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4.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48" r:id="rId2"/>
  </p:sldMasterIdLst>
  <p:notesMasterIdLst>
    <p:notesMasterId r:id="rId188"/>
  </p:notesMasterIdLst>
  <p:sldIdLst>
    <p:sldId id="257" r:id="rId3"/>
    <p:sldId id="282" r:id="rId4"/>
    <p:sldId id="283" r:id="rId5"/>
    <p:sldId id="258" r:id="rId6"/>
    <p:sldId id="319" r:id="rId7"/>
    <p:sldId id="310" r:id="rId8"/>
    <p:sldId id="311" r:id="rId9"/>
    <p:sldId id="312" r:id="rId10"/>
    <p:sldId id="316" r:id="rId11"/>
    <p:sldId id="317" r:id="rId12"/>
    <p:sldId id="329" r:id="rId13"/>
    <p:sldId id="328" r:id="rId14"/>
    <p:sldId id="318" r:id="rId15"/>
    <p:sldId id="1218" r:id="rId16"/>
    <p:sldId id="330" r:id="rId17"/>
    <p:sldId id="284" r:id="rId18"/>
    <p:sldId id="278" r:id="rId19"/>
    <p:sldId id="307" r:id="rId20"/>
    <p:sldId id="260" r:id="rId21"/>
    <p:sldId id="290" r:id="rId22"/>
    <p:sldId id="305" r:id="rId23"/>
    <p:sldId id="303" r:id="rId24"/>
    <p:sldId id="304" r:id="rId25"/>
    <p:sldId id="292" r:id="rId26"/>
    <p:sldId id="315" r:id="rId27"/>
    <p:sldId id="306" r:id="rId28"/>
    <p:sldId id="309" r:id="rId29"/>
    <p:sldId id="1317" r:id="rId30"/>
    <p:sldId id="1239" r:id="rId31"/>
    <p:sldId id="321" r:id="rId32"/>
    <p:sldId id="322" r:id="rId33"/>
    <p:sldId id="320" r:id="rId34"/>
    <p:sldId id="1211" r:id="rId35"/>
    <p:sldId id="285" r:id="rId36"/>
    <p:sldId id="1115" r:id="rId37"/>
    <p:sldId id="1133" r:id="rId38"/>
    <p:sldId id="1210" r:id="rId39"/>
    <p:sldId id="1212" r:id="rId40"/>
    <p:sldId id="1092" r:id="rId41"/>
    <p:sldId id="1213" r:id="rId42"/>
    <p:sldId id="1111" r:id="rId43"/>
    <p:sldId id="1117" r:id="rId44"/>
    <p:sldId id="1340" r:id="rId45"/>
    <p:sldId id="1217" r:id="rId46"/>
    <p:sldId id="1219" r:id="rId47"/>
    <p:sldId id="1320" r:id="rId48"/>
    <p:sldId id="1322" r:id="rId49"/>
    <p:sldId id="1323" r:id="rId50"/>
    <p:sldId id="1321" r:id="rId51"/>
    <p:sldId id="1334" r:id="rId52"/>
    <p:sldId id="1333" r:id="rId53"/>
    <p:sldId id="1336" r:id="rId54"/>
    <p:sldId id="286" r:id="rId55"/>
    <p:sldId id="1330" r:id="rId56"/>
    <p:sldId id="1327" r:id="rId57"/>
    <p:sldId id="1328" r:id="rId58"/>
    <p:sldId id="1325" r:id="rId59"/>
    <p:sldId id="1220" r:id="rId60"/>
    <p:sldId id="1208" r:id="rId61"/>
    <p:sldId id="1223" r:id="rId62"/>
    <p:sldId id="1222" r:id="rId63"/>
    <p:sldId id="1326" r:id="rId64"/>
    <p:sldId id="1332" r:id="rId65"/>
    <p:sldId id="1329" r:id="rId66"/>
    <p:sldId id="1261" r:id="rId67"/>
    <p:sldId id="1331" r:id="rId68"/>
    <p:sldId id="1225" r:id="rId69"/>
    <p:sldId id="324" r:id="rId70"/>
    <p:sldId id="1224" r:id="rId71"/>
    <p:sldId id="1242" r:id="rId72"/>
    <p:sldId id="1163" r:id="rId73"/>
    <p:sldId id="1243" r:id="rId74"/>
    <p:sldId id="1244" r:id="rId75"/>
    <p:sldId id="1245" r:id="rId76"/>
    <p:sldId id="1221" r:id="rId77"/>
    <p:sldId id="1247" r:id="rId78"/>
    <p:sldId id="1318" r:id="rId79"/>
    <p:sldId id="1228" r:id="rId80"/>
    <p:sldId id="1319" r:id="rId81"/>
    <p:sldId id="1248" r:id="rId82"/>
    <p:sldId id="1249" r:id="rId83"/>
    <p:sldId id="1253" r:id="rId84"/>
    <p:sldId id="1246" r:id="rId85"/>
    <p:sldId id="1250" r:id="rId86"/>
    <p:sldId id="1229" r:id="rId87"/>
    <p:sldId id="1252" r:id="rId88"/>
    <p:sldId id="1230" r:id="rId89"/>
    <p:sldId id="1255" r:id="rId90"/>
    <p:sldId id="1256" r:id="rId91"/>
    <p:sldId id="1231" r:id="rId92"/>
    <p:sldId id="1257" r:id="rId93"/>
    <p:sldId id="1232" r:id="rId94"/>
    <p:sldId id="1258" r:id="rId95"/>
    <p:sldId id="1259" r:id="rId96"/>
    <p:sldId id="1260" r:id="rId97"/>
    <p:sldId id="1233" r:id="rId98"/>
    <p:sldId id="287" r:id="rId99"/>
    <p:sldId id="1226" r:id="rId100"/>
    <p:sldId id="1337" r:id="rId101"/>
    <p:sldId id="1341" r:id="rId102"/>
    <p:sldId id="1264" r:id="rId103"/>
    <p:sldId id="1345" r:id="rId104"/>
    <p:sldId id="1346" r:id="rId105"/>
    <p:sldId id="1353" r:id="rId106"/>
    <p:sldId id="1355" r:id="rId107"/>
    <p:sldId id="1265" r:id="rId108"/>
    <p:sldId id="1278" r:id="rId109"/>
    <p:sldId id="1266" r:id="rId110"/>
    <p:sldId id="1267" r:id="rId111"/>
    <p:sldId id="1268" r:id="rId112"/>
    <p:sldId id="1270" r:id="rId113"/>
    <p:sldId id="1271" r:id="rId114"/>
    <p:sldId id="1272" r:id="rId115"/>
    <p:sldId id="1273" r:id="rId116"/>
    <p:sldId id="1200" r:id="rId117"/>
    <p:sldId id="1275" r:id="rId118"/>
    <p:sldId id="1359" r:id="rId119"/>
    <p:sldId id="1343" r:id="rId120"/>
    <p:sldId id="1274" r:id="rId121"/>
    <p:sldId id="1349" r:id="rId122"/>
    <p:sldId id="1354" r:id="rId123"/>
    <p:sldId id="1350" r:id="rId124"/>
    <p:sldId id="1342" r:id="rId125"/>
    <p:sldId id="1344" r:id="rId126"/>
    <p:sldId id="1362" r:id="rId127"/>
    <p:sldId id="1358" r:id="rId128"/>
    <p:sldId id="1356" r:id="rId129"/>
    <p:sldId id="1357" r:id="rId130"/>
    <p:sldId id="1363" r:id="rId131"/>
    <p:sldId id="1348" r:id="rId132"/>
    <p:sldId id="1269" r:id="rId133"/>
    <p:sldId id="1284" r:id="rId134"/>
    <p:sldId id="1366" r:id="rId135"/>
    <p:sldId id="1365" r:id="rId136"/>
    <p:sldId id="1361" r:id="rId137"/>
    <p:sldId id="1283" r:id="rId138"/>
    <p:sldId id="1280" r:id="rId139"/>
    <p:sldId id="1364" r:id="rId140"/>
    <p:sldId id="1287" r:id="rId141"/>
    <p:sldId id="1285" r:id="rId142"/>
    <p:sldId id="1288" r:id="rId143"/>
    <p:sldId id="1289" r:id="rId144"/>
    <p:sldId id="1290" r:id="rId145"/>
    <p:sldId id="1281" r:id="rId146"/>
    <p:sldId id="1367" r:id="rId147"/>
    <p:sldId id="1351" r:id="rId148"/>
    <p:sldId id="1352" r:id="rId149"/>
    <p:sldId id="1277" r:id="rId150"/>
    <p:sldId id="1282" r:id="rId151"/>
    <p:sldId id="1368" r:id="rId152"/>
    <p:sldId id="1370" r:id="rId153"/>
    <p:sldId id="1371" r:id="rId154"/>
    <p:sldId id="1372" r:id="rId155"/>
    <p:sldId id="1373" r:id="rId156"/>
    <p:sldId id="288" r:id="rId157"/>
    <p:sldId id="1316" r:id="rId158"/>
    <p:sldId id="1237" r:id="rId159"/>
    <p:sldId id="326" r:id="rId160"/>
    <p:sldId id="1238" r:id="rId161"/>
    <p:sldId id="1240" r:id="rId162"/>
    <p:sldId id="1315" r:id="rId163"/>
    <p:sldId id="1241" r:id="rId164"/>
    <p:sldId id="289" r:id="rId165"/>
    <p:sldId id="1291" r:id="rId166"/>
    <p:sldId id="1292" r:id="rId167"/>
    <p:sldId id="1293" r:id="rId168"/>
    <p:sldId id="1294" r:id="rId169"/>
    <p:sldId id="1295" r:id="rId170"/>
    <p:sldId id="1296" r:id="rId171"/>
    <p:sldId id="1297" r:id="rId172"/>
    <p:sldId id="1298" r:id="rId173"/>
    <p:sldId id="1300" r:id="rId174"/>
    <p:sldId id="1302" r:id="rId175"/>
    <p:sldId id="1303" r:id="rId176"/>
    <p:sldId id="1304" r:id="rId177"/>
    <p:sldId id="1305" r:id="rId178"/>
    <p:sldId id="1306" r:id="rId179"/>
    <p:sldId id="1307" r:id="rId180"/>
    <p:sldId id="1308" r:id="rId181"/>
    <p:sldId id="1309" r:id="rId182"/>
    <p:sldId id="1310" r:id="rId183"/>
    <p:sldId id="1311" r:id="rId184"/>
    <p:sldId id="1312" r:id="rId185"/>
    <p:sldId id="1313" r:id="rId186"/>
    <p:sldId id="1314" r:id="rId187"/>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arte 1. Node JS" id="{6C1A05AB-C15F-41F0-9215-0386F3F6F29D}">
          <p14:sldIdLst>
            <p14:sldId id="257"/>
            <p14:sldId id="282"/>
            <p14:sldId id="283"/>
          </p14:sldIdLst>
        </p14:section>
        <p14:section name="Tema 1. Fundamentos de Node.JS" id="{713F2B34-1AD8-42C4-8E85-49E79B477349}">
          <p14:sldIdLst>
            <p14:sldId id="258"/>
            <p14:sldId id="319"/>
            <p14:sldId id="310"/>
            <p14:sldId id="311"/>
            <p14:sldId id="312"/>
            <p14:sldId id="316"/>
            <p14:sldId id="317"/>
            <p14:sldId id="329"/>
            <p14:sldId id="328"/>
            <p14:sldId id="318"/>
            <p14:sldId id="1218"/>
            <p14:sldId id="330"/>
          </p14:sldIdLst>
        </p14:section>
        <p14:section name="Tema 2. Preparación del Entorno de Desarrollo" id="{86F892DD-1B22-4790-BBB7-05379BF7E957}">
          <p14:sldIdLst>
            <p14:sldId id="284"/>
            <p14:sldId id="278"/>
            <p14:sldId id="307"/>
            <p14:sldId id="260"/>
            <p14:sldId id="290"/>
            <p14:sldId id="305"/>
            <p14:sldId id="303"/>
            <p14:sldId id="304"/>
            <p14:sldId id="292"/>
            <p14:sldId id="315"/>
            <p14:sldId id="306"/>
            <p14:sldId id="309"/>
            <p14:sldId id="1317"/>
            <p14:sldId id="1239"/>
            <p14:sldId id="321"/>
            <p14:sldId id="322"/>
          </p14:sldIdLst>
        </p14:section>
        <p14:section name="Tema 3. El Event Loop" id="{BF4B0567-0A00-4D15-A774-8BA62215C7CA}">
          <p14:sldIdLst>
            <p14:sldId id="320"/>
            <p14:sldId id="1211"/>
            <p14:sldId id="285"/>
            <p14:sldId id="1115"/>
            <p14:sldId id="1133"/>
            <p14:sldId id="1210"/>
            <p14:sldId id="1212"/>
            <p14:sldId id="1092"/>
            <p14:sldId id="1213"/>
            <p14:sldId id="1111"/>
            <p14:sldId id="1117"/>
            <p14:sldId id="1340"/>
            <p14:sldId id="1217"/>
            <p14:sldId id="1219"/>
            <p14:sldId id="1320"/>
            <p14:sldId id="1322"/>
            <p14:sldId id="1323"/>
            <p14:sldId id="1321"/>
            <p14:sldId id="1334"/>
            <p14:sldId id="1333"/>
            <p14:sldId id="1336"/>
          </p14:sldIdLst>
        </p14:section>
        <p14:section name="Tema 4. Módulos nativos de Node.JS" id="{9DB348D2-0A41-48AC-A024-AEF0F76AA427}">
          <p14:sldIdLst>
            <p14:sldId id="286"/>
            <p14:sldId id="1330"/>
            <p14:sldId id="1327"/>
            <p14:sldId id="1328"/>
            <p14:sldId id="1325"/>
            <p14:sldId id="1220"/>
            <p14:sldId id="1208"/>
            <p14:sldId id="1223"/>
            <p14:sldId id="1222"/>
            <p14:sldId id="1326"/>
            <p14:sldId id="1332"/>
            <p14:sldId id="1329"/>
            <p14:sldId id="1261"/>
            <p14:sldId id="1331"/>
            <p14:sldId id="1225"/>
            <p14:sldId id="324"/>
            <p14:sldId id="1224"/>
            <p14:sldId id="1242"/>
            <p14:sldId id="1163"/>
            <p14:sldId id="1243"/>
            <p14:sldId id="1244"/>
            <p14:sldId id="1245"/>
            <p14:sldId id="1221"/>
          </p14:sldIdLst>
        </p14:section>
        <p14:section name="Tema 5. API Rest con http" id="{DCBBE75C-24CA-4CF8-B7DA-E3B97935A4AA}">
          <p14:sldIdLst>
            <p14:sldId id="1247"/>
            <p14:sldId id="1318"/>
            <p14:sldId id="1228"/>
            <p14:sldId id="1319"/>
            <p14:sldId id="1248"/>
            <p14:sldId id="1249"/>
            <p14:sldId id="1253"/>
            <p14:sldId id="1246"/>
            <p14:sldId id="1250"/>
            <p14:sldId id="1229"/>
            <p14:sldId id="1252"/>
            <p14:sldId id="1230"/>
            <p14:sldId id="1255"/>
            <p14:sldId id="1256"/>
            <p14:sldId id="1231"/>
            <p14:sldId id="1257"/>
            <p14:sldId id="1232"/>
            <p14:sldId id="1258"/>
            <p14:sldId id="1259"/>
            <p14:sldId id="1260"/>
            <p14:sldId id="1233"/>
          </p14:sldIdLst>
        </p14:section>
        <p14:section name="Tema 5b. API Rest con Espress" id="{077DE244-02E8-491F-B8D2-C76A886089BA}">
          <p14:sldIdLst>
            <p14:sldId id="287"/>
            <p14:sldId id="1226"/>
            <p14:sldId id="1337"/>
            <p14:sldId id="1341"/>
            <p14:sldId id="1264"/>
            <p14:sldId id="1345"/>
            <p14:sldId id="1346"/>
            <p14:sldId id="1353"/>
            <p14:sldId id="1355"/>
            <p14:sldId id="1265"/>
            <p14:sldId id="1278"/>
            <p14:sldId id="1266"/>
            <p14:sldId id="1267"/>
            <p14:sldId id="1268"/>
            <p14:sldId id="1270"/>
            <p14:sldId id="1271"/>
            <p14:sldId id="1272"/>
            <p14:sldId id="1273"/>
            <p14:sldId id="1200"/>
            <p14:sldId id="1275"/>
            <p14:sldId id="1359"/>
            <p14:sldId id="1343"/>
            <p14:sldId id="1274"/>
            <p14:sldId id="1349"/>
            <p14:sldId id="1354"/>
            <p14:sldId id="1350"/>
            <p14:sldId id="1342"/>
            <p14:sldId id="1344"/>
            <p14:sldId id="1362"/>
            <p14:sldId id="1358"/>
            <p14:sldId id="1356"/>
            <p14:sldId id="1357"/>
            <p14:sldId id="1363"/>
            <p14:sldId id="1348"/>
            <p14:sldId id="1269"/>
            <p14:sldId id="1284"/>
            <p14:sldId id="1366"/>
            <p14:sldId id="1365"/>
            <p14:sldId id="1361"/>
            <p14:sldId id="1283"/>
            <p14:sldId id="1280"/>
            <p14:sldId id="1364"/>
            <p14:sldId id="1287"/>
            <p14:sldId id="1285"/>
            <p14:sldId id="1288"/>
            <p14:sldId id="1289"/>
            <p14:sldId id="1290"/>
            <p14:sldId id="1281"/>
            <p14:sldId id="1367"/>
            <p14:sldId id="1351"/>
            <p14:sldId id="1352"/>
            <p14:sldId id="1277"/>
            <p14:sldId id="1282"/>
            <p14:sldId id="1368"/>
            <p14:sldId id="1370"/>
            <p14:sldId id="1371"/>
            <p14:sldId id="1372"/>
            <p14:sldId id="1373"/>
          </p14:sldIdLst>
        </p14:section>
        <p14:section name="Tema 6. Aplicación Realtime con Socket IO" id="{45656875-A7F4-4567-A9DF-8873B282B3EB}">
          <p14:sldIdLst>
            <p14:sldId id="288"/>
            <p14:sldId id="1316"/>
            <p14:sldId id="1237"/>
            <p14:sldId id="326"/>
            <p14:sldId id="1238"/>
            <p14:sldId id="1240"/>
            <p14:sldId id="1315"/>
            <p14:sldId id="1241"/>
          </p14:sldIdLst>
        </p14:section>
        <p14:section name="Tema 7. Testing y despliegue" id="{443A1BE1-6A65-4F83-8863-36118DD1D6C9}">
          <p14:sldIdLst>
            <p14:sldId id="289"/>
            <p14:sldId id="1291"/>
            <p14:sldId id="1292"/>
            <p14:sldId id="1293"/>
            <p14:sldId id="1294"/>
            <p14:sldId id="1295"/>
            <p14:sldId id="1296"/>
            <p14:sldId id="1297"/>
            <p14:sldId id="1298"/>
            <p14:sldId id="1300"/>
            <p14:sldId id="1302"/>
            <p14:sldId id="1303"/>
            <p14:sldId id="1304"/>
            <p14:sldId id="1305"/>
            <p14:sldId id="1306"/>
            <p14:sldId id="1307"/>
            <p14:sldId id="1308"/>
            <p14:sldId id="1309"/>
            <p14:sldId id="1310"/>
            <p14:sldId id="1311"/>
            <p14:sldId id="1312"/>
            <p14:sldId id="1313"/>
            <p14:sldId id="131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F3F3F"/>
    <a:srgbClr val="3C4E5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0A756C2-AF61-4B26-AACD-4EF17FC10D08}" v="1567" dt="2020-04-21T17:34:56.734"/>
  </p1510:revLst>
</p1510:revInfo>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Estilo medio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3B4B98B0-60AC-42C2-AFA5-B58CD77FA1E5}" styleName="Estilo claro 1 - Acento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8799B23B-EC83-4686-B30A-512413B5E67A}" styleName="Estilo claro 3 - Acento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825" autoAdjust="0"/>
    <p:restoredTop sz="87231" autoAdjust="0"/>
  </p:normalViewPr>
  <p:slideViewPr>
    <p:cSldViewPr snapToGrid="0">
      <p:cViewPr varScale="1">
        <p:scale>
          <a:sx n="69" d="100"/>
          <a:sy n="69" d="100"/>
        </p:scale>
        <p:origin x="498" y="72"/>
      </p:cViewPr>
      <p:guideLst/>
    </p:cSldViewPr>
  </p:slideViewPr>
  <p:notesTextViewPr>
    <p:cViewPr>
      <p:scale>
        <a:sx n="1" d="1"/>
        <a:sy n="1" d="1"/>
      </p:scale>
      <p:origin x="0" y="0"/>
    </p:cViewPr>
  </p:notesTextViewPr>
  <p:sorterViewPr>
    <p:cViewPr>
      <p:scale>
        <a:sx n="100" d="100"/>
        <a:sy n="100" d="100"/>
      </p:scale>
      <p:origin x="0" y="-48822"/>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38" Type="http://schemas.openxmlformats.org/officeDocument/2006/relationships/slide" Target="slides/slide136.xml"/><Relationship Id="rId154" Type="http://schemas.openxmlformats.org/officeDocument/2006/relationships/slide" Target="slides/slide152.xml"/><Relationship Id="rId159" Type="http://schemas.openxmlformats.org/officeDocument/2006/relationships/slide" Target="slides/slide157.xml"/><Relationship Id="rId175" Type="http://schemas.openxmlformats.org/officeDocument/2006/relationships/slide" Target="slides/slide173.xml"/><Relationship Id="rId170" Type="http://schemas.openxmlformats.org/officeDocument/2006/relationships/slide" Target="slides/slide168.xml"/><Relationship Id="rId191" Type="http://schemas.openxmlformats.org/officeDocument/2006/relationships/theme" Target="theme/theme1.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28" Type="http://schemas.openxmlformats.org/officeDocument/2006/relationships/slide" Target="slides/slide126.xml"/><Relationship Id="rId144" Type="http://schemas.openxmlformats.org/officeDocument/2006/relationships/slide" Target="slides/slide142.xml"/><Relationship Id="rId149" Type="http://schemas.openxmlformats.org/officeDocument/2006/relationships/slide" Target="slides/slide147.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160" Type="http://schemas.openxmlformats.org/officeDocument/2006/relationships/slide" Target="slides/slide158.xml"/><Relationship Id="rId165" Type="http://schemas.openxmlformats.org/officeDocument/2006/relationships/slide" Target="slides/slide163.xml"/><Relationship Id="rId181" Type="http://schemas.openxmlformats.org/officeDocument/2006/relationships/slide" Target="slides/slide179.xml"/><Relationship Id="rId186" Type="http://schemas.openxmlformats.org/officeDocument/2006/relationships/slide" Target="slides/slide184.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slide" Target="slides/slide116.xml"/><Relationship Id="rId134" Type="http://schemas.openxmlformats.org/officeDocument/2006/relationships/slide" Target="slides/slide132.xml"/><Relationship Id="rId139" Type="http://schemas.openxmlformats.org/officeDocument/2006/relationships/slide" Target="slides/slide137.xml"/><Relationship Id="rId80" Type="http://schemas.openxmlformats.org/officeDocument/2006/relationships/slide" Target="slides/slide78.xml"/><Relationship Id="rId85" Type="http://schemas.openxmlformats.org/officeDocument/2006/relationships/slide" Target="slides/slide83.xml"/><Relationship Id="rId150" Type="http://schemas.openxmlformats.org/officeDocument/2006/relationships/slide" Target="slides/slide148.xml"/><Relationship Id="rId155" Type="http://schemas.openxmlformats.org/officeDocument/2006/relationships/slide" Target="slides/slide153.xml"/><Relationship Id="rId171" Type="http://schemas.openxmlformats.org/officeDocument/2006/relationships/slide" Target="slides/slide169.xml"/><Relationship Id="rId176" Type="http://schemas.openxmlformats.org/officeDocument/2006/relationships/slide" Target="slides/slide174.xml"/><Relationship Id="rId192" Type="http://schemas.openxmlformats.org/officeDocument/2006/relationships/tableStyles" Target="tableStyles.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slide" Target="slides/slide122.xml"/><Relationship Id="rId129" Type="http://schemas.openxmlformats.org/officeDocument/2006/relationships/slide" Target="slides/slide127.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40" Type="http://schemas.openxmlformats.org/officeDocument/2006/relationships/slide" Target="slides/slide138.xml"/><Relationship Id="rId145" Type="http://schemas.openxmlformats.org/officeDocument/2006/relationships/slide" Target="slides/slide143.xml"/><Relationship Id="rId161" Type="http://schemas.openxmlformats.org/officeDocument/2006/relationships/slide" Target="slides/slide159.xml"/><Relationship Id="rId166" Type="http://schemas.openxmlformats.org/officeDocument/2006/relationships/slide" Target="slides/slide164.xml"/><Relationship Id="rId182" Type="http://schemas.openxmlformats.org/officeDocument/2006/relationships/slide" Target="slides/slide180.xml"/><Relationship Id="rId187" Type="http://schemas.openxmlformats.org/officeDocument/2006/relationships/slide" Target="slides/slide185.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0" Type="http://schemas.openxmlformats.org/officeDocument/2006/relationships/slide" Target="slides/slide128.xml"/><Relationship Id="rId135" Type="http://schemas.openxmlformats.org/officeDocument/2006/relationships/slide" Target="slides/slide133.xml"/><Relationship Id="rId151" Type="http://schemas.openxmlformats.org/officeDocument/2006/relationships/slide" Target="slides/slide149.xml"/><Relationship Id="rId156" Type="http://schemas.openxmlformats.org/officeDocument/2006/relationships/slide" Target="slides/slide154.xml"/><Relationship Id="rId177" Type="http://schemas.openxmlformats.org/officeDocument/2006/relationships/slide" Target="slides/slide175.xml"/><Relationship Id="rId172" Type="http://schemas.openxmlformats.org/officeDocument/2006/relationships/slide" Target="slides/slide170.xml"/><Relationship Id="rId193" Type="http://schemas.microsoft.com/office/2016/11/relationships/changesInfo" Target="changesInfos/changesInfo1.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141" Type="http://schemas.openxmlformats.org/officeDocument/2006/relationships/slide" Target="slides/slide139.xml"/><Relationship Id="rId146" Type="http://schemas.openxmlformats.org/officeDocument/2006/relationships/slide" Target="slides/slide144.xml"/><Relationship Id="rId167" Type="http://schemas.openxmlformats.org/officeDocument/2006/relationships/slide" Target="slides/slide165.xml"/><Relationship Id="rId188" Type="http://schemas.openxmlformats.org/officeDocument/2006/relationships/notesMaster" Target="notesMasters/notesMaster1.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162" Type="http://schemas.openxmlformats.org/officeDocument/2006/relationships/slide" Target="slides/slide160.xml"/><Relationship Id="rId183" Type="http://schemas.openxmlformats.org/officeDocument/2006/relationships/slide" Target="slides/slide181.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slide" Target="slides/slide134.xml"/><Relationship Id="rId157" Type="http://schemas.openxmlformats.org/officeDocument/2006/relationships/slide" Target="slides/slide155.xml"/><Relationship Id="rId178" Type="http://schemas.openxmlformats.org/officeDocument/2006/relationships/slide" Target="slides/slide176.xml"/><Relationship Id="rId61" Type="http://schemas.openxmlformats.org/officeDocument/2006/relationships/slide" Target="slides/slide59.xml"/><Relationship Id="rId82" Type="http://schemas.openxmlformats.org/officeDocument/2006/relationships/slide" Target="slides/slide80.xml"/><Relationship Id="rId152" Type="http://schemas.openxmlformats.org/officeDocument/2006/relationships/slide" Target="slides/slide150.xml"/><Relationship Id="rId173" Type="http://schemas.openxmlformats.org/officeDocument/2006/relationships/slide" Target="slides/slide171.xml"/><Relationship Id="rId194" Type="http://schemas.microsoft.com/office/2015/10/relationships/revisionInfo" Target="revisionInfo.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168" Type="http://schemas.openxmlformats.org/officeDocument/2006/relationships/slide" Target="slides/slide166.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163" Type="http://schemas.openxmlformats.org/officeDocument/2006/relationships/slide" Target="slides/slide161.xml"/><Relationship Id="rId184" Type="http://schemas.openxmlformats.org/officeDocument/2006/relationships/slide" Target="slides/slide182.xml"/><Relationship Id="rId189" Type="http://schemas.openxmlformats.org/officeDocument/2006/relationships/presProps" Target="presProps.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 Id="rId174" Type="http://schemas.openxmlformats.org/officeDocument/2006/relationships/slide" Target="slides/slide172.xml"/><Relationship Id="rId179" Type="http://schemas.openxmlformats.org/officeDocument/2006/relationships/slide" Target="slides/slide177.xml"/><Relationship Id="rId190" Type="http://schemas.openxmlformats.org/officeDocument/2006/relationships/viewProps" Target="viewProps.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48" Type="http://schemas.openxmlformats.org/officeDocument/2006/relationships/slide" Target="slides/slide146.xml"/><Relationship Id="rId164" Type="http://schemas.openxmlformats.org/officeDocument/2006/relationships/slide" Target="slides/slide162.xml"/><Relationship Id="rId169" Type="http://schemas.openxmlformats.org/officeDocument/2006/relationships/slide" Target="slides/slide167.xml"/><Relationship Id="rId185" Type="http://schemas.openxmlformats.org/officeDocument/2006/relationships/slide" Target="slides/slide183.xml"/><Relationship Id="rId4" Type="http://schemas.openxmlformats.org/officeDocument/2006/relationships/slide" Target="slides/slide2.xml"/><Relationship Id="rId9" Type="http://schemas.openxmlformats.org/officeDocument/2006/relationships/slide" Target="slides/slide7.xml"/><Relationship Id="rId180" Type="http://schemas.openxmlformats.org/officeDocument/2006/relationships/slide" Target="slides/slide178.xml"/><Relationship Id="rId26" Type="http://schemas.openxmlformats.org/officeDocument/2006/relationships/slide" Target="slides/slide2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lejandro Cerezo" userId="5ea20e796f35876f" providerId="LiveId" clId="{60A756C2-AF61-4B26-AACD-4EF17FC10D08}"/>
    <pc:docChg chg="undo redo custSel mod addSld delSld modSld sldOrd addMainMaster modMainMaster addSection modSection">
      <pc:chgData name="Alejandro Cerezo" userId="5ea20e796f35876f" providerId="LiveId" clId="{60A756C2-AF61-4B26-AACD-4EF17FC10D08}" dt="2020-04-21T17:35:54.604" v="20703" actId="1076"/>
      <pc:docMkLst>
        <pc:docMk/>
      </pc:docMkLst>
      <pc:sldChg chg="modSp">
        <pc:chgData name="Alejandro Cerezo" userId="5ea20e796f35876f" providerId="LiveId" clId="{60A756C2-AF61-4B26-AACD-4EF17FC10D08}" dt="2020-03-28T08:14:06.407" v="32" actId="20577"/>
        <pc:sldMkLst>
          <pc:docMk/>
          <pc:sldMk cId="3597671494" sldId="258"/>
        </pc:sldMkLst>
        <pc:spChg chg="mod">
          <ac:chgData name="Alejandro Cerezo" userId="5ea20e796f35876f" providerId="LiveId" clId="{60A756C2-AF61-4B26-AACD-4EF17FC10D08}" dt="2020-03-28T08:12:56.951" v="24" actId="14100"/>
          <ac:spMkLst>
            <pc:docMk/>
            <pc:sldMk cId="3597671494" sldId="258"/>
            <ac:spMk id="2" creationId="{9E28E3B3-0CB2-4964-B367-9424D008F94B}"/>
          </ac:spMkLst>
        </pc:spChg>
        <pc:spChg chg="mod">
          <ac:chgData name="Alejandro Cerezo" userId="5ea20e796f35876f" providerId="LiveId" clId="{60A756C2-AF61-4B26-AACD-4EF17FC10D08}" dt="2020-03-28T08:14:06.407" v="32" actId="20577"/>
          <ac:spMkLst>
            <pc:docMk/>
            <pc:sldMk cId="3597671494" sldId="258"/>
            <ac:spMk id="3" creationId="{5C1562D2-87FA-42E8-BA27-BD2DFD1928C2}"/>
          </ac:spMkLst>
        </pc:spChg>
      </pc:sldChg>
      <pc:sldChg chg="ord">
        <pc:chgData name="Alejandro Cerezo" userId="5ea20e796f35876f" providerId="LiveId" clId="{60A756C2-AF61-4B26-AACD-4EF17FC10D08}" dt="2020-03-28T08:26:47.767" v="139"/>
        <pc:sldMkLst>
          <pc:docMk/>
          <pc:sldMk cId="1916237807" sldId="260"/>
        </pc:sldMkLst>
      </pc:sldChg>
      <pc:sldChg chg="modSp">
        <pc:chgData name="Alejandro Cerezo" userId="5ea20e796f35876f" providerId="LiveId" clId="{60A756C2-AF61-4B26-AACD-4EF17FC10D08}" dt="2020-03-28T08:27:55.067" v="144" actId="20577"/>
        <pc:sldMkLst>
          <pc:docMk/>
          <pc:sldMk cId="142428729" sldId="278"/>
        </pc:sldMkLst>
        <pc:graphicFrameChg chg="mod">
          <ac:chgData name="Alejandro Cerezo" userId="5ea20e796f35876f" providerId="LiveId" clId="{60A756C2-AF61-4B26-AACD-4EF17FC10D08}" dt="2020-03-28T08:27:55.067" v="144" actId="20577"/>
          <ac:graphicFrameMkLst>
            <pc:docMk/>
            <pc:sldMk cId="142428729" sldId="278"/>
            <ac:graphicFrameMk id="16" creationId="{AB101259-4179-4ED2-B0DC-9CD8CD998F0A}"/>
          </ac:graphicFrameMkLst>
        </pc:graphicFrameChg>
      </pc:sldChg>
      <pc:sldChg chg="modSp">
        <pc:chgData name="Alejandro Cerezo" userId="5ea20e796f35876f" providerId="LiveId" clId="{60A756C2-AF61-4B26-AACD-4EF17FC10D08}" dt="2020-03-28T08:08:33.731" v="3" actId="790"/>
        <pc:sldMkLst>
          <pc:docMk/>
          <pc:sldMk cId="2869156943" sldId="283"/>
        </pc:sldMkLst>
        <pc:spChg chg="mod">
          <ac:chgData name="Alejandro Cerezo" userId="5ea20e796f35876f" providerId="LiveId" clId="{60A756C2-AF61-4B26-AACD-4EF17FC10D08}" dt="2020-03-28T08:08:33.731" v="3" actId="790"/>
          <ac:spMkLst>
            <pc:docMk/>
            <pc:sldMk cId="2869156943" sldId="283"/>
            <ac:spMk id="3" creationId="{A9480DA6-3486-4C1A-BBDF-942ED2374F86}"/>
          </ac:spMkLst>
        </pc:spChg>
      </pc:sldChg>
      <pc:sldChg chg="modSp">
        <pc:chgData name="Alejandro Cerezo" userId="5ea20e796f35876f" providerId="LiveId" clId="{60A756C2-AF61-4B26-AACD-4EF17FC10D08}" dt="2020-03-28T08:13:55.960" v="30" actId="6549"/>
        <pc:sldMkLst>
          <pc:docMk/>
          <pc:sldMk cId="3807093466" sldId="284"/>
        </pc:sldMkLst>
        <pc:spChg chg="mod">
          <ac:chgData name="Alejandro Cerezo" userId="5ea20e796f35876f" providerId="LiveId" clId="{60A756C2-AF61-4B26-AACD-4EF17FC10D08}" dt="2020-03-28T08:13:55.960" v="30" actId="6549"/>
          <ac:spMkLst>
            <pc:docMk/>
            <pc:sldMk cId="3807093466" sldId="284"/>
            <ac:spMk id="2" creationId="{9E28E3B3-0CB2-4964-B367-9424D008F94B}"/>
          </ac:spMkLst>
        </pc:spChg>
        <pc:spChg chg="mod">
          <ac:chgData name="Alejandro Cerezo" userId="5ea20e796f35876f" providerId="LiveId" clId="{60A756C2-AF61-4B26-AACD-4EF17FC10D08}" dt="2020-03-28T08:13:41.752" v="27" actId="20577"/>
          <ac:spMkLst>
            <pc:docMk/>
            <pc:sldMk cId="3807093466" sldId="284"/>
            <ac:spMk id="3" creationId="{5C1562D2-87FA-42E8-BA27-BD2DFD1928C2}"/>
          </ac:spMkLst>
        </pc:spChg>
      </pc:sldChg>
      <pc:sldChg chg="addSp modSp ord">
        <pc:chgData name="Alejandro Cerezo" userId="5ea20e796f35876f" providerId="LiveId" clId="{60A756C2-AF61-4B26-AACD-4EF17FC10D08}" dt="2020-03-28T19:14:28.874" v="3508"/>
        <pc:sldMkLst>
          <pc:docMk/>
          <pc:sldMk cId="2810032247" sldId="285"/>
        </pc:sldMkLst>
        <pc:spChg chg="mod">
          <ac:chgData name="Alejandro Cerezo" userId="5ea20e796f35876f" providerId="LiveId" clId="{60A756C2-AF61-4B26-AACD-4EF17FC10D08}" dt="2020-03-28T08:15:10.322" v="37" actId="790"/>
          <ac:spMkLst>
            <pc:docMk/>
            <pc:sldMk cId="2810032247" sldId="285"/>
            <ac:spMk id="2" creationId="{9E28E3B3-0CB2-4964-B367-9424D008F94B}"/>
          </ac:spMkLst>
        </pc:spChg>
        <pc:spChg chg="mod">
          <ac:chgData name="Alejandro Cerezo" userId="5ea20e796f35876f" providerId="LiveId" clId="{60A756C2-AF61-4B26-AACD-4EF17FC10D08}" dt="2020-03-28T08:14:37.402" v="35" actId="20577"/>
          <ac:spMkLst>
            <pc:docMk/>
            <pc:sldMk cId="2810032247" sldId="285"/>
            <ac:spMk id="3" creationId="{5C1562D2-87FA-42E8-BA27-BD2DFD1928C2}"/>
          </ac:spMkLst>
        </pc:spChg>
        <pc:picChg chg="add mod">
          <ac:chgData name="Alejandro Cerezo" userId="5ea20e796f35876f" providerId="LiveId" clId="{60A756C2-AF61-4B26-AACD-4EF17FC10D08}" dt="2020-03-28T16:56:37.297" v="2587" actId="1076"/>
          <ac:picMkLst>
            <pc:docMk/>
            <pc:sldMk cId="2810032247" sldId="285"/>
            <ac:picMk id="10" creationId="{A8380AB2-38F5-43B5-97DD-8ED6A54E3BE2}"/>
          </ac:picMkLst>
        </pc:picChg>
      </pc:sldChg>
      <pc:sldChg chg="add del">
        <pc:chgData name="Alejandro Cerezo" userId="5ea20e796f35876f" providerId="LiveId" clId="{60A756C2-AF61-4B26-AACD-4EF17FC10D08}" dt="2020-03-28T08:10:42.495" v="12"/>
        <pc:sldMkLst>
          <pc:docMk/>
          <pc:sldMk cId="1030659936" sldId="286"/>
        </pc:sldMkLst>
      </pc:sldChg>
      <pc:sldChg chg="modSp">
        <pc:chgData name="Alejandro Cerezo" userId="5ea20e796f35876f" providerId="LiveId" clId="{60A756C2-AF61-4B26-AACD-4EF17FC10D08}" dt="2020-03-28T08:16:17.825" v="43" actId="14100"/>
        <pc:sldMkLst>
          <pc:docMk/>
          <pc:sldMk cId="1568629646" sldId="286"/>
        </pc:sldMkLst>
        <pc:spChg chg="mod">
          <ac:chgData name="Alejandro Cerezo" userId="5ea20e796f35876f" providerId="LiveId" clId="{60A756C2-AF61-4B26-AACD-4EF17FC10D08}" dt="2020-03-28T08:16:17.825" v="43" actId="14100"/>
          <ac:spMkLst>
            <pc:docMk/>
            <pc:sldMk cId="1568629646" sldId="286"/>
            <ac:spMk id="2" creationId="{9E28E3B3-0CB2-4964-B367-9424D008F94B}"/>
          </ac:spMkLst>
        </pc:spChg>
        <pc:spChg chg="mod">
          <ac:chgData name="Alejandro Cerezo" userId="5ea20e796f35876f" providerId="LiveId" clId="{60A756C2-AF61-4B26-AACD-4EF17FC10D08}" dt="2020-03-28T08:15:49.289" v="40" actId="20577"/>
          <ac:spMkLst>
            <pc:docMk/>
            <pc:sldMk cId="1568629646" sldId="286"/>
            <ac:spMk id="3" creationId="{5C1562D2-87FA-42E8-BA27-BD2DFD1928C2}"/>
          </ac:spMkLst>
        </pc:spChg>
      </pc:sldChg>
      <pc:sldChg chg="modSp">
        <pc:chgData name="Alejandro Cerezo" userId="5ea20e796f35876f" providerId="LiveId" clId="{60A756C2-AF61-4B26-AACD-4EF17FC10D08}" dt="2020-04-19T17:25:30.231" v="19144" actId="20577"/>
        <pc:sldMkLst>
          <pc:docMk/>
          <pc:sldMk cId="4094807290" sldId="287"/>
        </pc:sldMkLst>
        <pc:spChg chg="mod">
          <ac:chgData name="Alejandro Cerezo" userId="5ea20e796f35876f" providerId="LiveId" clId="{60A756C2-AF61-4B26-AACD-4EF17FC10D08}" dt="2020-04-19T17:25:30.231" v="19144" actId="20577"/>
          <ac:spMkLst>
            <pc:docMk/>
            <pc:sldMk cId="4094807290" sldId="287"/>
            <ac:spMk id="2" creationId="{9E28E3B3-0CB2-4964-B367-9424D008F94B}"/>
          </ac:spMkLst>
        </pc:spChg>
        <pc:spChg chg="mod">
          <ac:chgData name="Alejandro Cerezo" userId="5ea20e796f35876f" providerId="LiveId" clId="{60A756C2-AF61-4B26-AACD-4EF17FC10D08}" dt="2020-03-28T08:17:02.825" v="46" actId="20577"/>
          <ac:spMkLst>
            <pc:docMk/>
            <pc:sldMk cId="4094807290" sldId="287"/>
            <ac:spMk id="3" creationId="{5C1562D2-87FA-42E8-BA27-BD2DFD1928C2}"/>
          </ac:spMkLst>
        </pc:spChg>
      </pc:sldChg>
      <pc:sldChg chg="modSp">
        <pc:chgData name="Alejandro Cerezo" userId="5ea20e796f35876f" providerId="LiveId" clId="{60A756C2-AF61-4B26-AACD-4EF17FC10D08}" dt="2020-03-28T08:18:08.796" v="59" actId="790"/>
        <pc:sldMkLst>
          <pc:docMk/>
          <pc:sldMk cId="4204755893" sldId="288"/>
        </pc:sldMkLst>
        <pc:spChg chg="mod">
          <ac:chgData name="Alejandro Cerezo" userId="5ea20e796f35876f" providerId="LiveId" clId="{60A756C2-AF61-4B26-AACD-4EF17FC10D08}" dt="2020-03-28T08:18:08.796" v="59" actId="790"/>
          <ac:spMkLst>
            <pc:docMk/>
            <pc:sldMk cId="4204755893" sldId="288"/>
            <ac:spMk id="2" creationId="{9E28E3B3-0CB2-4964-B367-9424D008F94B}"/>
          </ac:spMkLst>
        </pc:spChg>
      </pc:sldChg>
      <pc:sldChg chg="modSp">
        <pc:chgData name="Alejandro Cerezo" userId="5ea20e796f35876f" providerId="LiveId" clId="{60A756C2-AF61-4B26-AACD-4EF17FC10D08}" dt="2020-03-28T08:19:15.380" v="64" actId="6549"/>
        <pc:sldMkLst>
          <pc:docMk/>
          <pc:sldMk cId="3981200364" sldId="289"/>
        </pc:sldMkLst>
        <pc:spChg chg="mod">
          <ac:chgData name="Alejandro Cerezo" userId="5ea20e796f35876f" providerId="LiveId" clId="{60A756C2-AF61-4B26-AACD-4EF17FC10D08}" dt="2020-03-28T08:19:15.380" v="64" actId="6549"/>
          <ac:spMkLst>
            <pc:docMk/>
            <pc:sldMk cId="3981200364" sldId="289"/>
            <ac:spMk id="2" creationId="{9E28E3B3-0CB2-4964-B367-9424D008F94B}"/>
          </ac:spMkLst>
        </pc:spChg>
      </pc:sldChg>
      <pc:sldChg chg="modSp ord">
        <pc:chgData name="Alejandro Cerezo" userId="5ea20e796f35876f" providerId="LiveId" clId="{60A756C2-AF61-4B26-AACD-4EF17FC10D08}" dt="2020-03-28T12:49:41.307" v="2287" actId="20577"/>
        <pc:sldMkLst>
          <pc:docMk/>
          <pc:sldMk cId="1041541940" sldId="292"/>
        </pc:sldMkLst>
        <pc:spChg chg="mod">
          <ac:chgData name="Alejandro Cerezo" userId="5ea20e796f35876f" providerId="LiveId" clId="{60A756C2-AF61-4B26-AACD-4EF17FC10D08}" dt="2020-03-28T08:31:56.992" v="254" actId="790"/>
          <ac:spMkLst>
            <pc:docMk/>
            <pc:sldMk cId="1041541940" sldId="292"/>
            <ac:spMk id="2" creationId="{73B0E13C-CAAB-43B5-97F1-B9727B6DFE53}"/>
          </ac:spMkLst>
        </pc:spChg>
        <pc:spChg chg="mod">
          <ac:chgData name="Alejandro Cerezo" userId="5ea20e796f35876f" providerId="LiveId" clId="{60A756C2-AF61-4B26-AACD-4EF17FC10D08}" dt="2020-03-28T12:49:41.307" v="2287" actId="20577"/>
          <ac:spMkLst>
            <pc:docMk/>
            <pc:sldMk cId="1041541940" sldId="292"/>
            <ac:spMk id="4" creationId="{31FE89B4-71B7-4B9D-A056-930FE853E585}"/>
          </ac:spMkLst>
        </pc:spChg>
      </pc:sldChg>
      <pc:sldChg chg="modSp ord">
        <pc:chgData name="Alejandro Cerezo" userId="5ea20e796f35876f" providerId="LiveId" clId="{60A756C2-AF61-4B26-AACD-4EF17FC10D08}" dt="2020-04-01T17:51:00.056" v="9215" actId="790"/>
        <pc:sldMkLst>
          <pc:docMk/>
          <pc:sldMk cId="1658322883" sldId="303"/>
        </pc:sldMkLst>
        <pc:spChg chg="mod">
          <ac:chgData name="Alejandro Cerezo" userId="5ea20e796f35876f" providerId="LiveId" clId="{60A756C2-AF61-4B26-AACD-4EF17FC10D08}" dt="2020-04-01T17:50:06.915" v="9213" actId="790"/>
          <ac:spMkLst>
            <pc:docMk/>
            <pc:sldMk cId="1658322883" sldId="303"/>
            <ac:spMk id="2" creationId="{98C98155-0E33-4081-9991-21A9BC75267B}"/>
          </ac:spMkLst>
        </pc:spChg>
        <pc:spChg chg="mod">
          <ac:chgData name="Alejandro Cerezo" userId="5ea20e796f35876f" providerId="LiveId" clId="{60A756C2-AF61-4B26-AACD-4EF17FC10D08}" dt="2020-04-01T17:50:45.596" v="9214" actId="790"/>
          <ac:spMkLst>
            <pc:docMk/>
            <pc:sldMk cId="1658322883" sldId="303"/>
            <ac:spMk id="4" creationId="{DDD5EBEE-493A-41CB-AA3F-DDE5CDC90B53}"/>
          </ac:spMkLst>
        </pc:spChg>
        <pc:spChg chg="mod">
          <ac:chgData name="Alejandro Cerezo" userId="5ea20e796f35876f" providerId="LiveId" clId="{60A756C2-AF61-4B26-AACD-4EF17FC10D08}" dt="2020-04-01T17:51:00.056" v="9215" actId="790"/>
          <ac:spMkLst>
            <pc:docMk/>
            <pc:sldMk cId="1658322883" sldId="303"/>
            <ac:spMk id="8" creationId="{A6859E06-0EC4-45F3-A9B5-7310B3599E53}"/>
          </ac:spMkLst>
        </pc:spChg>
      </pc:sldChg>
      <pc:sldChg chg="modSp ord">
        <pc:chgData name="Alejandro Cerezo" userId="5ea20e796f35876f" providerId="LiveId" clId="{60A756C2-AF61-4B26-AACD-4EF17FC10D08}" dt="2020-04-01T17:51:09.722" v="9216" actId="790"/>
        <pc:sldMkLst>
          <pc:docMk/>
          <pc:sldMk cId="1458652030" sldId="304"/>
        </pc:sldMkLst>
        <pc:spChg chg="mod">
          <ac:chgData name="Alejandro Cerezo" userId="5ea20e796f35876f" providerId="LiveId" clId="{60A756C2-AF61-4B26-AACD-4EF17FC10D08}" dt="2020-04-01T17:51:09.722" v="9216" actId="790"/>
          <ac:spMkLst>
            <pc:docMk/>
            <pc:sldMk cId="1458652030" sldId="304"/>
            <ac:spMk id="8" creationId="{00DEE77A-2BF5-42FF-A925-24EF8D0C954B}"/>
          </ac:spMkLst>
        </pc:spChg>
      </pc:sldChg>
      <pc:sldChg chg="addSp delSp modSp">
        <pc:chgData name="Alejandro Cerezo" userId="5ea20e796f35876f" providerId="LiveId" clId="{60A756C2-AF61-4B26-AACD-4EF17FC10D08}" dt="2020-04-01T17:49:51.712" v="9212" actId="790"/>
        <pc:sldMkLst>
          <pc:docMk/>
          <pc:sldMk cId="3006678549" sldId="305"/>
        </pc:sldMkLst>
        <pc:spChg chg="mod">
          <ac:chgData name="Alejandro Cerezo" userId="5ea20e796f35876f" providerId="LiveId" clId="{60A756C2-AF61-4B26-AACD-4EF17FC10D08}" dt="2020-03-28T08:22:52.748" v="94" actId="20577"/>
          <ac:spMkLst>
            <pc:docMk/>
            <pc:sldMk cId="3006678549" sldId="305"/>
            <ac:spMk id="3" creationId="{E6B391B2-888A-4430-BCD0-7602E28140F2}"/>
          </ac:spMkLst>
        </pc:spChg>
        <pc:spChg chg="mod">
          <ac:chgData name="Alejandro Cerezo" userId="5ea20e796f35876f" providerId="LiveId" clId="{60A756C2-AF61-4B26-AACD-4EF17FC10D08}" dt="2020-04-01T17:49:51.712" v="9212" actId="790"/>
          <ac:spMkLst>
            <pc:docMk/>
            <pc:sldMk cId="3006678549" sldId="305"/>
            <ac:spMk id="5" creationId="{7F61989B-E06B-4B05-A14F-30D6031821FB}"/>
          </ac:spMkLst>
        </pc:spChg>
        <pc:picChg chg="add mod">
          <ac:chgData name="Alejandro Cerezo" userId="5ea20e796f35876f" providerId="LiveId" clId="{60A756C2-AF61-4B26-AACD-4EF17FC10D08}" dt="2020-03-28T10:08:09.045" v="1190" actId="1076"/>
          <ac:picMkLst>
            <pc:docMk/>
            <pc:sldMk cId="3006678549" sldId="305"/>
            <ac:picMk id="2" creationId="{9CDEE70C-B7C5-4591-8614-9D94779AFD09}"/>
          </ac:picMkLst>
        </pc:picChg>
        <pc:picChg chg="add mod">
          <ac:chgData name="Alejandro Cerezo" userId="5ea20e796f35876f" providerId="LiveId" clId="{60A756C2-AF61-4B26-AACD-4EF17FC10D08}" dt="2020-03-28T10:08:11.377" v="1191" actId="1076"/>
          <ac:picMkLst>
            <pc:docMk/>
            <pc:sldMk cId="3006678549" sldId="305"/>
            <ac:picMk id="4" creationId="{3D53BCFA-2104-4F50-8802-B13F446881D7}"/>
          </ac:picMkLst>
        </pc:picChg>
        <pc:picChg chg="del">
          <ac:chgData name="Alejandro Cerezo" userId="5ea20e796f35876f" providerId="LiveId" clId="{60A756C2-AF61-4B26-AACD-4EF17FC10D08}" dt="2020-03-28T10:01:00.506" v="1148" actId="478"/>
          <ac:picMkLst>
            <pc:docMk/>
            <pc:sldMk cId="3006678549" sldId="305"/>
            <ac:picMk id="6" creationId="{0D0AA7AB-DEA1-4354-BEE8-8EC86939C8C4}"/>
          </ac:picMkLst>
        </pc:picChg>
        <pc:picChg chg="del">
          <ac:chgData name="Alejandro Cerezo" userId="5ea20e796f35876f" providerId="LiveId" clId="{60A756C2-AF61-4B26-AACD-4EF17FC10D08}" dt="2020-03-28T10:00:58.202" v="1147" actId="478"/>
          <ac:picMkLst>
            <pc:docMk/>
            <pc:sldMk cId="3006678549" sldId="305"/>
            <ac:picMk id="7" creationId="{DC5A6784-D909-466A-B1CE-B09167A8F8F2}"/>
          </ac:picMkLst>
        </pc:picChg>
        <pc:picChg chg="add mod">
          <ac:chgData name="Alejandro Cerezo" userId="5ea20e796f35876f" providerId="LiveId" clId="{60A756C2-AF61-4B26-AACD-4EF17FC10D08}" dt="2020-03-28T10:08:15.480" v="1192" actId="1076"/>
          <ac:picMkLst>
            <pc:docMk/>
            <pc:sldMk cId="3006678549" sldId="305"/>
            <ac:picMk id="8" creationId="{D54CE5E7-4F6C-4296-9B5F-DCCB9A23033E}"/>
          </ac:picMkLst>
        </pc:picChg>
        <pc:picChg chg="add mod">
          <ac:chgData name="Alejandro Cerezo" userId="5ea20e796f35876f" providerId="LiveId" clId="{60A756C2-AF61-4B26-AACD-4EF17FC10D08}" dt="2020-03-28T10:08:25.569" v="1194" actId="1076"/>
          <ac:picMkLst>
            <pc:docMk/>
            <pc:sldMk cId="3006678549" sldId="305"/>
            <ac:picMk id="9" creationId="{25FD0813-42A8-406A-9829-1C196E429215}"/>
          </ac:picMkLst>
        </pc:picChg>
      </pc:sldChg>
      <pc:sldChg chg="ord">
        <pc:chgData name="Alejandro Cerezo" userId="5ea20e796f35876f" providerId="LiveId" clId="{60A756C2-AF61-4B26-AACD-4EF17FC10D08}" dt="2020-03-28T08:26:38.268" v="137"/>
        <pc:sldMkLst>
          <pc:docMk/>
          <pc:sldMk cId="830456187" sldId="307"/>
        </pc:sldMkLst>
      </pc:sldChg>
      <pc:sldChg chg="addSp delSp modSp add del">
        <pc:chgData name="Alejandro Cerezo" userId="5ea20e796f35876f" providerId="LiveId" clId="{60A756C2-AF61-4B26-AACD-4EF17FC10D08}" dt="2020-03-28T08:39:26.768" v="569" actId="2696"/>
        <pc:sldMkLst>
          <pc:docMk/>
          <pc:sldMk cId="2352995881" sldId="308"/>
        </pc:sldMkLst>
        <pc:spChg chg="del">
          <ac:chgData name="Alejandro Cerezo" userId="5ea20e796f35876f" providerId="LiveId" clId="{60A756C2-AF61-4B26-AACD-4EF17FC10D08}" dt="2020-03-28T08:29:08.520" v="150"/>
          <ac:spMkLst>
            <pc:docMk/>
            <pc:sldMk cId="2352995881" sldId="308"/>
            <ac:spMk id="2" creationId="{C784C308-921E-4ED5-9EBF-6F2A1F3BAB02}"/>
          </ac:spMkLst>
        </pc:spChg>
        <pc:spChg chg="add mod">
          <ac:chgData name="Alejandro Cerezo" userId="5ea20e796f35876f" providerId="LiveId" clId="{60A756C2-AF61-4B26-AACD-4EF17FC10D08}" dt="2020-03-28T08:29:51.814" v="210" actId="20577"/>
          <ac:spMkLst>
            <pc:docMk/>
            <pc:sldMk cId="2352995881" sldId="308"/>
            <ac:spMk id="3" creationId="{47A4B504-2CF8-46B8-ADB0-B5BD3F044410}"/>
          </ac:spMkLst>
        </pc:spChg>
        <pc:spChg chg="add mod">
          <ac:chgData name="Alejandro Cerezo" userId="5ea20e796f35876f" providerId="LiveId" clId="{60A756C2-AF61-4B26-AACD-4EF17FC10D08}" dt="2020-03-28T08:38:47.160" v="559" actId="21"/>
          <ac:spMkLst>
            <pc:docMk/>
            <pc:sldMk cId="2352995881" sldId="308"/>
            <ac:spMk id="4" creationId="{9674C952-A254-4D26-9228-A63E796A47E8}"/>
          </ac:spMkLst>
        </pc:spChg>
      </pc:sldChg>
      <pc:sldChg chg="modSp">
        <pc:chgData name="Alejandro Cerezo" userId="5ea20e796f35876f" providerId="LiveId" clId="{60A756C2-AF61-4B26-AACD-4EF17FC10D08}" dt="2020-04-11T10:53:42.598" v="9566" actId="790"/>
        <pc:sldMkLst>
          <pc:docMk/>
          <pc:sldMk cId="748387663" sldId="309"/>
        </pc:sldMkLst>
        <pc:spChg chg="mod">
          <ac:chgData name="Alejandro Cerezo" userId="5ea20e796f35876f" providerId="LiveId" clId="{60A756C2-AF61-4B26-AACD-4EF17FC10D08}" dt="2020-03-28T08:39:17.095" v="568" actId="790"/>
          <ac:spMkLst>
            <pc:docMk/>
            <pc:sldMk cId="748387663" sldId="309"/>
            <ac:spMk id="2" creationId="{73B0E13C-CAAB-43B5-97F1-B9727B6DFE53}"/>
          </ac:spMkLst>
        </pc:spChg>
        <pc:spChg chg="mod">
          <ac:chgData name="Alejandro Cerezo" userId="5ea20e796f35876f" providerId="LiveId" clId="{60A756C2-AF61-4B26-AACD-4EF17FC10D08}" dt="2020-04-11T10:53:42.598" v="9566" actId="790"/>
          <ac:spMkLst>
            <pc:docMk/>
            <pc:sldMk cId="748387663" sldId="309"/>
            <ac:spMk id="4" creationId="{31FE89B4-71B7-4B9D-A056-930FE853E585}"/>
          </ac:spMkLst>
        </pc:spChg>
      </pc:sldChg>
      <pc:sldChg chg="add del">
        <pc:chgData name="Alejandro Cerezo" userId="5ea20e796f35876f" providerId="LiveId" clId="{60A756C2-AF61-4B26-AACD-4EF17FC10D08}" dt="2020-03-28T08:33:46.498" v="308" actId="47"/>
        <pc:sldMkLst>
          <pc:docMk/>
          <pc:sldMk cId="3670527488" sldId="309"/>
        </pc:sldMkLst>
      </pc:sldChg>
      <pc:sldChg chg="addSp delSp modSp add mod setBg">
        <pc:chgData name="Alejandro Cerezo" userId="5ea20e796f35876f" providerId="LiveId" clId="{60A756C2-AF61-4B26-AACD-4EF17FC10D08}" dt="2020-03-28T12:35:54.279" v="2002"/>
        <pc:sldMkLst>
          <pc:docMk/>
          <pc:sldMk cId="2906301253" sldId="310"/>
        </pc:sldMkLst>
        <pc:spChg chg="del">
          <ac:chgData name="Alejandro Cerezo" userId="5ea20e796f35876f" providerId="LiveId" clId="{60A756C2-AF61-4B26-AACD-4EF17FC10D08}" dt="2020-03-28T09:21:46.751" v="571"/>
          <ac:spMkLst>
            <pc:docMk/>
            <pc:sldMk cId="2906301253" sldId="310"/>
            <ac:spMk id="2" creationId="{54CF0376-2DA7-4ACB-B836-49692DE554C9}"/>
          </ac:spMkLst>
        </pc:spChg>
        <pc:spChg chg="del">
          <ac:chgData name="Alejandro Cerezo" userId="5ea20e796f35876f" providerId="LiveId" clId="{60A756C2-AF61-4B26-AACD-4EF17FC10D08}" dt="2020-03-28T09:21:46.751" v="571"/>
          <ac:spMkLst>
            <pc:docMk/>
            <pc:sldMk cId="2906301253" sldId="310"/>
            <ac:spMk id="3" creationId="{011789ED-96B8-4273-BF10-CF7CCC23F3E8}"/>
          </ac:spMkLst>
        </pc:spChg>
        <pc:spChg chg="add mod">
          <ac:chgData name="Alejandro Cerezo" userId="5ea20e796f35876f" providerId="LiveId" clId="{60A756C2-AF61-4B26-AACD-4EF17FC10D08}" dt="2020-03-28T09:33:36.575" v="799" actId="26606"/>
          <ac:spMkLst>
            <pc:docMk/>
            <pc:sldMk cId="2906301253" sldId="310"/>
            <ac:spMk id="4" creationId="{CA89C0A0-4131-44A6-AF54-E6B3B60B5D11}"/>
          </ac:spMkLst>
        </pc:spChg>
        <pc:spChg chg="add mod">
          <ac:chgData name="Alejandro Cerezo" userId="5ea20e796f35876f" providerId="LiveId" clId="{60A756C2-AF61-4B26-AACD-4EF17FC10D08}" dt="2020-03-28T09:34:55.398" v="813" actId="1076"/>
          <ac:spMkLst>
            <pc:docMk/>
            <pc:sldMk cId="2906301253" sldId="310"/>
            <ac:spMk id="5" creationId="{AE6E8DB6-DAB3-49CB-95FF-6FD13EE671EB}"/>
          </ac:spMkLst>
        </pc:spChg>
        <pc:spChg chg="add mod ord">
          <ac:chgData name="Alejandro Cerezo" userId="5ea20e796f35876f" providerId="LiveId" clId="{60A756C2-AF61-4B26-AACD-4EF17FC10D08}" dt="2020-03-28T12:35:21.638" v="1999" actId="122"/>
          <ac:spMkLst>
            <pc:docMk/>
            <pc:sldMk cId="2906301253" sldId="310"/>
            <ac:spMk id="8" creationId="{D8F3391C-29A1-43E0-8CD2-783B2FF0C5FB}"/>
          </ac:spMkLst>
        </pc:spChg>
        <pc:spChg chg="add">
          <ac:chgData name="Alejandro Cerezo" userId="5ea20e796f35876f" providerId="LiveId" clId="{60A756C2-AF61-4B26-AACD-4EF17FC10D08}" dt="2020-03-28T09:33:36.575" v="799" actId="26606"/>
          <ac:spMkLst>
            <pc:docMk/>
            <pc:sldMk cId="2906301253" sldId="310"/>
            <ac:spMk id="11" creationId="{42A5316D-ED2F-4F89-B4B4-8D9240B1A348}"/>
          </ac:spMkLst>
        </pc:spChg>
        <pc:graphicFrameChg chg="add mod modGraphic">
          <ac:chgData name="Alejandro Cerezo" userId="5ea20e796f35876f" providerId="LiveId" clId="{60A756C2-AF61-4B26-AACD-4EF17FC10D08}" dt="2020-03-28T10:56:18.670" v="1412" actId="1076"/>
          <ac:graphicFrameMkLst>
            <pc:docMk/>
            <pc:sldMk cId="2906301253" sldId="310"/>
            <ac:graphicFrameMk id="6" creationId="{7904B39A-67DF-4CCB-A7A0-07BD4F81C2F0}"/>
          </ac:graphicFrameMkLst>
        </pc:graphicFrameChg>
        <pc:picChg chg="add del mod">
          <ac:chgData name="Alejandro Cerezo" userId="5ea20e796f35876f" providerId="LiveId" clId="{60A756C2-AF61-4B26-AACD-4EF17FC10D08}" dt="2020-03-28T09:32:38.616" v="793" actId="478"/>
          <ac:picMkLst>
            <pc:docMk/>
            <pc:sldMk cId="2906301253" sldId="310"/>
            <ac:picMk id="1025" creationId="{2A51CDB1-77E5-423F-9B6E-F45DF1582479}"/>
          </ac:picMkLst>
        </pc:picChg>
        <pc:picChg chg="add mod">
          <ac:chgData name="Alejandro Cerezo" userId="5ea20e796f35876f" providerId="LiveId" clId="{60A756C2-AF61-4B26-AACD-4EF17FC10D08}" dt="2020-03-28T12:35:54.279" v="2002"/>
          <ac:picMkLst>
            <pc:docMk/>
            <pc:sldMk cId="2906301253" sldId="310"/>
            <ac:picMk id="1027" creationId="{247B790E-50F3-41E6-B3BF-4D0A7C260AC1}"/>
          </ac:picMkLst>
        </pc:picChg>
      </pc:sldChg>
      <pc:sldChg chg="addSp modSp add mod setBg">
        <pc:chgData name="Alejandro Cerezo" userId="5ea20e796f35876f" providerId="LiveId" clId="{60A756C2-AF61-4B26-AACD-4EF17FC10D08}" dt="2020-04-01T17:41:33.038" v="9139" actId="790"/>
        <pc:sldMkLst>
          <pc:docMk/>
          <pc:sldMk cId="4166401663" sldId="311"/>
        </pc:sldMkLst>
        <pc:spChg chg="mod">
          <ac:chgData name="Alejandro Cerezo" userId="5ea20e796f35876f" providerId="LiveId" clId="{60A756C2-AF61-4B26-AACD-4EF17FC10D08}" dt="2020-03-28T09:35:12.713" v="814" actId="26606"/>
          <ac:spMkLst>
            <pc:docMk/>
            <pc:sldMk cId="4166401663" sldId="311"/>
            <ac:spMk id="2" creationId="{8E8F6694-E574-4A3C-BD09-6EDC2AA4A1B3}"/>
          </ac:spMkLst>
        </pc:spChg>
        <pc:spChg chg="mod">
          <ac:chgData name="Alejandro Cerezo" userId="5ea20e796f35876f" providerId="LiveId" clId="{60A756C2-AF61-4B26-AACD-4EF17FC10D08}" dt="2020-04-01T17:41:33.038" v="9139" actId="790"/>
          <ac:spMkLst>
            <pc:docMk/>
            <pc:sldMk cId="4166401663" sldId="311"/>
            <ac:spMk id="3" creationId="{AF4F47A9-7B8F-4E5B-A7CE-610D7D74D533}"/>
          </ac:spMkLst>
        </pc:spChg>
        <pc:spChg chg="add">
          <ac:chgData name="Alejandro Cerezo" userId="5ea20e796f35876f" providerId="LiveId" clId="{60A756C2-AF61-4B26-AACD-4EF17FC10D08}" dt="2020-03-28T09:35:12.713" v="814" actId="26606"/>
          <ac:spMkLst>
            <pc:docMk/>
            <pc:sldMk cId="4166401663" sldId="311"/>
            <ac:spMk id="8" creationId="{02D886F1-CB4A-4FC1-AAA7-9402B0D0DDDD}"/>
          </ac:spMkLst>
        </pc:spChg>
        <pc:spChg chg="add">
          <ac:chgData name="Alejandro Cerezo" userId="5ea20e796f35876f" providerId="LiveId" clId="{60A756C2-AF61-4B26-AACD-4EF17FC10D08}" dt="2020-03-28T09:35:12.713" v="814" actId="26606"/>
          <ac:spMkLst>
            <pc:docMk/>
            <pc:sldMk cId="4166401663" sldId="311"/>
            <ac:spMk id="10" creationId="{762B7B97-C3EE-4AEE-A61F-AFA873FE2FCA}"/>
          </ac:spMkLst>
        </pc:spChg>
      </pc:sldChg>
      <pc:sldChg chg="addSp delSp modSp add mod setBg setClrOvrMap delDesignElem chgLayout">
        <pc:chgData name="Alejandro Cerezo" userId="5ea20e796f35876f" providerId="LiveId" clId="{60A756C2-AF61-4B26-AACD-4EF17FC10D08}" dt="2020-04-01T17:42:24.491" v="9144" actId="790"/>
        <pc:sldMkLst>
          <pc:docMk/>
          <pc:sldMk cId="2245927221" sldId="312"/>
        </pc:sldMkLst>
        <pc:spChg chg="mod ord">
          <ac:chgData name="Alejandro Cerezo" userId="5ea20e796f35876f" providerId="LiveId" clId="{60A756C2-AF61-4B26-AACD-4EF17FC10D08}" dt="2020-03-28T11:41:40.278" v="1760" actId="26606"/>
          <ac:spMkLst>
            <pc:docMk/>
            <pc:sldMk cId="2245927221" sldId="312"/>
            <ac:spMk id="2" creationId="{B8C4341C-F793-4A2D-8A96-787BFB73C450}"/>
          </ac:spMkLst>
        </pc:spChg>
        <pc:spChg chg="mod ord">
          <ac:chgData name="Alejandro Cerezo" userId="5ea20e796f35876f" providerId="LiveId" clId="{60A756C2-AF61-4B26-AACD-4EF17FC10D08}" dt="2020-04-01T17:42:24.491" v="9144" actId="790"/>
          <ac:spMkLst>
            <pc:docMk/>
            <pc:sldMk cId="2245927221" sldId="312"/>
            <ac:spMk id="3" creationId="{E314EE05-7A0A-4DD7-91B0-B3BD2EED84E5}"/>
          </ac:spMkLst>
        </pc:spChg>
        <pc:spChg chg="add del mod">
          <ac:chgData name="Alejandro Cerezo" userId="5ea20e796f35876f" providerId="LiveId" clId="{60A756C2-AF61-4B26-AACD-4EF17FC10D08}" dt="2020-03-28T11:30:34.439" v="1717" actId="6264"/>
          <ac:spMkLst>
            <pc:docMk/>
            <pc:sldMk cId="2245927221" sldId="312"/>
            <ac:spMk id="6" creationId="{A4F259C7-74A2-4AE7-BD5E-BF129487A0DD}"/>
          </ac:spMkLst>
        </pc:spChg>
        <pc:spChg chg="add del mod">
          <ac:chgData name="Alejandro Cerezo" userId="5ea20e796f35876f" providerId="LiveId" clId="{60A756C2-AF61-4B26-AACD-4EF17FC10D08}" dt="2020-03-28T11:30:34.439" v="1717" actId="6264"/>
          <ac:spMkLst>
            <pc:docMk/>
            <pc:sldMk cId="2245927221" sldId="312"/>
            <ac:spMk id="7" creationId="{00D00244-975E-4F4B-A62F-74C7B4BD77E0}"/>
          </ac:spMkLst>
        </pc:spChg>
        <pc:spChg chg="add del">
          <ac:chgData name="Alejandro Cerezo" userId="5ea20e796f35876f" providerId="LiveId" clId="{60A756C2-AF61-4B26-AACD-4EF17FC10D08}" dt="2020-03-28T11:20:22.307" v="1668" actId="26606"/>
          <ac:spMkLst>
            <pc:docMk/>
            <pc:sldMk cId="2245927221" sldId="312"/>
            <ac:spMk id="12" creationId="{CF62D2A7-8207-488C-9F46-316BA81A16C8}"/>
          </ac:spMkLst>
        </pc:spChg>
        <pc:spChg chg="add">
          <ac:chgData name="Alejandro Cerezo" userId="5ea20e796f35876f" providerId="LiveId" clId="{60A756C2-AF61-4B26-AACD-4EF17FC10D08}" dt="2020-03-28T11:41:40.278" v="1760" actId="26606"/>
          <ac:spMkLst>
            <pc:docMk/>
            <pc:sldMk cId="2245927221" sldId="312"/>
            <ac:spMk id="16" creationId="{EDC94264-3734-4C03-8937-6DA0151563DD}"/>
          </ac:spMkLst>
        </pc:spChg>
        <pc:spChg chg="add del">
          <ac:chgData name="Alejandro Cerezo" userId="5ea20e796f35876f" providerId="LiveId" clId="{60A756C2-AF61-4B26-AACD-4EF17FC10D08}" dt="2020-03-28T11:22:43.108" v="1682" actId="26606"/>
          <ac:spMkLst>
            <pc:docMk/>
            <pc:sldMk cId="2245927221" sldId="312"/>
            <ac:spMk id="19" creationId="{560AFAAC-EA6C-45A9-9E03-C9C9F0193B4F}"/>
          </ac:spMkLst>
        </pc:spChg>
        <pc:spChg chg="add del">
          <ac:chgData name="Alejandro Cerezo" userId="5ea20e796f35876f" providerId="LiveId" clId="{60A756C2-AF61-4B26-AACD-4EF17FC10D08}" dt="2020-03-28T11:22:43.108" v="1682" actId="26606"/>
          <ac:spMkLst>
            <pc:docMk/>
            <pc:sldMk cId="2245927221" sldId="312"/>
            <ac:spMk id="21" creationId="{83549E37-C86B-4401-90BD-D8BF83859F14}"/>
          </ac:spMkLst>
        </pc:spChg>
        <pc:spChg chg="add del">
          <ac:chgData name="Alejandro Cerezo" userId="5ea20e796f35876f" providerId="LiveId" clId="{60A756C2-AF61-4B26-AACD-4EF17FC10D08}" dt="2020-03-28T11:22:43.108" v="1682" actId="26606"/>
          <ac:spMkLst>
            <pc:docMk/>
            <pc:sldMk cId="2245927221" sldId="312"/>
            <ac:spMk id="23" creationId="{8A17784E-76D8-4521-A77D-0D2EBB923004}"/>
          </ac:spMkLst>
        </pc:spChg>
        <pc:spChg chg="add del">
          <ac:chgData name="Alejandro Cerezo" userId="5ea20e796f35876f" providerId="LiveId" clId="{60A756C2-AF61-4B26-AACD-4EF17FC10D08}" dt="2020-03-28T11:22:43.108" v="1682" actId="26606"/>
          <ac:spMkLst>
            <pc:docMk/>
            <pc:sldMk cId="2245927221" sldId="312"/>
            <ac:spMk id="25" creationId="{C0036C6B-F09C-4EAB-AE02-8D056EE74856}"/>
          </ac:spMkLst>
        </pc:spChg>
        <pc:spChg chg="add del">
          <ac:chgData name="Alejandro Cerezo" userId="5ea20e796f35876f" providerId="LiveId" clId="{60A756C2-AF61-4B26-AACD-4EF17FC10D08}" dt="2020-03-28T11:22:43.108" v="1682" actId="26606"/>
          <ac:spMkLst>
            <pc:docMk/>
            <pc:sldMk cId="2245927221" sldId="312"/>
            <ac:spMk id="27" creationId="{FC8D5885-2804-4D3C-BE31-902E4D3279B0}"/>
          </ac:spMkLst>
        </pc:spChg>
        <pc:picChg chg="add del mod">
          <ac:chgData name="Alejandro Cerezo" userId="5ea20e796f35876f" providerId="LiveId" clId="{60A756C2-AF61-4B26-AACD-4EF17FC10D08}" dt="2020-03-28T11:18:44.796" v="1663" actId="478"/>
          <ac:picMkLst>
            <pc:docMk/>
            <pc:sldMk cId="2245927221" sldId="312"/>
            <ac:picMk id="4" creationId="{46A94F30-2B72-4BF5-A6AA-5FE583ED9A6C}"/>
          </ac:picMkLst>
        </pc:picChg>
        <pc:picChg chg="add mod ord modCrop">
          <ac:chgData name="Alejandro Cerezo" userId="5ea20e796f35876f" providerId="LiveId" clId="{60A756C2-AF61-4B26-AACD-4EF17FC10D08}" dt="2020-03-28T11:41:40.278" v="1760" actId="26606"/>
          <ac:picMkLst>
            <pc:docMk/>
            <pc:sldMk cId="2245927221" sldId="312"/>
            <ac:picMk id="5" creationId="{D036F76E-FA30-47C7-8DED-D3EA714ECE7C}"/>
          </ac:picMkLst>
        </pc:picChg>
        <pc:cxnChg chg="add del">
          <ac:chgData name="Alejandro Cerezo" userId="5ea20e796f35876f" providerId="LiveId" clId="{60A756C2-AF61-4B26-AACD-4EF17FC10D08}" dt="2020-03-28T11:13:55.686" v="1661" actId="26606"/>
          <ac:cxnSpMkLst>
            <pc:docMk/>
            <pc:sldMk cId="2245927221" sldId="312"/>
            <ac:cxnSpMk id="9" creationId="{E4A809D5-3600-46D4-A466-67F2349A54FB}"/>
          </ac:cxnSpMkLst>
        </pc:cxnChg>
        <pc:cxnChg chg="add del">
          <ac:chgData name="Alejandro Cerezo" userId="5ea20e796f35876f" providerId="LiveId" clId="{60A756C2-AF61-4B26-AACD-4EF17FC10D08}" dt="2020-03-28T11:18:59.523" v="1666" actId="26606"/>
          <ac:cxnSpMkLst>
            <pc:docMk/>
            <pc:sldMk cId="2245927221" sldId="312"/>
            <ac:cxnSpMk id="10" creationId="{E4A809D5-3600-46D4-A466-67F2349A54FB}"/>
          </ac:cxnSpMkLst>
        </pc:cxnChg>
        <pc:cxnChg chg="add del">
          <ac:chgData name="Alejandro Cerezo" userId="5ea20e796f35876f" providerId="LiveId" clId="{60A756C2-AF61-4B26-AACD-4EF17FC10D08}" dt="2020-03-28T11:41:40.278" v="1760" actId="26606"/>
          <ac:cxnSpMkLst>
            <pc:docMk/>
            <pc:sldMk cId="2245927221" sldId="312"/>
            <ac:cxnSpMk id="14" creationId="{E4A809D5-3600-46D4-A466-67F2349A54FB}"/>
          </ac:cxnSpMkLst>
        </pc:cxnChg>
        <pc:cxnChg chg="add del">
          <ac:chgData name="Alejandro Cerezo" userId="5ea20e796f35876f" providerId="LiveId" clId="{60A756C2-AF61-4B26-AACD-4EF17FC10D08}" dt="2020-03-28T11:22:46.884" v="1684" actId="26606"/>
          <ac:cxnSpMkLst>
            <pc:docMk/>
            <pc:sldMk cId="2245927221" sldId="312"/>
            <ac:cxnSpMk id="29" creationId="{E4A809D5-3600-46D4-A466-67F2349A54FB}"/>
          </ac:cxnSpMkLst>
        </pc:cxnChg>
      </pc:sldChg>
      <pc:sldChg chg="addSp delSp modSp add del mod setBg">
        <pc:chgData name="Alejandro Cerezo" userId="5ea20e796f35876f" providerId="LiveId" clId="{60A756C2-AF61-4B26-AACD-4EF17FC10D08}" dt="2020-03-28T10:00:38.558" v="1145" actId="47"/>
        <pc:sldMkLst>
          <pc:docMk/>
          <pc:sldMk cId="492696496" sldId="313"/>
        </pc:sldMkLst>
        <pc:spChg chg="mod">
          <ac:chgData name="Alejandro Cerezo" userId="5ea20e796f35876f" providerId="LiveId" clId="{60A756C2-AF61-4B26-AACD-4EF17FC10D08}" dt="2020-03-28T09:54:15.691" v="1033" actId="21"/>
          <ac:spMkLst>
            <pc:docMk/>
            <pc:sldMk cId="492696496" sldId="313"/>
            <ac:spMk id="2" creationId="{32818651-A8BE-4E8F-9FFB-FA77A2A55689}"/>
          </ac:spMkLst>
        </pc:spChg>
        <pc:spChg chg="del">
          <ac:chgData name="Alejandro Cerezo" userId="5ea20e796f35876f" providerId="LiveId" clId="{60A756C2-AF61-4B26-AACD-4EF17FC10D08}" dt="2020-03-28T09:44:38.385" v="957"/>
          <ac:spMkLst>
            <pc:docMk/>
            <pc:sldMk cId="492696496" sldId="313"/>
            <ac:spMk id="3" creationId="{5626DF06-8EF3-4972-A7C4-B666F5552E60}"/>
          </ac:spMkLst>
        </pc:spChg>
        <pc:spChg chg="del">
          <ac:chgData name="Alejandro Cerezo" userId="5ea20e796f35876f" providerId="LiveId" clId="{60A756C2-AF61-4B26-AACD-4EF17FC10D08}" dt="2020-03-28T09:44:38.385" v="957"/>
          <ac:spMkLst>
            <pc:docMk/>
            <pc:sldMk cId="492696496" sldId="313"/>
            <ac:spMk id="4" creationId="{3B6A11E0-4D4D-478D-9176-DF7BAF47E46E}"/>
          </ac:spMkLst>
        </pc:spChg>
        <pc:spChg chg="add del mod">
          <ac:chgData name="Alejandro Cerezo" userId="5ea20e796f35876f" providerId="LiveId" clId="{60A756C2-AF61-4B26-AACD-4EF17FC10D08}" dt="2020-03-28T09:55:11.190" v="1048" actId="21"/>
          <ac:spMkLst>
            <pc:docMk/>
            <pc:sldMk cId="492696496" sldId="313"/>
            <ac:spMk id="6" creationId="{5FAD96C7-D009-4B5A-9CC3-99EDE5BCA832}"/>
          </ac:spMkLst>
        </pc:spChg>
        <pc:spChg chg="add del mod">
          <ac:chgData name="Alejandro Cerezo" userId="5ea20e796f35876f" providerId="LiveId" clId="{60A756C2-AF61-4B26-AACD-4EF17FC10D08}" dt="2020-03-28T09:56:09.744" v="1062" actId="21"/>
          <ac:spMkLst>
            <pc:docMk/>
            <pc:sldMk cId="492696496" sldId="313"/>
            <ac:spMk id="9" creationId="{A255F614-2BCA-4427-9DB8-CC3596F4554D}"/>
          </ac:spMkLst>
        </pc:spChg>
        <pc:spChg chg="add">
          <ac:chgData name="Alejandro Cerezo" userId="5ea20e796f35876f" providerId="LiveId" clId="{60A756C2-AF61-4B26-AACD-4EF17FC10D08}" dt="2020-03-28T09:46:26.322" v="960" actId="26606"/>
          <ac:spMkLst>
            <pc:docMk/>
            <pc:sldMk cId="492696496" sldId="313"/>
            <ac:spMk id="10" creationId="{2E614F1C-2D93-42D0-B229-768199449923}"/>
          </ac:spMkLst>
        </pc:spChg>
        <pc:picChg chg="add del mod">
          <ac:chgData name="Alejandro Cerezo" userId="5ea20e796f35876f" providerId="LiveId" clId="{60A756C2-AF61-4B26-AACD-4EF17FC10D08}" dt="2020-03-28T09:50:49.708" v="994" actId="21"/>
          <ac:picMkLst>
            <pc:docMk/>
            <pc:sldMk cId="492696496" sldId="313"/>
            <ac:picMk id="5" creationId="{49FC895F-73A5-45C6-84DD-67DB364549C9}"/>
          </ac:picMkLst>
        </pc:picChg>
        <pc:cxnChg chg="add del mod">
          <ac:chgData name="Alejandro Cerezo" userId="5ea20e796f35876f" providerId="LiveId" clId="{60A756C2-AF61-4B26-AACD-4EF17FC10D08}" dt="2020-03-28T09:47:42.347" v="970" actId="478"/>
          <ac:cxnSpMkLst>
            <pc:docMk/>
            <pc:sldMk cId="492696496" sldId="313"/>
            <ac:cxnSpMk id="8" creationId="{E61A00C9-376D-437F-BC10-71EDEFD8412A}"/>
          </ac:cxnSpMkLst>
        </pc:cxnChg>
      </pc:sldChg>
      <pc:sldChg chg="addSp delSp modSp add del mod setBg">
        <pc:chgData name="Alejandro Cerezo" userId="5ea20e796f35876f" providerId="LiveId" clId="{60A756C2-AF61-4B26-AACD-4EF17FC10D08}" dt="2020-03-28T10:00:41.420" v="1146" actId="47"/>
        <pc:sldMkLst>
          <pc:docMk/>
          <pc:sldMk cId="344164485" sldId="314"/>
        </pc:sldMkLst>
        <pc:spChg chg="mod ord">
          <ac:chgData name="Alejandro Cerezo" userId="5ea20e796f35876f" providerId="LiveId" clId="{60A756C2-AF61-4B26-AACD-4EF17FC10D08}" dt="2020-03-28T09:53:57.103" v="1026" actId="26606"/>
          <ac:spMkLst>
            <pc:docMk/>
            <pc:sldMk cId="344164485" sldId="314"/>
            <ac:spMk id="2" creationId="{BAB7411B-0383-471B-9A9B-B0169D5049A4}"/>
          </ac:spMkLst>
        </pc:spChg>
        <pc:spChg chg="add del">
          <ac:chgData name="Alejandro Cerezo" userId="5ea20e796f35876f" providerId="LiveId" clId="{60A756C2-AF61-4B26-AACD-4EF17FC10D08}" dt="2020-03-28T09:53:57.103" v="1026" actId="26606"/>
          <ac:spMkLst>
            <pc:docMk/>
            <pc:sldMk cId="344164485" sldId="314"/>
            <ac:spMk id="6" creationId="{1D50F262-343C-4101-AB3C-9DA1072F7305}"/>
          </ac:spMkLst>
        </pc:spChg>
        <pc:spChg chg="add del">
          <ac:chgData name="Alejandro Cerezo" userId="5ea20e796f35876f" providerId="LiveId" clId="{60A756C2-AF61-4B26-AACD-4EF17FC10D08}" dt="2020-03-28T09:53:57.103" v="1026" actId="26606"/>
          <ac:spMkLst>
            <pc:docMk/>
            <pc:sldMk cId="344164485" sldId="314"/>
            <ac:spMk id="7" creationId="{6A0924B3-0260-445E-AFD7-9533C0D1B3C9}"/>
          </ac:spMkLst>
        </pc:spChg>
        <pc:spChg chg="add del">
          <ac:chgData name="Alejandro Cerezo" userId="5ea20e796f35876f" providerId="LiveId" clId="{60A756C2-AF61-4B26-AACD-4EF17FC10D08}" dt="2020-03-28T09:53:57.103" v="1026" actId="26606"/>
          <ac:spMkLst>
            <pc:docMk/>
            <pc:sldMk cId="344164485" sldId="314"/>
            <ac:spMk id="8" creationId="{7C34E8CB-B972-4A94-8469-315C10C2AA93}"/>
          </ac:spMkLst>
        </pc:spChg>
        <pc:spChg chg="add del">
          <ac:chgData name="Alejandro Cerezo" userId="5ea20e796f35876f" providerId="LiveId" clId="{60A756C2-AF61-4B26-AACD-4EF17FC10D08}" dt="2020-03-28T09:52:14.700" v="1007" actId="26606"/>
          <ac:spMkLst>
            <pc:docMk/>
            <pc:sldMk cId="344164485" sldId="314"/>
            <ac:spMk id="9" creationId="{823AC064-BC96-4F32-8AE1-B2FD38754823}"/>
          </ac:spMkLst>
        </pc:spChg>
        <pc:spChg chg="add del">
          <ac:chgData name="Alejandro Cerezo" userId="5ea20e796f35876f" providerId="LiveId" clId="{60A756C2-AF61-4B26-AACD-4EF17FC10D08}" dt="2020-03-28T09:53:57.103" v="1026" actId="26606"/>
          <ac:spMkLst>
            <pc:docMk/>
            <pc:sldMk cId="344164485" sldId="314"/>
            <ac:spMk id="15" creationId="{114A821F-8663-46BA-8CC0-D4C44F639F3A}"/>
          </ac:spMkLst>
        </pc:spChg>
        <pc:spChg chg="add del">
          <ac:chgData name="Alejandro Cerezo" userId="5ea20e796f35876f" providerId="LiveId" clId="{60A756C2-AF61-4B26-AACD-4EF17FC10D08}" dt="2020-03-28T09:53:57.103" v="1026" actId="26606"/>
          <ac:spMkLst>
            <pc:docMk/>
            <pc:sldMk cId="344164485" sldId="314"/>
            <ac:spMk id="17" creationId="{67EF550F-47CE-4FB2-9DAC-12AD835C833D}"/>
          </ac:spMkLst>
        </pc:spChg>
        <pc:picChg chg="add del mod">
          <ac:chgData name="Alejandro Cerezo" userId="5ea20e796f35876f" providerId="LiveId" clId="{60A756C2-AF61-4B26-AACD-4EF17FC10D08}" dt="2020-03-28T09:54:52.568" v="1044" actId="21"/>
          <ac:picMkLst>
            <pc:docMk/>
            <pc:sldMk cId="344164485" sldId="314"/>
            <ac:picMk id="3" creationId="{1AC89601-EDA0-4447-843B-F29E303D3837}"/>
          </ac:picMkLst>
        </pc:picChg>
        <pc:picChg chg="add del mod">
          <ac:chgData name="Alejandro Cerezo" userId="5ea20e796f35876f" providerId="LiveId" clId="{60A756C2-AF61-4B26-AACD-4EF17FC10D08}" dt="2020-03-28T09:54:35.226" v="1037" actId="21"/>
          <ac:picMkLst>
            <pc:docMk/>
            <pc:sldMk cId="344164485" sldId="314"/>
            <ac:picMk id="4" creationId="{60DB407F-55E0-483F-90C7-ED0D0193D7C4}"/>
          </ac:picMkLst>
        </pc:picChg>
        <pc:cxnChg chg="add del">
          <ac:chgData name="Alejandro Cerezo" userId="5ea20e796f35876f" providerId="LiveId" clId="{60A756C2-AF61-4B26-AACD-4EF17FC10D08}" dt="2020-03-28T09:52:14.700" v="1007" actId="26606"/>
          <ac:cxnSpMkLst>
            <pc:docMk/>
            <pc:sldMk cId="344164485" sldId="314"/>
            <ac:cxnSpMk id="11" creationId="{7E7C77BC-7138-40B1-A15B-20F57A494629}"/>
          </ac:cxnSpMkLst>
        </pc:cxnChg>
        <pc:cxnChg chg="add del">
          <ac:chgData name="Alejandro Cerezo" userId="5ea20e796f35876f" providerId="LiveId" clId="{60A756C2-AF61-4B26-AACD-4EF17FC10D08}" dt="2020-03-28T09:52:14.700" v="1007" actId="26606"/>
          <ac:cxnSpMkLst>
            <pc:docMk/>
            <pc:sldMk cId="344164485" sldId="314"/>
            <ac:cxnSpMk id="13" creationId="{DB146403-F3D6-484B-B2ED-97F9565D0370}"/>
          </ac:cxnSpMkLst>
        </pc:cxnChg>
      </pc:sldChg>
      <pc:sldChg chg="addSp delSp modSp add del ord">
        <pc:chgData name="Alejandro Cerezo" userId="5ea20e796f35876f" providerId="LiveId" clId="{60A756C2-AF61-4B26-AACD-4EF17FC10D08}" dt="2020-03-28T09:53:56.272" v="1025"/>
        <pc:sldMkLst>
          <pc:docMk/>
          <pc:sldMk cId="2489285643" sldId="315"/>
        </pc:sldMkLst>
        <pc:spChg chg="mod">
          <ac:chgData name="Alejandro Cerezo" userId="5ea20e796f35876f" providerId="LiveId" clId="{60A756C2-AF61-4B26-AACD-4EF17FC10D08}" dt="2020-03-28T09:53:25.110" v="1015"/>
          <ac:spMkLst>
            <pc:docMk/>
            <pc:sldMk cId="2489285643" sldId="315"/>
            <ac:spMk id="8" creationId="{00DEE77A-2BF5-42FF-A925-24EF8D0C954B}"/>
          </ac:spMkLst>
        </pc:spChg>
        <pc:picChg chg="add del">
          <ac:chgData name="Alejandro Cerezo" userId="5ea20e796f35876f" providerId="LiveId" clId="{60A756C2-AF61-4B26-AACD-4EF17FC10D08}" dt="2020-03-28T09:53:51.422" v="1023" actId="478"/>
          <ac:picMkLst>
            <pc:docMk/>
            <pc:sldMk cId="2489285643" sldId="315"/>
            <ac:picMk id="6" creationId="{E5119DCB-2720-40FE-9D04-12E1F5A44CFC}"/>
          </ac:picMkLst>
        </pc:picChg>
        <pc:picChg chg="add del">
          <ac:chgData name="Alejandro Cerezo" userId="5ea20e796f35876f" providerId="LiveId" clId="{60A756C2-AF61-4B26-AACD-4EF17FC10D08}" dt="2020-03-28T09:53:50.617" v="1020"/>
          <ac:picMkLst>
            <pc:docMk/>
            <pc:sldMk cId="2489285643" sldId="315"/>
            <ac:picMk id="9" creationId="{1BB76ABB-3C8A-4A41-98DA-25820760F5D0}"/>
          </ac:picMkLst>
        </pc:picChg>
        <pc:picChg chg="add del">
          <ac:chgData name="Alejandro Cerezo" userId="5ea20e796f35876f" providerId="LiveId" clId="{60A756C2-AF61-4B26-AACD-4EF17FC10D08}" dt="2020-03-28T09:53:51.065" v="1022" actId="478"/>
          <ac:picMkLst>
            <pc:docMk/>
            <pc:sldMk cId="2489285643" sldId="315"/>
            <ac:picMk id="11" creationId="{0CD59260-85C1-4FFB-A81D-3E6740EC79BE}"/>
          </ac:picMkLst>
        </pc:picChg>
        <pc:cxnChg chg="add del">
          <ac:chgData name="Alejandro Cerezo" userId="5ea20e796f35876f" providerId="LiveId" clId="{60A756C2-AF61-4B26-AACD-4EF17FC10D08}" dt="2020-03-28T09:53:51.065" v="1022" actId="478"/>
          <ac:cxnSpMkLst>
            <pc:docMk/>
            <pc:sldMk cId="2489285643" sldId="315"/>
            <ac:cxnSpMk id="10" creationId="{855C6F74-781B-481F-A5DE-0C475D6B8CBF}"/>
          </ac:cxnSpMkLst>
        </pc:cxnChg>
      </pc:sldChg>
      <pc:sldChg chg="addSp delSp modSp add ord">
        <pc:chgData name="Alejandro Cerezo" userId="5ea20e796f35876f" providerId="LiveId" clId="{60A756C2-AF61-4B26-AACD-4EF17FC10D08}" dt="2020-04-01T17:51:16.612" v="9217" actId="790"/>
        <pc:sldMkLst>
          <pc:docMk/>
          <pc:sldMk cId="2915349277" sldId="315"/>
        </pc:sldMkLst>
        <pc:spChg chg="add mod">
          <ac:chgData name="Alejandro Cerezo" userId="5ea20e796f35876f" providerId="LiveId" clId="{60A756C2-AF61-4B26-AACD-4EF17FC10D08}" dt="2020-03-28T09:58:50.845" v="1127" actId="1076"/>
          <ac:spMkLst>
            <pc:docMk/>
            <pc:sldMk cId="2915349277" sldId="315"/>
            <ac:spMk id="3" creationId="{0AD6A18F-595E-43D3-A168-AC6300B88086}"/>
          </ac:spMkLst>
        </pc:spChg>
        <pc:spChg chg="add mod">
          <ac:chgData name="Alejandro Cerezo" userId="5ea20e796f35876f" providerId="LiveId" clId="{60A756C2-AF61-4B26-AACD-4EF17FC10D08}" dt="2020-03-28T10:00:21.444" v="1144" actId="1038"/>
          <ac:spMkLst>
            <pc:docMk/>
            <pc:sldMk cId="2915349277" sldId="315"/>
            <ac:spMk id="7" creationId="{42F62950-59A5-4C2D-8160-348D9D5D4E95}"/>
          </ac:spMkLst>
        </pc:spChg>
        <pc:spChg chg="mod">
          <ac:chgData name="Alejandro Cerezo" userId="5ea20e796f35876f" providerId="LiveId" clId="{60A756C2-AF61-4B26-AACD-4EF17FC10D08}" dt="2020-04-01T17:51:16.612" v="9217" actId="790"/>
          <ac:spMkLst>
            <pc:docMk/>
            <pc:sldMk cId="2915349277" sldId="315"/>
            <ac:spMk id="8" creationId="{00DEE77A-2BF5-42FF-A925-24EF8D0C954B}"/>
          </ac:spMkLst>
        </pc:spChg>
        <pc:spChg chg="add mod">
          <ac:chgData name="Alejandro Cerezo" userId="5ea20e796f35876f" providerId="LiveId" clId="{60A756C2-AF61-4B26-AACD-4EF17FC10D08}" dt="2020-03-28T09:59:26.239" v="1130" actId="164"/>
          <ac:spMkLst>
            <pc:docMk/>
            <pc:sldMk cId="2915349277" sldId="315"/>
            <ac:spMk id="14" creationId="{D6D6E78A-E9C6-4BC4-85B5-290338778354}"/>
          </ac:spMkLst>
        </pc:spChg>
        <pc:spChg chg="add mod">
          <ac:chgData name="Alejandro Cerezo" userId="5ea20e796f35876f" providerId="LiveId" clId="{60A756C2-AF61-4B26-AACD-4EF17FC10D08}" dt="2020-03-28T09:59:04.658" v="1128" actId="164"/>
          <ac:spMkLst>
            <pc:docMk/>
            <pc:sldMk cId="2915349277" sldId="315"/>
            <ac:spMk id="16" creationId="{E5058822-D383-417C-8E49-C22D5666461C}"/>
          </ac:spMkLst>
        </pc:spChg>
        <pc:spChg chg="add mod">
          <ac:chgData name="Alejandro Cerezo" userId="5ea20e796f35876f" providerId="LiveId" clId="{60A756C2-AF61-4B26-AACD-4EF17FC10D08}" dt="2020-03-28T09:59:26.239" v="1130" actId="164"/>
          <ac:spMkLst>
            <pc:docMk/>
            <pc:sldMk cId="2915349277" sldId="315"/>
            <ac:spMk id="17" creationId="{50B472F2-B5F3-45AF-A0C3-69B5E5B36B83}"/>
          </ac:spMkLst>
        </pc:spChg>
        <pc:grpChg chg="add mod">
          <ac:chgData name="Alejandro Cerezo" userId="5ea20e796f35876f" providerId="LiveId" clId="{60A756C2-AF61-4B26-AACD-4EF17FC10D08}" dt="2020-03-28T09:59:10.445" v="1129" actId="1076"/>
          <ac:grpSpMkLst>
            <pc:docMk/>
            <pc:sldMk cId="2915349277" sldId="315"/>
            <ac:grpSpMk id="4" creationId="{85AC694D-143A-4343-A047-36B811891F59}"/>
          </ac:grpSpMkLst>
        </pc:grpChg>
        <pc:grpChg chg="add mod">
          <ac:chgData name="Alejandro Cerezo" userId="5ea20e796f35876f" providerId="LiveId" clId="{60A756C2-AF61-4B26-AACD-4EF17FC10D08}" dt="2020-03-28T09:59:26.239" v="1130" actId="164"/>
          <ac:grpSpMkLst>
            <pc:docMk/>
            <pc:sldMk cId="2915349277" sldId="315"/>
            <ac:grpSpMk id="5" creationId="{C5330DC3-4689-4CA5-923E-697D764D05FA}"/>
          </ac:grpSpMkLst>
        </pc:grpChg>
        <pc:picChg chg="add mod">
          <ac:chgData name="Alejandro Cerezo" userId="5ea20e796f35876f" providerId="LiveId" clId="{60A756C2-AF61-4B26-AACD-4EF17FC10D08}" dt="2020-03-28T09:59:34.698" v="1131" actId="1076"/>
          <ac:picMkLst>
            <pc:docMk/>
            <pc:sldMk cId="2915349277" sldId="315"/>
            <ac:picMk id="2" creationId="{BCE31AE3-9260-4F4D-9977-9B722E75C7BF}"/>
          </ac:picMkLst>
        </pc:picChg>
        <pc:picChg chg="del">
          <ac:chgData name="Alejandro Cerezo" userId="5ea20e796f35876f" providerId="LiveId" clId="{60A756C2-AF61-4B26-AACD-4EF17FC10D08}" dt="2020-03-28T09:54:25.613" v="1035" actId="478"/>
          <ac:picMkLst>
            <pc:docMk/>
            <pc:sldMk cId="2915349277" sldId="315"/>
            <ac:picMk id="6" creationId="{E5119DCB-2720-40FE-9D04-12E1F5A44CFC}"/>
          </ac:picMkLst>
        </pc:picChg>
        <pc:picChg chg="add mod">
          <ac:chgData name="Alejandro Cerezo" userId="5ea20e796f35876f" providerId="LiveId" clId="{60A756C2-AF61-4B26-AACD-4EF17FC10D08}" dt="2020-03-28T09:59:26.239" v="1130" actId="164"/>
          <ac:picMkLst>
            <pc:docMk/>
            <pc:sldMk cId="2915349277" sldId="315"/>
            <ac:picMk id="9" creationId="{C9E46885-3684-4C26-B0E8-B054F08F27CB}"/>
          </ac:picMkLst>
        </pc:picChg>
        <pc:picChg chg="del">
          <ac:chgData name="Alejandro Cerezo" userId="5ea20e796f35876f" providerId="LiveId" clId="{60A756C2-AF61-4B26-AACD-4EF17FC10D08}" dt="2020-03-28T09:54:29.230" v="1036" actId="478"/>
          <ac:picMkLst>
            <pc:docMk/>
            <pc:sldMk cId="2915349277" sldId="315"/>
            <ac:picMk id="11" creationId="{0CD59260-85C1-4FFB-A81D-3E6740EC79BE}"/>
          </ac:picMkLst>
        </pc:picChg>
        <pc:picChg chg="add mod">
          <ac:chgData name="Alejandro Cerezo" userId="5ea20e796f35876f" providerId="LiveId" clId="{60A756C2-AF61-4B26-AACD-4EF17FC10D08}" dt="2020-03-28T09:59:04.658" v="1128" actId="164"/>
          <ac:picMkLst>
            <pc:docMk/>
            <pc:sldMk cId="2915349277" sldId="315"/>
            <ac:picMk id="12" creationId="{CEBB4EBB-C31B-46EA-AC06-7FA6EE3F0D9C}"/>
          </ac:picMkLst>
        </pc:picChg>
        <pc:cxnChg chg="del">
          <ac:chgData name="Alejandro Cerezo" userId="5ea20e796f35876f" providerId="LiveId" clId="{60A756C2-AF61-4B26-AACD-4EF17FC10D08}" dt="2020-03-28T09:54:29.230" v="1036" actId="478"/>
          <ac:cxnSpMkLst>
            <pc:docMk/>
            <pc:sldMk cId="2915349277" sldId="315"/>
            <ac:cxnSpMk id="10" creationId="{855C6F74-781B-481F-A5DE-0C475D6B8CBF}"/>
          </ac:cxnSpMkLst>
        </pc:cxnChg>
      </pc:sldChg>
      <pc:sldChg chg="addSp delSp modSp add mod ord setBg">
        <pc:chgData name="Alejandro Cerezo" userId="5ea20e796f35876f" providerId="LiveId" clId="{60A756C2-AF61-4B26-AACD-4EF17FC10D08}" dt="2020-04-01T19:10:12.409" v="9436" actId="2"/>
        <pc:sldMkLst>
          <pc:docMk/>
          <pc:sldMk cId="2021768885" sldId="316"/>
        </pc:sldMkLst>
        <pc:spChg chg="mod">
          <ac:chgData name="Alejandro Cerezo" userId="5ea20e796f35876f" providerId="LiveId" clId="{60A756C2-AF61-4B26-AACD-4EF17FC10D08}" dt="2020-03-28T11:42:17.274" v="1774" actId="20577"/>
          <ac:spMkLst>
            <pc:docMk/>
            <pc:sldMk cId="2021768885" sldId="316"/>
            <ac:spMk id="2" creationId="{B8C4341C-F793-4A2D-8A96-787BFB73C450}"/>
          </ac:spMkLst>
        </pc:spChg>
        <pc:spChg chg="add del mod">
          <ac:chgData name="Alejandro Cerezo" userId="5ea20e796f35876f" providerId="LiveId" clId="{60A756C2-AF61-4B26-AACD-4EF17FC10D08}" dt="2020-03-28T11:41:04.684" v="1759" actId="26606"/>
          <ac:spMkLst>
            <pc:docMk/>
            <pc:sldMk cId="2021768885" sldId="316"/>
            <ac:spMk id="3" creationId="{E314EE05-7A0A-4DD7-91B0-B3BD2EED84E5}"/>
          </ac:spMkLst>
        </pc:spChg>
        <pc:spChg chg="add del">
          <ac:chgData name="Alejandro Cerezo" userId="5ea20e796f35876f" providerId="LiveId" clId="{60A756C2-AF61-4B26-AACD-4EF17FC10D08}" dt="2020-03-28T11:38:12.234" v="1742" actId="26606"/>
          <ac:spMkLst>
            <pc:docMk/>
            <pc:sldMk cId="2021768885" sldId="316"/>
            <ac:spMk id="6" creationId="{07E773EB-1EC1-4E49-9DE2-E6F460497242}"/>
          </ac:spMkLst>
        </pc:spChg>
        <pc:spChg chg="add del">
          <ac:chgData name="Alejandro Cerezo" userId="5ea20e796f35876f" providerId="LiveId" clId="{60A756C2-AF61-4B26-AACD-4EF17FC10D08}" dt="2020-03-28T11:38:19.963" v="1744" actId="26606"/>
          <ac:spMkLst>
            <pc:docMk/>
            <pc:sldMk cId="2021768885" sldId="316"/>
            <ac:spMk id="8" creationId="{07E773EB-1EC1-4E49-9DE2-E6F460497242}"/>
          </ac:spMkLst>
        </pc:spChg>
        <pc:spChg chg="add del">
          <ac:chgData name="Alejandro Cerezo" userId="5ea20e796f35876f" providerId="LiveId" clId="{60A756C2-AF61-4B26-AACD-4EF17FC10D08}" dt="2020-03-28T11:35:38.607" v="1740" actId="26606"/>
          <ac:spMkLst>
            <pc:docMk/>
            <pc:sldMk cId="2021768885" sldId="316"/>
            <ac:spMk id="10" creationId="{07E773EB-1EC1-4E49-9DE2-E6F460497242}"/>
          </ac:spMkLst>
        </pc:spChg>
        <pc:spChg chg="add del">
          <ac:chgData name="Alejandro Cerezo" userId="5ea20e796f35876f" providerId="LiveId" clId="{60A756C2-AF61-4B26-AACD-4EF17FC10D08}" dt="2020-03-28T11:38:21.508" v="1746" actId="26606"/>
          <ac:spMkLst>
            <pc:docMk/>
            <pc:sldMk cId="2021768885" sldId="316"/>
            <ac:spMk id="11" creationId="{07E773EB-1EC1-4E49-9DE2-E6F460497242}"/>
          </ac:spMkLst>
        </pc:spChg>
        <pc:spChg chg="add del">
          <ac:chgData name="Alejandro Cerezo" userId="5ea20e796f35876f" providerId="LiveId" clId="{60A756C2-AF61-4B26-AACD-4EF17FC10D08}" dt="2020-03-28T11:38:31.353" v="1748" actId="26606"/>
          <ac:spMkLst>
            <pc:docMk/>
            <pc:sldMk cId="2021768885" sldId="316"/>
            <ac:spMk id="14" creationId="{07E773EB-1EC1-4E49-9DE2-E6F460497242}"/>
          </ac:spMkLst>
        </pc:spChg>
        <pc:spChg chg="add del">
          <ac:chgData name="Alejandro Cerezo" userId="5ea20e796f35876f" providerId="LiveId" clId="{60A756C2-AF61-4B26-AACD-4EF17FC10D08}" dt="2020-03-28T11:40:43.192" v="1758" actId="26606"/>
          <ac:spMkLst>
            <pc:docMk/>
            <pc:sldMk cId="2021768885" sldId="316"/>
            <ac:spMk id="16" creationId="{122F9423-F4B1-45D4-8445-E9991ECCBCCF}"/>
          </ac:spMkLst>
        </pc:spChg>
        <pc:spChg chg="add del">
          <ac:chgData name="Alejandro Cerezo" userId="5ea20e796f35876f" providerId="LiveId" clId="{60A756C2-AF61-4B26-AACD-4EF17FC10D08}" dt="2020-03-28T11:38:33.813" v="1750" actId="26606"/>
          <ac:spMkLst>
            <pc:docMk/>
            <pc:sldMk cId="2021768885" sldId="316"/>
            <ac:spMk id="17" creationId="{D5F2E7E6-0185-44B7-851D-B22EE2A0DEF5}"/>
          </ac:spMkLst>
        </pc:spChg>
        <pc:spChg chg="add del">
          <ac:chgData name="Alejandro Cerezo" userId="5ea20e796f35876f" providerId="LiveId" clId="{60A756C2-AF61-4B26-AACD-4EF17FC10D08}" dt="2020-03-28T11:38:36.151" v="1752" actId="26606"/>
          <ac:spMkLst>
            <pc:docMk/>
            <pc:sldMk cId="2021768885" sldId="316"/>
            <ac:spMk id="20" creationId="{D5F2E7E6-0185-44B7-851D-B22EE2A0DEF5}"/>
          </ac:spMkLst>
        </pc:spChg>
        <pc:spChg chg="add del">
          <ac:chgData name="Alejandro Cerezo" userId="5ea20e796f35876f" providerId="LiveId" clId="{60A756C2-AF61-4B26-AACD-4EF17FC10D08}" dt="2020-03-28T11:39:51.894" v="1756" actId="26606"/>
          <ac:spMkLst>
            <pc:docMk/>
            <pc:sldMk cId="2021768885" sldId="316"/>
            <ac:spMk id="23" creationId="{122F9423-F4B1-45D4-8445-E9991ECCBCCF}"/>
          </ac:spMkLst>
        </pc:spChg>
        <pc:spChg chg="add">
          <ac:chgData name="Alejandro Cerezo" userId="5ea20e796f35876f" providerId="LiveId" clId="{60A756C2-AF61-4B26-AACD-4EF17FC10D08}" dt="2020-03-28T11:41:04.684" v="1759" actId="26606"/>
          <ac:spMkLst>
            <pc:docMk/>
            <pc:sldMk cId="2021768885" sldId="316"/>
            <ac:spMk id="25" creationId="{122F9423-F4B1-45D4-8445-E9991ECCBCCF}"/>
          </ac:spMkLst>
        </pc:spChg>
        <pc:grpChg chg="add del">
          <ac:chgData name="Alejandro Cerezo" userId="5ea20e796f35876f" providerId="LiveId" clId="{60A756C2-AF61-4B26-AACD-4EF17FC10D08}" dt="2020-03-28T11:40:43.192" v="1758" actId="26606"/>
          <ac:grpSpMkLst>
            <pc:docMk/>
            <pc:sldMk cId="2021768885" sldId="316"/>
            <ac:grpSpMk id="19" creationId="{770AE191-D2EA-45C9-A44D-830C188F74CB}"/>
          </ac:grpSpMkLst>
        </pc:grpChg>
        <pc:grpChg chg="add del">
          <ac:chgData name="Alejandro Cerezo" userId="5ea20e796f35876f" providerId="LiveId" clId="{60A756C2-AF61-4B26-AACD-4EF17FC10D08}" dt="2020-03-28T11:39:51.894" v="1756" actId="26606"/>
          <ac:grpSpMkLst>
            <pc:docMk/>
            <pc:sldMk cId="2021768885" sldId="316"/>
            <ac:grpSpMk id="24" creationId="{770AE191-D2EA-45C9-A44D-830C188F74CB}"/>
          </ac:grpSpMkLst>
        </pc:grpChg>
        <pc:grpChg chg="add">
          <ac:chgData name="Alejandro Cerezo" userId="5ea20e796f35876f" providerId="LiveId" clId="{60A756C2-AF61-4B26-AACD-4EF17FC10D08}" dt="2020-03-28T11:41:04.684" v="1759" actId="26606"/>
          <ac:grpSpMkLst>
            <pc:docMk/>
            <pc:sldMk cId="2021768885" sldId="316"/>
            <ac:grpSpMk id="29" creationId="{770AE191-D2EA-45C9-A44D-830C188F74CB}"/>
          </ac:grpSpMkLst>
        </pc:grpChg>
        <pc:graphicFrameChg chg="add del">
          <ac:chgData name="Alejandro Cerezo" userId="5ea20e796f35876f" providerId="LiveId" clId="{60A756C2-AF61-4B26-AACD-4EF17FC10D08}" dt="2020-03-28T11:35:38.607" v="1740" actId="26606"/>
          <ac:graphicFrameMkLst>
            <pc:docMk/>
            <pc:sldMk cId="2021768885" sldId="316"/>
            <ac:graphicFrameMk id="5" creationId="{0D5178DC-7EA0-4FDC-8AD4-123EF78FF2FA}"/>
          </ac:graphicFrameMkLst>
        </pc:graphicFrameChg>
        <pc:graphicFrameChg chg="add del">
          <ac:chgData name="Alejandro Cerezo" userId="5ea20e796f35876f" providerId="LiveId" clId="{60A756C2-AF61-4B26-AACD-4EF17FC10D08}" dt="2020-03-28T11:38:12.234" v="1742" actId="26606"/>
          <ac:graphicFrameMkLst>
            <pc:docMk/>
            <pc:sldMk cId="2021768885" sldId="316"/>
            <ac:graphicFrameMk id="7" creationId="{0D5178DC-7EA0-4FDC-8AD4-123EF78FF2FA}"/>
          </ac:graphicFrameMkLst>
        </pc:graphicFrameChg>
        <pc:graphicFrameChg chg="add del">
          <ac:chgData name="Alejandro Cerezo" userId="5ea20e796f35876f" providerId="LiveId" clId="{60A756C2-AF61-4B26-AACD-4EF17FC10D08}" dt="2020-03-28T11:38:19.963" v="1744" actId="26606"/>
          <ac:graphicFrameMkLst>
            <pc:docMk/>
            <pc:sldMk cId="2021768885" sldId="316"/>
            <ac:graphicFrameMk id="9" creationId="{3B43AA66-A1CF-42AD-ACC4-BEDE26D57C79}"/>
          </ac:graphicFrameMkLst>
        </pc:graphicFrameChg>
        <pc:graphicFrameChg chg="add del">
          <ac:chgData name="Alejandro Cerezo" userId="5ea20e796f35876f" providerId="LiveId" clId="{60A756C2-AF61-4B26-AACD-4EF17FC10D08}" dt="2020-03-28T11:38:21.508" v="1746" actId="26606"/>
          <ac:graphicFrameMkLst>
            <pc:docMk/>
            <pc:sldMk cId="2021768885" sldId="316"/>
            <ac:graphicFrameMk id="12" creationId="{619AA8FD-EEF5-411E-85D8-46EEA50BB8F4}"/>
          </ac:graphicFrameMkLst>
        </pc:graphicFrameChg>
        <pc:graphicFrameChg chg="add del">
          <ac:chgData name="Alejandro Cerezo" userId="5ea20e796f35876f" providerId="LiveId" clId="{60A756C2-AF61-4B26-AACD-4EF17FC10D08}" dt="2020-03-28T11:38:31.353" v="1748" actId="26606"/>
          <ac:graphicFrameMkLst>
            <pc:docMk/>
            <pc:sldMk cId="2021768885" sldId="316"/>
            <ac:graphicFrameMk id="15" creationId="{3B43AA66-A1CF-42AD-ACC4-BEDE26D57C79}"/>
          </ac:graphicFrameMkLst>
        </pc:graphicFrameChg>
        <pc:graphicFrameChg chg="add del">
          <ac:chgData name="Alejandro Cerezo" userId="5ea20e796f35876f" providerId="LiveId" clId="{60A756C2-AF61-4B26-AACD-4EF17FC10D08}" dt="2020-03-28T11:38:33.813" v="1750" actId="26606"/>
          <ac:graphicFrameMkLst>
            <pc:docMk/>
            <pc:sldMk cId="2021768885" sldId="316"/>
            <ac:graphicFrameMk id="18" creationId="{2436B4EA-EA76-4862-856D-85D3EA9B1CE1}"/>
          </ac:graphicFrameMkLst>
        </pc:graphicFrameChg>
        <pc:graphicFrameChg chg="add del">
          <ac:chgData name="Alejandro Cerezo" userId="5ea20e796f35876f" providerId="LiveId" clId="{60A756C2-AF61-4B26-AACD-4EF17FC10D08}" dt="2020-03-28T11:38:36.151" v="1752" actId="26606"/>
          <ac:graphicFrameMkLst>
            <pc:docMk/>
            <pc:sldMk cId="2021768885" sldId="316"/>
            <ac:graphicFrameMk id="21" creationId="{2867DF5C-1963-4A74-9115-9099507A2EE5}"/>
          </ac:graphicFrameMkLst>
        </pc:graphicFrameChg>
        <pc:graphicFrameChg chg="add del mod">
          <ac:chgData name="Alejandro Cerezo" userId="5ea20e796f35876f" providerId="LiveId" clId="{60A756C2-AF61-4B26-AACD-4EF17FC10D08}" dt="2020-03-28T11:39:51.894" v="1756" actId="26606"/>
          <ac:graphicFrameMkLst>
            <pc:docMk/>
            <pc:sldMk cId="2021768885" sldId="316"/>
            <ac:graphicFrameMk id="26" creationId="{17726B23-8133-4C16-8B82-03E391B318D6}"/>
          </ac:graphicFrameMkLst>
        </pc:graphicFrameChg>
        <pc:graphicFrameChg chg="add del">
          <ac:chgData name="Alejandro Cerezo" userId="5ea20e796f35876f" providerId="LiveId" clId="{60A756C2-AF61-4B26-AACD-4EF17FC10D08}" dt="2020-03-28T11:40:43.192" v="1758" actId="26606"/>
          <ac:graphicFrameMkLst>
            <pc:docMk/>
            <pc:sldMk cId="2021768885" sldId="316"/>
            <ac:graphicFrameMk id="28" creationId="{18E71A0A-8F48-49AA-84CA-1A36F2B82891}"/>
          </ac:graphicFrameMkLst>
        </pc:graphicFrameChg>
        <pc:graphicFrameChg chg="add mod">
          <ac:chgData name="Alejandro Cerezo" userId="5ea20e796f35876f" providerId="LiveId" clId="{60A756C2-AF61-4B26-AACD-4EF17FC10D08}" dt="2020-04-01T19:10:12.409" v="9436" actId="2"/>
          <ac:graphicFrameMkLst>
            <pc:docMk/>
            <pc:sldMk cId="2021768885" sldId="316"/>
            <ac:graphicFrameMk id="31" creationId="{4F80BED5-6463-43FB-8B7E-6E6481D2E7D2}"/>
          </ac:graphicFrameMkLst>
        </pc:graphicFrameChg>
        <pc:picChg chg="add mod">
          <ac:chgData name="Alejandro Cerezo" userId="5ea20e796f35876f" providerId="LiveId" clId="{60A756C2-AF61-4B26-AACD-4EF17FC10D08}" dt="2020-03-28T11:46:15.356" v="1794" actId="14100"/>
          <ac:picMkLst>
            <pc:docMk/>
            <pc:sldMk cId="2021768885" sldId="316"/>
            <ac:picMk id="32" creationId="{4109FBEA-C216-4137-8626-896E60CF5B4C}"/>
          </ac:picMkLst>
        </pc:picChg>
        <pc:picChg chg="add mod">
          <ac:chgData name="Alejandro Cerezo" userId="5ea20e796f35876f" providerId="LiveId" clId="{60A756C2-AF61-4B26-AACD-4EF17FC10D08}" dt="2020-03-28T11:46:17.713" v="1795" actId="14100"/>
          <ac:picMkLst>
            <pc:docMk/>
            <pc:sldMk cId="2021768885" sldId="316"/>
            <ac:picMk id="2050" creationId="{09627199-8A56-4082-A462-EB9389390A4B}"/>
          </ac:picMkLst>
        </pc:picChg>
      </pc:sldChg>
      <pc:sldChg chg="addSp delSp modSp add mod setBg delDesignElem chgLayout">
        <pc:chgData name="Alejandro Cerezo" userId="5ea20e796f35876f" providerId="LiveId" clId="{60A756C2-AF61-4B26-AACD-4EF17FC10D08}" dt="2020-03-28T11:30:30.938" v="1716" actId="6264"/>
        <pc:sldMkLst>
          <pc:docMk/>
          <pc:sldMk cId="1029180866" sldId="317"/>
        </pc:sldMkLst>
        <pc:spChg chg="mod ord">
          <ac:chgData name="Alejandro Cerezo" userId="5ea20e796f35876f" providerId="LiveId" clId="{60A756C2-AF61-4B26-AACD-4EF17FC10D08}" dt="2020-03-28T11:30:30.938" v="1716" actId="6264"/>
          <ac:spMkLst>
            <pc:docMk/>
            <pc:sldMk cId="1029180866" sldId="317"/>
            <ac:spMk id="2" creationId="{7372A6B1-90CE-486A-ADC9-34CCB9DC7B4A}"/>
          </ac:spMkLst>
        </pc:spChg>
        <pc:spChg chg="add del mod">
          <ac:chgData name="Alejandro Cerezo" userId="5ea20e796f35876f" providerId="LiveId" clId="{60A756C2-AF61-4B26-AACD-4EF17FC10D08}" dt="2020-03-28T11:30:30.938" v="1716" actId="6264"/>
          <ac:spMkLst>
            <pc:docMk/>
            <pc:sldMk cId="1029180866" sldId="317"/>
            <ac:spMk id="4" creationId="{8089987B-66AE-46FB-811D-CCFEEB1FAB28}"/>
          </ac:spMkLst>
        </pc:spChg>
        <pc:spChg chg="add del">
          <ac:chgData name="Alejandro Cerezo" userId="5ea20e796f35876f" providerId="LiveId" clId="{60A756C2-AF61-4B26-AACD-4EF17FC10D08}" dt="2020-03-28T11:30:30.938" v="1716" actId="6264"/>
          <ac:spMkLst>
            <pc:docMk/>
            <pc:sldMk cId="1029180866" sldId="317"/>
            <ac:spMk id="8" creationId="{6753252F-4873-4F63-801D-CC719279A7D5}"/>
          </ac:spMkLst>
        </pc:spChg>
        <pc:spChg chg="add del">
          <ac:chgData name="Alejandro Cerezo" userId="5ea20e796f35876f" providerId="LiveId" clId="{60A756C2-AF61-4B26-AACD-4EF17FC10D08}" dt="2020-03-28T11:30:30.938" v="1716" actId="6264"/>
          <ac:spMkLst>
            <pc:docMk/>
            <pc:sldMk cId="1029180866" sldId="317"/>
            <ac:spMk id="10" creationId="{047C8CCB-F95D-4249-92DD-651249D3535A}"/>
          </ac:spMkLst>
        </pc:spChg>
        <pc:picChg chg="add mod">
          <ac:chgData name="Alejandro Cerezo" userId="5ea20e796f35876f" providerId="LiveId" clId="{60A756C2-AF61-4B26-AACD-4EF17FC10D08}" dt="2020-03-28T11:25:37.762" v="1713" actId="26606"/>
          <ac:picMkLst>
            <pc:docMk/>
            <pc:sldMk cId="1029180866" sldId="317"/>
            <ac:picMk id="3" creationId="{2D6AD207-C894-421E-A365-DAE788B377C4}"/>
          </ac:picMkLst>
        </pc:picChg>
      </pc:sldChg>
      <pc:sldChg chg="addSp delSp modSp add mod setBg setClrOvrMap">
        <pc:chgData name="Alejandro Cerezo" userId="5ea20e796f35876f" providerId="LiveId" clId="{60A756C2-AF61-4B26-AACD-4EF17FC10D08}" dt="2020-03-28T16:40:08.361" v="2531" actId="313"/>
        <pc:sldMkLst>
          <pc:docMk/>
          <pc:sldMk cId="271515463" sldId="318"/>
        </pc:sldMkLst>
        <pc:spChg chg="mod">
          <ac:chgData name="Alejandro Cerezo" userId="5ea20e796f35876f" providerId="LiveId" clId="{60A756C2-AF61-4B26-AACD-4EF17FC10D08}" dt="2020-03-28T16:40:08.361" v="2531" actId="313"/>
          <ac:spMkLst>
            <pc:docMk/>
            <pc:sldMk cId="271515463" sldId="318"/>
            <ac:spMk id="2" creationId="{78052D43-D409-41E7-8052-7FC9C8263569}"/>
          </ac:spMkLst>
        </pc:spChg>
        <pc:spChg chg="add del">
          <ac:chgData name="Alejandro Cerezo" userId="5ea20e796f35876f" providerId="LiveId" clId="{60A756C2-AF61-4B26-AACD-4EF17FC10D08}" dt="2020-03-28T12:23:59.785" v="1839" actId="26606"/>
          <ac:spMkLst>
            <pc:docMk/>
            <pc:sldMk cId="271515463" sldId="318"/>
            <ac:spMk id="3" creationId="{62E59071-B5F7-4758-9424-B59747602372}"/>
          </ac:spMkLst>
        </pc:spChg>
        <pc:spChg chg="mod">
          <ac:chgData name="Alejandro Cerezo" userId="5ea20e796f35876f" providerId="LiveId" clId="{60A756C2-AF61-4B26-AACD-4EF17FC10D08}" dt="2020-03-28T16:19:30.128" v="2387" actId="21"/>
          <ac:spMkLst>
            <pc:docMk/>
            <pc:sldMk cId="271515463" sldId="318"/>
            <ac:spMk id="4" creationId="{32F73710-6A76-40F0-BBB8-45CCAB29EAD9}"/>
          </ac:spMkLst>
        </pc:spChg>
        <pc:spChg chg="add del">
          <ac:chgData name="Alejandro Cerezo" userId="5ea20e796f35876f" providerId="LiveId" clId="{60A756C2-AF61-4B26-AACD-4EF17FC10D08}" dt="2020-03-28T12:23:59.785" v="1839" actId="26606"/>
          <ac:spMkLst>
            <pc:docMk/>
            <pc:sldMk cId="271515463" sldId="318"/>
            <ac:spMk id="71" creationId="{8F23F8A3-8FD7-4779-8323-FDC26BE99889}"/>
          </ac:spMkLst>
        </pc:spChg>
        <pc:spChg chg="add del">
          <ac:chgData name="Alejandro Cerezo" userId="5ea20e796f35876f" providerId="LiveId" clId="{60A756C2-AF61-4B26-AACD-4EF17FC10D08}" dt="2020-03-28T12:23:59.785" v="1839" actId="26606"/>
          <ac:spMkLst>
            <pc:docMk/>
            <pc:sldMk cId="271515463" sldId="318"/>
            <ac:spMk id="73" creationId="{F605C4CC-A25C-416F-8333-7CB7DC97D870}"/>
          </ac:spMkLst>
        </pc:spChg>
        <pc:picChg chg="add mod ord">
          <ac:chgData name="Alejandro Cerezo" userId="5ea20e796f35876f" providerId="LiveId" clId="{60A756C2-AF61-4B26-AACD-4EF17FC10D08}" dt="2020-03-28T12:23:59.785" v="1839" actId="26606"/>
          <ac:picMkLst>
            <pc:docMk/>
            <pc:sldMk cId="271515463" sldId="318"/>
            <ac:picMk id="3074" creationId="{64521AD1-9800-4603-8E14-097367F3532E}"/>
          </ac:picMkLst>
        </pc:picChg>
      </pc:sldChg>
      <pc:sldChg chg="addSp modSp add mod setBg">
        <pc:chgData name="Alejandro Cerezo" userId="5ea20e796f35876f" providerId="LiveId" clId="{60A756C2-AF61-4B26-AACD-4EF17FC10D08}" dt="2020-03-28T12:33:03.390" v="1876" actId="14100"/>
        <pc:sldMkLst>
          <pc:docMk/>
          <pc:sldMk cId="951533392" sldId="319"/>
        </pc:sldMkLst>
        <pc:spChg chg="add mod">
          <ac:chgData name="Alejandro Cerezo" userId="5ea20e796f35876f" providerId="LiveId" clId="{60A756C2-AF61-4B26-AACD-4EF17FC10D08}" dt="2020-03-28T12:32:33.623" v="1873" actId="1076"/>
          <ac:spMkLst>
            <pc:docMk/>
            <pc:sldMk cId="951533392" sldId="319"/>
            <ac:spMk id="3" creationId="{D813B20B-723A-42B3-8D34-A1D85DCCB661}"/>
          </ac:spMkLst>
        </pc:spChg>
        <pc:spChg chg="add">
          <ac:chgData name="Alejandro Cerezo" userId="5ea20e796f35876f" providerId="LiveId" clId="{60A756C2-AF61-4B26-AACD-4EF17FC10D08}" dt="2020-03-28T12:31:54.329" v="1864" actId="26606"/>
          <ac:spMkLst>
            <pc:docMk/>
            <pc:sldMk cId="951533392" sldId="319"/>
            <ac:spMk id="7" creationId="{57845966-6EFC-468A-9CC7-BAB4B95854E7}"/>
          </ac:spMkLst>
        </pc:spChg>
        <pc:spChg chg="add">
          <ac:chgData name="Alejandro Cerezo" userId="5ea20e796f35876f" providerId="LiveId" clId="{60A756C2-AF61-4B26-AACD-4EF17FC10D08}" dt="2020-03-28T12:31:54.329" v="1864" actId="26606"/>
          <ac:spMkLst>
            <pc:docMk/>
            <pc:sldMk cId="951533392" sldId="319"/>
            <ac:spMk id="11" creationId="{ADAD1991-FFD1-4E94-ABAB-7560D33008E4}"/>
          </ac:spMkLst>
        </pc:spChg>
        <pc:picChg chg="add mod">
          <ac:chgData name="Alejandro Cerezo" userId="5ea20e796f35876f" providerId="LiveId" clId="{60A756C2-AF61-4B26-AACD-4EF17FC10D08}" dt="2020-03-28T12:33:03.390" v="1876" actId="14100"/>
          <ac:picMkLst>
            <pc:docMk/>
            <pc:sldMk cId="951533392" sldId="319"/>
            <ac:picMk id="2" creationId="{B1E4B9CD-48B0-4AD4-81FA-F335C5FA5BF9}"/>
          </ac:picMkLst>
        </pc:picChg>
        <pc:picChg chg="add">
          <ac:chgData name="Alejandro Cerezo" userId="5ea20e796f35876f" providerId="LiveId" clId="{60A756C2-AF61-4B26-AACD-4EF17FC10D08}" dt="2020-03-28T12:31:54.329" v="1864" actId="26606"/>
          <ac:picMkLst>
            <pc:docMk/>
            <pc:sldMk cId="951533392" sldId="319"/>
            <ac:picMk id="9" creationId="{75554383-98AF-4A47-BB65-705FAAA4BE6A}"/>
          </ac:picMkLst>
        </pc:picChg>
      </pc:sldChg>
      <pc:sldChg chg="addSp delSp modSp add mod ord setBg">
        <pc:chgData name="Alejandro Cerezo" userId="5ea20e796f35876f" providerId="LiveId" clId="{60A756C2-AF61-4B26-AACD-4EF17FC10D08}" dt="2020-04-01T19:10:23.797" v="9437" actId="790"/>
        <pc:sldMkLst>
          <pc:docMk/>
          <pc:sldMk cId="1938352011" sldId="320"/>
        </pc:sldMkLst>
        <pc:spChg chg="mod">
          <ac:chgData name="Alejandro Cerezo" userId="5ea20e796f35876f" providerId="LiveId" clId="{60A756C2-AF61-4B26-AACD-4EF17FC10D08}" dt="2020-04-01T19:10:23.797" v="9437" actId="790"/>
          <ac:spMkLst>
            <pc:docMk/>
            <pc:sldMk cId="1938352011" sldId="320"/>
            <ac:spMk id="2" creationId="{C7EBF9F2-D077-4412-BEE0-E3FC70A12969}"/>
          </ac:spMkLst>
        </pc:spChg>
        <pc:spChg chg="del mod">
          <ac:chgData name="Alejandro Cerezo" userId="5ea20e796f35876f" providerId="LiveId" clId="{60A756C2-AF61-4B26-AACD-4EF17FC10D08}" dt="2020-03-28T16:59:06.067" v="2627" actId="26606"/>
          <ac:spMkLst>
            <pc:docMk/>
            <pc:sldMk cId="1938352011" sldId="320"/>
            <ac:spMk id="3" creationId="{6F7F72AD-4C5E-4E20-8BF3-5F446588BC8A}"/>
          </ac:spMkLst>
        </pc:spChg>
        <pc:spChg chg="add del mod">
          <ac:chgData name="Alejandro Cerezo" userId="5ea20e796f35876f" providerId="LiveId" clId="{60A756C2-AF61-4B26-AACD-4EF17FC10D08}" dt="2020-03-28T16:58:44.989" v="2623" actId="478"/>
          <ac:spMkLst>
            <pc:docMk/>
            <pc:sldMk cId="1938352011" sldId="320"/>
            <ac:spMk id="4" creationId="{109A763A-83B9-4EDC-AF9C-D390939C5F19}"/>
          </ac:spMkLst>
        </pc:spChg>
        <pc:spChg chg="add del mod">
          <ac:chgData name="Alejandro Cerezo" userId="5ea20e796f35876f" providerId="LiveId" clId="{60A756C2-AF61-4B26-AACD-4EF17FC10D08}" dt="2020-03-28T16:58:44.991" v="2625"/>
          <ac:spMkLst>
            <pc:docMk/>
            <pc:sldMk cId="1938352011" sldId="320"/>
            <ac:spMk id="5" creationId="{DABB8D8E-7AA0-45BB-A84D-710CB70C3851}"/>
          </ac:spMkLst>
        </pc:spChg>
        <pc:spChg chg="add mod">
          <ac:chgData name="Alejandro Cerezo" userId="5ea20e796f35876f" providerId="LiveId" clId="{60A756C2-AF61-4B26-AACD-4EF17FC10D08}" dt="2020-03-28T16:59:47.890" v="2631" actId="14100"/>
          <ac:spMkLst>
            <pc:docMk/>
            <pc:sldMk cId="1938352011" sldId="320"/>
            <ac:spMk id="8" creationId="{BB8FB055-7437-443E-AC1F-12D4C7B11037}"/>
          </ac:spMkLst>
        </pc:spChg>
        <pc:spChg chg="add">
          <ac:chgData name="Alejandro Cerezo" userId="5ea20e796f35876f" providerId="LiveId" clId="{60A756C2-AF61-4B26-AACD-4EF17FC10D08}" dt="2020-03-28T16:59:06.067" v="2627" actId="26606"/>
          <ac:spMkLst>
            <pc:docMk/>
            <pc:sldMk cId="1938352011" sldId="320"/>
            <ac:spMk id="10" creationId="{122F9423-F4B1-45D4-8445-E9991ECCBCCF}"/>
          </ac:spMkLst>
        </pc:spChg>
        <pc:grpChg chg="add">
          <ac:chgData name="Alejandro Cerezo" userId="5ea20e796f35876f" providerId="LiveId" clId="{60A756C2-AF61-4B26-AACD-4EF17FC10D08}" dt="2020-03-28T16:59:06.067" v="2627" actId="26606"/>
          <ac:grpSpMkLst>
            <pc:docMk/>
            <pc:sldMk cId="1938352011" sldId="320"/>
            <ac:grpSpMk id="12" creationId="{770AE191-D2EA-45C9-A44D-830C188F74CB}"/>
          </ac:grpSpMkLst>
        </pc:grpChg>
        <pc:graphicFrameChg chg="add">
          <ac:chgData name="Alejandro Cerezo" userId="5ea20e796f35876f" providerId="LiveId" clId="{60A756C2-AF61-4B26-AACD-4EF17FC10D08}" dt="2020-03-28T16:59:06.067" v="2627" actId="26606"/>
          <ac:graphicFrameMkLst>
            <pc:docMk/>
            <pc:sldMk cId="1938352011" sldId="320"/>
            <ac:graphicFrameMk id="7" creationId="{AE5CAE7A-82CE-4C70-A43A-64DA4963DB53}"/>
          </ac:graphicFrameMkLst>
        </pc:graphicFrameChg>
        <pc:cxnChg chg="add del mod">
          <ac:chgData name="Alejandro Cerezo" userId="5ea20e796f35876f" providerId="LiveId" clId="{60A756C2-AF61-4B26-AACD-4EF17FC10D08}" dt="2020-03-28T16:58:46.330" v="2626" actId="478"/>
          <ac:cxnSpMkLst>
            <pc:docMk/>
            <pc:sldMk cId="1938352011" sldId="320"/>
            <ac:cxnSpMk id="6" creationId="{ECD3028F-8778-46A6-9EE3-A0C89A82401F}"/>
          </ac:cxnSpMkLst>
        </pc:cxnChg>
      </pc:sldChg>
      <pc:sldChg chg="addSp delSp modSp add mod setBg setClrOvrMap">
        <pc:chgData name="Alejandro Cerezo" userId="5ea20e796f35876f" providerId="LiveId" clId="{60A756C2-AF61-4B26-AACD-4EF17FC10D08}" dt="2020-04-01T17:52:48.511" v="9224" actId="20577"/>
        <pc:sldMkLst>
          <pc:docMk/>
          <pc:sldMk cId="3583588734" sldId="321"/>
        </pc:sldMkLst>
        <pc:spChg chg="mod">
          <ac:chgData name="Alejandro Cerezo" userId="5ea20e796f35876f" providerId="LiveId" clId="{60A756C2-AF61-4B26-AACD-4EF17FC10D08}" dt="2020-03-28T12:44:07.689" v="2067" actId="26606"/>
          <ac:spMkLst>
            <pc:docMk/>
            <pc:sldMk cId="3583588734" sldId="321"/>
            <ac:spMk id="2" creationId="{6687B268-5288-43A8-AF63-61128377CACE}"/>
          </ac:spMkLst>
        </pc:spChg>
        <pc:spChg chg="add del mod">
          <ac:chgData name="Alejandro Cerezo" userId="5ea20e796f35876f" providerId="LiveId" clId="{60A756C2-AF61-4B26-AACD-4EF17FC10D08}" dt="2020-03-28T12:44:07.689" v="2067" actId="26606"/>
          <ac:spMkLst>
            <pc:docMk/>
            <pc:sldMk cId="3583588734" sldId="321"/>
            <ac:spMk id="3" creationId="{665F5EC3-C867-4895-BE79-0CEE86033764}"/>
          </ac:spMkLst>
        </pc:spChg>
        <pc:spChg chg="add del">
          <ac:chgData name="Alejandro Cerezo" userId="5ea20e796f35876f" providerId="LiveId" clId="{60A756C2-AF61-4B26-AACD-4EF17FC10D08}" dt="2020-03-28T12:43:52.409" v="2062" actId="26606"/>
          <ac:spMkLst>
            <pc:docMk/>
            <pc:sldMk cId="3583588734" sldId="321"/>
            <ac:spMk id="10" creationId="{8D3C1482-7123-4378-ADD1-1746805B4B45}"/>
          </ac:spMkLst>
        </pc:spChg>
        <pc:spChg chg="add del">
          <ac:chgData name="Alejandro Cerezo" userId="5ea20e796f35876f" providerId="LiveId" clId="{60A756C2-AF61-4B26-AACD-4EF17FC10D08}" dt="2020-03-28T12:43:52.409" v="2062" actId="26606"/>
          <ac:spMkLst>
            <pc:docMk/>
            <pc:sldMk cId="3583588734" sldId="321"/>
            <ac:spMk id="12" creationId="{1889930B-F3A3-46CC-B34C-49439CA3C69C}"/>
          </ac:spMkLst>
        </pc:spChg>
        <pc:spChg chg="add del">
          <ac:chgData name="Alejandro Cerezo" userId="5ea20e796f35876f" providerId="LiveId" clId="{60A756C2-AF61-4B26-AACD-4EF17FC10D08}" dt="2020-03-28T12:43:55.081" v="2064" actId="26606"/>
          <ac:spMkLst>
            <pc:docMk/>
            <pc:sldMk cId="3583588734" sldId="321"/>
            <ac:spMk id="16" creationId="{46C2E80F-49A6-4372-B103-219D417A55ED}"/>
          </ac:spMkLst>
        </pc:spChg>
        <pc:spChg chg="add del">
          <ac:chgData name="Alejandro Cerezo" userId="5ea20e796f35876f" providerId="LiveId" clId="{60A756C2-AF61-4B26-AACD-4EF17FC10D08}" dt="2020-03-28T12:44:07.655" v="2066" actId="26606"/>
          <ac:spMkLst>
            <pc:docMk/>
            <pc:sldMk cId="3583588734" sldId="321"/>
            <ac:spMk id="19" creationId="{8D3C1482-7123-4378-ADD1-1746805B4B45}"/>
          </ac:spMkLst>
        </pc:spChg>
        <pc:spChg chg="add del">
          <ac:chgData name="Alejandro Cerezo" userId="5ea20e796f35876f" providerId="LiveId" clId="{60A756C2-AF61-4B26-AACD-4EF17FC10D08}" dt="2020-03-28T12:44:07.655" v="2066" actId="26606"/>
          <ac:spMkLst>
            <pc:docMk/>
            <pc:sldMk cId="3583588734" sldId="321"/>
            <ac:spMk id="20" creationId="{1889930B-F3A3-46CC-B34C-49439CA3C69C}"/>
          </ac:spMkLst>
        </pc:spChg>
        <pc:spChg chg="add">
          <ac:chgData name="Alejandro Cerezo" userId="5ea20e796f35876f" providerId="LiveId" clId="{60A756C2-AF61-4B26-AACD-4EF17FC10D08}" dt="2020-03-28T12:44:07.689" v="2067" actId="26606"/>
          <ac:spMkLst>
            <pc:docMk/>
            <pc:sldMk cId="3583588734" sldId="321"/>
            <ac:spMk id="24" creationId="{AFA67CD3-AB4E-4A7A-BEB8-53C445D8C44E}"/>
          </ac:spMkLst>
        </pc:spChg>
        <pc:spChg chg="add">
          <ac:chgData name="Alejandro Cerezo" userId="5ea20e796f35876f" providerId="LiveId" clId="{60A756C2-AF61-4B26-AACD-4EF17FC10D08}" dt="2020-03-28T12:44:07.689" v="2067" actId="26606"/>
          <ac:spMkLst>
            <pc:docMk/>
            <pc:sldMk cId="3583588734" sldId="321"/>
            <ac:spMk id="26" creationId="{339C8D78-A644-462F-B674-F440635E5353}"/>
          </ac:spMkLst>
        </pc:spChg>
        <pc:spChg chg="add mod">
          <ac:chgData name="Alejandro Cerezo" userId="5ea20e796f35876f" providerId="LiveId" clId="{60A756C2-AF61-4B26-AACD-4EF17FC10D08}" dt="2020-04-01T17:52:48.511" v="9224" actId="20577"/>
          <ac:spMkLst>
            <pc:docMk/>
            <pc:sldMk cId="3583588734" sldId="321"/>
            <ac:spMk id="27" creationId="{665F5EC3-C867-4895-BE79-0CEE86033764}"/>
          </ac:spMkLst>
        </pc:spChg>
        <pc:graphicFrameChg chg="add del">
          <ac:chgData name="Alejandro Cerezo" userId="5ea20e796f35876f" providerId="LiveId" clId="{60A756C2-AF61-4B26-AACD-4EF17FC10D08}" dt="2020-03-28T12:43:52.409" v="2062" actId="26606"/>
          <ac:graphicFrameMkLst>
            <pc:docMk/>
            <pc:sldMk cId="3583588734" sldId="321"/>
            <ac:graphicFrameMk id="5" creationId="{411699A1-21EC-443D-AD4B-7698006EEC15}"/>
          </ac:graphicFrameMkLst>
        </pc:graphicFrameChg>
        <pc:graphicFrameChg chg="add del">
          <ac:chgData name="Alejandro Cerezo" userId="5ea20e796f35876f" providerId="LiveId" clId="{60A756C2-AF61-4B26-AACD-4EF17FC10D08}" dt="2020-03-28T12:43:55.081" v="2064" actId="26606"/>
          <ac:graphicFrameMkLst>
            <pc:docMk/>
            <pc:sldMk cId="3583588734" sldId="321"/>
            <ac:graphicFrameMk id="17" creationId="{EE86932E-5603-4D39-90C2-75F58C7E21DF}"/>
          </ac:graphicFrameMkLst>
        </pc:graphicFrameChg>
        <pc:graphicFrameChg chg="add del">
          <ac:chgData name="Alejandro Cerezo" userId="5ea20e796f35876f" providerId="LiveId" clId="{60A756C2-AF61-4B26-AACD-4EF17FC10D08}" dt="2020-03-28T12:44:07.655" v="2066" actId="26606"/>
          <ac:graphicFrameMkLst>
            <pc:docMk/>
            <pc:sldMk cId="3583588734" sldId="321"/>
            <ac:graphicFrameMk id="22" creationId="{411699A1-21EC-443D-AD4B-7698006EEC15}"/>
          </ac:graphicFrameMkLst>
        </pc:graphicFrameChg>
        <pc:picChg chg="add">
          <ac:chgData name="Alejandro Cerezo" userId="5ea20e796f35876f" providerId="LiveId" clId="{60A756C2-AF61-4B26-AACD-4EF17FC10D08}" dt="2020-03-28T12:44:07.689" v="2067" actId="26606"/>
          <ac:picMkLst>
            <pc:docMk/>
            <pc:sldMk cId="3583588734" sldId="321"/>
            <ac:picMk id="7" creationId="{8D8F9F47-FA2C-4A4B-A7A1-448AC559DA5F}"/>
          </ac:picMkLst>
        </pc:picChg>
        <pc:picChg chg="add">
          <ac:chgData name="Alejandro Cerezo" userId="5ea20e796f35876f" providerId="LiveId" clId="{60A756C2-AF61-4B26-AACD-4EF17FC10D08}" dt="2020-03-28T12:44:07.689" v="2067" actId="26606"/>
          <ac:picMkLst>
            <pc:docMk/>
            <pc:sldMk cId="3583588734" sldId="321"/>
            <ac:picMk id="25" creationId="{07CF545F-9C2E-4446-97CD-AD92990C2B68}"/>
          </ac:picMkLst>
        </pc:picChg>
        <pc:cxnChg chg="add del">
          <ac:chgData name="Alejandro Cerezo" userId="5ea20e796f35876f" providerId="LiveId" clId="{60A756C2-AF61-4B26-AACD-4EF17FC10D08}" dt="2020-03-28T12:43:52.409" v="2062" actId="26606"/>
          <ac:cxnSpMkLst>
            <pc:docMk/>
            <pc:sldMk cId="3583588734" sldId="321"/>
            <ac:cxnSpMk id="14" creationId="{550D2BD1-98F9-412D-905B-3A843EF4078B}"/>
          </ac:cxnSpMkLst>
        </pc:cxnChg>
        <pc:cxnChg chg="add del">
          <ac:chgData name="Alejandro Cerezo" userId="5ea20e796f35876f" providerId="LiveId" clId="{60A756C2-AF61-4B26-AACD-4EF17FC10D08}" dt="2020-03-28T12:44:07.655" v="2066" actId="26606"/>
          <ac:cxnSpMkLst>
            <pc:docMk/>
            <pc:sldMk cId="3583588734" sldId="321"/>
            <ac:cxnSpMk id="21" creationId="{550D2BD1-98F9-412D-905B-3A843EF4078B}"/>
          </ac:cxnSpMkLst>
        </pc:cxnChg>
      </pc:sldChg>
      <pc:sldChg chg="addSp delSp add del setBg delDesignElem">
        <pc:chgData name="Alejandro Cerezo" userId="5ea20e796f35876f" providerId="LiveId" clId="{60A756C2-AF61-4B26-AACD-4EF17FC10D08}" dt="2020-03-28T12:44:30.948" v="2070"/>
        <pc:sldMkLst>
          <pc:docMk/>
          <pc:sldMk cId="1888663136" sldId="322"/>
        </pc:sldMkLst>
        <pc:spChg chg="add del">
          <ac:chgData name="Alejandro Cerezo" userId="5ea20e796f35876f" providerId="LiveId" clId="{60A756C2-AF61-4B26-AACD-4EF17FC10D08}" dt="2020-03-28T12:44:30.948" v="2070"/>
          <ac:spMkLst>
            <pc:docMk/>
            <pc:sldMk cId="1888663136" sldId="322"/>
            <ac:spMk id="13" creationId="{1C091803-41C2-48E0-9228-5148460C7479}"/>
          </ac:spMkLst>
        </pc:spChg>
        <pc:spChg chg="add del">
          <ac:chgData name="Alejandro Cerezo" userId="5ea20e796f35876f" providerId="LiveId" clId="{60A756C2-AF61-4B26-AACD-4EF17FC10D08}" dt="2020-03-28T12:44:30.948" v="2070"/>
          <ac:spMkLst>
            <pc:docMk/>
            <pc:sldMk cId="1888663136" sldId="322"/>
            <ac:spMk id="14" creationId="{B775CD93-9DF2-48CB-9F57-1BCA9A46C7FA}"/>
          </ac:spMkLst>
        </pc:spChg>
        <pc:spChg chg="add del">
          <ac:chgData name="Alejandro Cerezo" userId="5ea20e796f35876f" providerId="LiveId" clId="{60A756C2-AF61-4B26-AACD-4EF17FC10D08}" dt="2020-03-28T12:44:30.948" v="2070"/>
          <ac:spMkLst>
            <pc:docMk/>
            <pc:sldMk cId="1888663136" sldId="322"/>
            <ac:spMk id="15" creationId="{6166C6D1-23AC-49C4-BA07-238E4E9F8CEB}"/>
          </ac:spMkLst>
        </pc:spChg>
      </pc:sldChg>
      <pc:sldChg chg="addSp delSp modSp add del ord">
        <pc:chgData name="Alejandro Cerezo" userId="5ea20e796f35876f" providerId="LiveId" clId="{60A756C2-AF61-4B26-AACD-4EF17FC10D08}" dt="2020-04-11T11:32:23.696" v="9600" actId="20577"/>
        <pc:sldMkLst>
          <pc:docMk/>
          <pc:sldMk cId="2585815048" sldId="322"/>
        </pc:sldMkLst>
        <pc:spChg chg="mod">
          <ac:chgData name="Alejandro Cerezo" userId="5ea20e796f35876f" providerId="LiveId" clId="{60A756C2-AF61-4B26-AACD-4EF17FC10D08}" dt="2020-04-11T11:32:23.696" v="9600" actId="20577"/>
          <ac:spMkLst>
            <pc:docMk/>
            <pc:sldMk cId="2585815048" sldId="322"/>
            <ac:spMk id="2" creationId="{73B0E13C-CAAB-43B5-97F1-B9727B6DFE53}"/>
          </ac:spMkLst>
        </pc:spChg>
        <pc:spChg chg="del mod">
          <ac:chgData name="Alejandro Cerezo" userId="5ea20e796f35876f" providerId="LiveId" clId="{60A756C2-AF61-4B26-AACD-4EF17FC10D08}" dt="2020-04-11T11:03:40.003" v="9576" actId="478"/>
          <ac:spMkLst>
            <pc:docMk/>
            <pc:sldMk cId="2585815048" sldId="322"/>
            <ac:spMk id="4" creationId="{31FE89B4-71B7-4B9D-A056-930FE853E585}"/>
          </ac:spMkLst>
        </pc:spChg>
        <pc:spChg chg="add del mod">
          <ac:chgData name="Alejandro Cerezo" userId="5ea20e796f35876f" providerId="LiveId" clId="{60A756C2-AF61-4B26-AACD-4EF17FC10D08}" dt="2020-04-11T11:03:43.457" v="9577" actId="478"/>
          <ac:spMkLst>
            <pc:docMk/>
            <pc:sldMk cId="2585815048" sldId="322"/>
            <ac:spMk id="5" creationId="{514E8B46-4BD8-4B77-A44D-F004EAE45CBA}"/>
          </ac:spMkLst>
        </pc:spChg>
        <pc:spChg chg="add mod">
          <ac:chgData name="Alejandro Cerezo" userId="5ea20e796f35876f" providerId="LiveId" clId="{60A756C2-AF61-4B26-AACD-4EF17FC10D08}" dt="2020-04-11T11:31:56.164" v="9591" actId="1076"/>
          <ac:spMkLst>
            <pc:docMk/>
            <pc:sldMk cId="2585815048" sldId="322"/>
            <ac:spMk id="6" creationId="{D96B3F0B-E5F1-4C16-8E51-8D299580DEC6}"/>
          </ac:spMkLst>
        </pc:spChg>
        <pc:spChg chg="add mod">
          <ac:chgData name="Alejandro Cerezo" userId="5ea20e796f35876f" providerId="LiveId" clId="{60A756C2-AF61-4B26-AACD-4EF17FC10D08}" dt="2020-04-11T11:32:01.374" v="9592" actId="1076"/>
          <ac:spMkLst>
            <pc:docMk/>
            <pc:sldMk cId="2585815048" sldId="322"/>
            <ac:spMk id="7" creationId="{739D7561-8E62-4E37-A2BE-0D5B05CCCEB4}"/>
          </ac:spMkLst>
        </pc:spChg>
      </pc:sldChg>
      <pc:sldChg chg="addSp delSp modSp add del mod setBg">
        <pc:chgData name="Alejandro Cerezo" userId="5ea20e796f35876f" providerId="LiveId" clId="{60A756C2-AF61-4B26-AACD-4EF17FC10D08}" dt="2020-04-14T18:49:01.315" v="14334" actId="2696"/>
        <pc:sldMkLst>
          <pc:docMk/>
          <pc:sldMk cId="2922309805" sldId="323"/>
        </pc:sldMkLst>
        <pc:spChg chg="mod">
          <ac:chgData name="Alejandro Cerezo" userId="5ea20e796f35876f" providerId="LiveId" clId="{60A756C2-AF61-4B26-AACD-4EF17FC10D08}" dt="2020-03-28T18:55:06.077" v="3158" actId="26606"/>
          <ac:spMkLst>
            <pc:docMk/>
            <pc:sldMk cId="2922309805" sldId="323"/>
            <ac:spMk id="2" creationId="{898D9935-A5C6-4D5B-95B5-95E8B65053B0}"/>
          </ac:spMkLst>
        </pc:spChg>
        <pc:spChg chg="del mod">
          <ac:chgData name="Alejandro Cerezo" userId="5ea20e796f35876f" providerId="LiveId" clId="{60A756C2-AF61-4B26-AACD-4EF17FC10D08}" dt="2020-03-28T18:55:06.077" v="3158" actId="26606"/>
          <ac:spMkLst>
            <pc:docMk/>
            <pc:sldMk cId="2922309805" sldId="323"/>
            <ac:spMk id="3" creationId="{480C5436-13AA-4660-BEEC-DE5F66FD19F9}"/>
          </ac:spMkLst>
        </pc:spChg>
        <pc:spChg chg="add">
          <ac:chgData name="Alejandro Cerezo" userId="5ea20e796f35876f" providerId="LiveId" clId="{60A756C2-AF61-4B26-AACD-4EF17FC10D08}" dt="2020-03-28T18:55:06.077" v="3158" actId="26606"/>
          <ac:spMkLst>
            <pc:docMk/>
            <pc:sldMk cId="2922309805" sldId="323"/>
            <ac:spMk id="11" creationId="{2B566528-1B12-4246-9431-5C2D7D081168}"/>
          </ac:spMkLst>
        </pc:spChg>
        <pc:spChg chg="add">
          <ac:chgData name="Alejandro Cerezo" userId="5ea20e796f35876f" providerId="LiveId" clId="{60A756C2-AF61-4B26-AACD-4EF17FC10D08}" dt="2020-03-28T18:55:06.077" v="3158" actId="26606"/>
          <ac:spMkLst>
            <pc:docMk/>
            <pc:sldMk cId="2922309805" sldId="323"/>
            <ac:spMk id="17" creationId="{D3F51FEB-38FB-4F6C-9F7B-2F2AFAB65463}"/>
          </ac:spMkLst>
        </pc:spChg>
        <pc:spChg chg="add">
          <ac:chgData name="Alejandro Cerezo" userId="5ea20e796f35876f" providerId="LiveId" clId="{60A756C2-AF61-4B26-AACD-4EF17FC10D08}" dt="2020-03-28T18:55:06.077" v="3158" actId="26606"/>
          <ac:spMkLst>
            <pc:docMk/>
            <pc:sldMk cId="2922309805" sldId="323"/>
            <ac:spMk id="19" creationId="{1E547BA6-BAE0-43BB-A7CA-60F69CE252F0}"/>
          </ac:spMkLst>
        </pc:spChg>
        <pc:grpChg chg="add">
          <ac:chgData name="Alejandro Cerezo" userId="5ea20e796f35876f" providerId="LiveId" clId="{60A756C2-AF61-4B26-AACD-4EF17FC10D08}" dt="2020-03-28T18:55:06.077" v="3158" actId="26606"/>
          <ac:grpSpMkLst>
            <pc:docMk/>
            <pc:sldMk cId="2922309805" sldId="323"/>
            <ac:grpSpMk id="13" creationId="{07EAA094-9CF6-4695-958A-33D9BCAA9474}"/>
          </ac:grpSpMkLst>
        </pc:grpChg>
        <pc:graphicFrameChg chg="add mod">
          <ac:chgData name="Alejandro Cerezo" userId="5ea20e796f35876f" providerId="LiveId" clId="{60A756C2-AF61-4B26-AACD-4EF17FC10D08}" dt="2020-04-13T17:45:24.784" v="14114" actId="255"/>
          <ac:graphicFrameMkLst>
            <pc:docMk/>
            <pc:sldMk cId="2922309805" sldId="323"/>
            <ac:graphicFrameMk id="5" creationId="{5DDA87E0-D1B9-4982-A6EE-0B5BE4952064}"/>
          </ac:graphicFrameMkLst>
        </pc:graphicFrameChg>
        <pc:picChg chg="add">
          <ac:chgData name="Alejandro Cerezo" userId="5ea20e796f35876f" providerId="LiveId" clId="{60A756C2-AF61-4B26-AACD-4EF17FC10D08}" dt="2020-03-28T18:55:06.077" v="3158" actId="26606"/>
          <ac:picMkLst>
            <pc:docMk/>
            <pc:sldMk cId="2922309805" sldId="323"/>
            <ac:picMk id="7" creationId="{6028018A-D8CC-4A3D-A49F-41635A602F98}"/>
          </ac:picMkLst>
        </pc:picChg>
      </pc:sldChg>
      <pc:sldChg chg="addSp delSp modSp add mod ord setBg chgLayout">
        <pc:chgData name="Alejandro Cerezo" userId="5ea20e796f35876f" providerId="LiveId" clId="{60A756C2-AF61-4B26-AACD-4EF17FC10D08}" dt="2020-04-01T17:59:52.850" v="9272" actId="790"/>
        <pc:sldMkLst>
          <pc:docMk/>
          <pc:sldMk cId="252760635" sldId="324"/>
        </pc:sldMkLst>
        <pc:spChg chg="mod ord">
          <ac:chgData name="Alejandro Cerezo" userId="5ea20e796f35876f" providerId="LiveId" clId="{60A756C2-AF61-4B26-AACD-4EF17FC10D08}" dt="2020-04-01T17:59:52.850" v="9272" actId="790"/>
          <ac:spMkLst>
            <pc:docMk/>
            <pc:sldMk cId="252760635" sldId="324"/>
            <ac:spMk id="2" creationId="{6EA69720-D2DC-49C3-B47A-77D641097A2B}"/>
          </ac:spMkLst>
        </pc:spChg>
        <pc:spChg chg="del mod">
          <ac:chgData name="Alejandro Cerezo" userId="5ea20e796f35876f" providerId="LiveId" clId="{60A756C2-AF61-4B26-AACD-4EF17FC10D08}" dt="2020-03-28T19:23:35.014" v="3759" actId="26606"/>
          <ac:spMkLst>
            <pc:docMk/>
            <pc:sldMk cId="252760635" sldId="324"/>
            <ac:spMk id="3" creationId="{42F37030-F927-4457-98D6-7325787A8782}"/>
          </ac:spMkLst>
        </pc:spChg>
        <pc:spChg chg="add del mod">
          <ac:chgData name="Alejandro Cerezo" userId="5ea20e796f35876f" providerId="LiveId" clId="{60A756C2-AF61-4B26-AACD-4EF17FC10D08}" dt="2020-03-28T20:09:25.570" v="4046" actId="6264"/>
          <ac:spMkLst>
            <pc:docMk/>
            <pc:sldMk cId="252760635" sldId="324"/>
            <ac:spMk id="4" creationId="{8AB23519-E242-4BB3-8750-AF2FEE2BF571}"/>
          </ac:spMkLst>
        </pc:spChg>
        <pc:spChg chg="add del mod">
          <ac:chgData name="Alejandro Cerezo" userId="5ea20e796f35876f" providerId="LiveId" clId="{60A756C2-AF61-4B26-AACD-4EF17FC10D08}" dt="2020-03-28T20:09:25.570" v="4046" actId="6264"/>
          <ac:spMkLst>
            <pc:docMk/>
            <pc:sldMk cId="252760635" sldId="324"/>
            <ac:spMk id="6" creationId="{3FB14729-3BB6-4976-A65C-CBC79835512E}"/>
          </ac:spMkLst>
        </pc:spChg>
        <pc:spChg chg="add del mod">
          <ac:chgData name="Alejandro Cerezo" userId="5ea20e796f35876f" providerId="LiveId" clId="{60A756C2-AF61-4B26-AACD-4EF17FC10D08}" dt="2020-03-28T20:09:31.992" v="4047" actId="6264"/>
          <ac:spMkLst>
            <pc:docMk/>
            <pc:sldMk cId="252760635" sldId="324"/>
            <ac:spMk id="7" creationId="{EA3F14C4-632E-4AA5-9DE7-51D76458B42E}"/>
          </ac:spMkLst>
        </pc:spChg>
        <pc:spChg chg="add del mod">
          <ac:chgData name="Alejandro Cerezo" userId="5ea20e796f35876f" providerId="LiveId" clId="{60A756C2-AF61-4B26-AACD-4EF17FC10D08}" dt="2020-03-28T20:09:31.992" v="4047" actId="6264"/>
          <ac:spMkLst>
            <pc:docMk/>
            <pc:sldMk cId="252760635" sldId="324"/>
            <ac:spMk id="8" creationId="{403953B0-6EC3-47E0-B17A-E6E3997E7CC3}"/>
          </ac:spMkLst>
        </pc:spChg>
        <pc:spChg chg="add del mod">
          <ac:chgData name="Alejandro Cerezo" userId="5ea20e796f35876f" providerId="LiveId" clId="{60A756C2-AF61-4B26-AACD-4EF17FC10D08}" dt="2020-03-28T20:09:36.304" v="4048" actId="6264"/>
          <ac:spMkLst>
            <pc:docMk/>
            <pc:sldMk cId="252760635" sldId="324"/>
            <ac:spMk id="9" creationId="{3AB4E9A2-A8EE-427F-BB4A-71D67145B8B3}"/>
          </ac:spMkLst>
        </pc:spChg>
        <pc:spChg chg="add del">
          <ac:chgData name="Alejandro Cerezo" userId="5ea20e796f35876f" providerId="LiveId" clId="{60A756C2-AF61-4B26-AACD-4EF17FC10D08}" dt="2020-03-28T20:04:52.646" v="3959" actId="26606"/>
          <ac:spMkLst>
            <pc:docMk/>
            <pc:sldMk cId="252760635" sldId="324"/>
            <ac:spMk id="10" creationId="{46C2E80F-49A6-4372-B103-219D417A55ED}"/>
          </ac:spMkLst>
        </pc:spChg>
        <pc:spChg chg="add del mod">
          <ac:chgData name="Alejandro Cerezo" userId="5ea20e796f35876f" providerId="LiveId" clId="{60A756C2-AF61-4B26-AACD-4EF17FC10D08}" dt="2020-03-28T20:09:36.304" v="4048" actId="6264"/>
          <ac:spMkLst>
            <pc:docMk/>
            <pc:sldMk cId="252760635" sldId="324"/>
            <ac:spMk id="11" creationId="{A2B42F42-5515-4DB4-BC6F-8A3D0430B185}"/>
          </ac:spMkLst>
        </pc:spChg>
        <pc:spChg chg="add del">
          <ac:chgData name="Alejandro Cerezo" userId="5ea20e796f35876f" providerId="LiveId" clId="{60A756C2-AF61-4B26-AACD-4EF17FC10D08}" dt="2020-03-28T20:09:08.605" v="4045" actId="26606"/>
          <ac:spMkLst>
            <pc:docMk/>
            <pc:sldMk cId="252760635" sldId="324"/>
            <ac:spMk id="12" creationId="{122F9423-F4B1-45D4-8445-E9991ECCBCCF}"/>
          </ac:spMkLst>
        </pc:spChg>
        <pc:spChg chg="add del">
          <ac:chgData name="Alejandro Cerezo" userId="5ea20e796f35876f" providerId="LiveId" clId="{60A756C2-AF61-4B26-AACD-4EF17FC10D08}" dt="2020-03-28T20:04:47.056" v="3956" actId="26606"/>
          <ac:spMkLst>
            <pc:docMk/>
            <pc:sldMk cId="252760635" sldId="324"/>
            <ac:spMk id="15" creationId="{122F9423-F4B1-45D4-8445-E9991ECCBCCF}"/>
          </ac:spMkLst>
        </pc:spChg>
        <pc:spChg chg="add del">
          <ac:chgData name="Alejandro Cerezo" userId="5ea20e796f35876f" providerId="LiveId" clId="{60A756C2-AF61-4B26-AACD-4EF17FC10D08}" dt="2020-03-28T20:10:02.449" v="4052" actId="26606"/>
          <ac:spMkLst>
            <pc:docMk/>
            <pc:sldMk cId="252760635" sldId="324"/>
            <ac:spMk id="16" creationId="{122F9423-F4B1-45D4-8445-E9991ECCBCCF}"/>
          </ac:spMkLst>
        </pc:spChg>
        <pc:spChg chg="add del">
          <ac:chgData name="Alejandro Cerezo" userId="5ea20e796f35876f" providerId="LiveId" clId="{60A756C2-AF61-4B26-AACD-4EF17FC10D08}" dt="2020-03-28T20:10:34.405" v="4064" actId="26606"/>
          <ac:spMkLst>
            <pc:docMk/>
            <pc:sldMk cId="252760635" sldId="324"/>
            <ac:spMk id="22" creationId="{122F9423-F4B1-45D4-8445-E9991ECCBCCF}"/>
          </ac:spMkLst>
        </pc:spChg>
        <pc:spChg chg="add del">
          <ac:chgData name="Alejandro Cerezo" userId="5ea20e796f35876f" providerId="LiveId" clId="{60A756C2-AF61-4B26-AACD-4EF17FC10D08}" dt="2020-03-28T20:08:56.320" v="4038" actId="26606"/>
          <ac:spMkLst>
            <pc:docMk/>
            <pc:sldMk cId="252760635" sldId="324"/>
            <ac:spMk id="25" creationId="{6A84B152-3496-4C52-AF08-97AFFC09DD2C}"/>
          </ac:spMkLst>
        </pc:spChg>
        <pc:spChg chg="add del">
          <ac:chgData name="Alejandro Cerezo" userId="5ea20e796f35876f" providerId="LiveId" clId="{60A756C2-AF61-4B26-AACD-4EF17FC10D08}" dt="2020-03-28T20:10:30.934" v="4059" actId="26606"/>
          <ac:spMkLst>
            <pc:docMk/>
            <pc:sldMk cId="252760635" sldId="324"/>
            <ac:spMk id="26" creationId="{122F9423-F4B1-45D4-8445-E9991ECCBCCF}"/>
          </ac:spMkLst>
        </pc:spChg>
        <pc:spChg chg="add del">
          <ac:chgData name="Alejandro Cerezo" userId="5ea20e796f35876f" providerId="LiveId" clId="{60A756C2-AF61-4B26-AACD-4EF17FC10D08}" dt="2020-03-28T20:08:56.320" v="4038" actId="26606"/>
          <ac:spMkLst>
            <pc:docMk/>
            <pc:sldMk cId="252760635" sldId="324"/>
            <ac:spMk id="27" creationId="{6B2ADB95-0FA3-4BD7-A8AC-89D014A83E5B}"/>
          </ac:spMkLst>
        </pc:spChg>
        <pc:spChg chg="add del">
          <ac:chgData name="Alejandro Cerezo" userId="5ea20e796f35876f" providerId="LiveId" clId="{60A756C2-AF61-4B26-AACD-4EF17FC10D08}" dt="2020-03-28T20:08:56.320" v="4038" actId="26606"/>
          <ac:spMkLst>
            <pc:docMk/>
            <pc:sldMk cId="252760635" sldId="324"/>
            <ac:spMk id="29" creationId="{C924DBCE-E731-4B22-8181-A39C1D86276C}"/>
          </ac:spMkLst>
        </pc:spChg>
        <pc:spChg chg="add del">
          <ac:chgData name="Alejandro Cerezo" userId="5ea20e796f35876f" providerId="LiveId" clId="{60A756C2-AF61-4B26-AACD-4EF17FC10D08}" dt="2020-03-28T20:08:56.320" v="4038" actId="26606"/>
          <ac:spMkLst>
            <pc:docMk/>
            <pc:sldMk cId="252760635" sldId="324"/>
            <ac:spMk id="31" creationId="{4CBF9756-6AC8-4C65-84DF-56FBFFA1D873}"/>
          </ac:spMkLst>
        </pc:spChg>
        <pc:spChg chg="add del">
          <ac:chgData name="Alejandro Cerezo" userId="5ea20e796f35876f" providerId="LiveId" clId="{60A756C2-AF61-4B26-AACD-4EF17FC10D08}" dt="2020-03-28T20:08:56.320" v="4038" actId="26606"/>
          <ac:spMkLst>
            <pc:docMk/>
            <pc:sldMk cId="252760635" sldId="324"/>
            <ac:spMk id="33" creationId="{2D385988-EAAF-4C27-AF8A-2BFBECAF3D4F}"/>
          </ac:spMkLst>
        </pc:spChg>
        <pc:spChg chg="add del">
          <ac:chgData name="Alejandro Cerezo" userId="5ea20e796f35876f" providerId="LiveId" clId="{60A756C2-AF61-4B26-AACD-4EF17FC10D08}" dt="2020-03-28T20:08:56.320" v="4038" actId="26606"/>
          <ac:spMkLst>
            <pc:docMk/>
            <pc:sldMk cId="252760635" sldId="324"/>
            <ac:spMk id="37" creationId="{B621D332-7329-4994-8836-C429A51B7549}"/>
          </ac:spMkLst>
        </pc:spChg>
        <pc:spChg chg="add del">
          <ac:chgData name="Alejandro Cerezo" userId="5ea20e796f35876f" providerId="LiveId" clId="{60A756C2-AF61-4B26-AACD-4EF17FC10D08}" dt="2020-03-28T20:08:56.320" v="4038" actId="26606"/>
          <ac:spMkLst>
            <pc:docMk/>
            <pc:sldMk cId="252760635" sldId="324"/>
            <ac:spMk id="39" creationId="{2D20F754-35A9-4508-BE3C-C59996D1437B}"/>
          </ac:spMkLst>
        </pc:spChg>
        <pc:grpChg chg="add del">
          <ac:chgData name="Alejandro Cerezo" userId="5ea20e796f35876f" providerId="LiveId" clId="{60A756C2-AF61-4B26-AACD-4EF17FC10D08}" dt="2020-03-28T20:09:08.605" v="4045" actId="26606"/>
          <ac:grpSpMkLst>
            <pc:docMk/>
            <pc:sldMk cId="252760635" sldId="324"/>
            <ac:grpSpMk id="13" creationId="{770AE191-D2EA-45C9-A44D-830C188F74CB}"/>
          </ac:grpSpMkLst>
        </pc:grpChg>
        <pc:grpChg chg="add del">
          <ac:chgData name="Alejandro Cerezo" userId="5ea20e796f35876f" providerId="LiveId" clId="{60A756C2-AF61-4B26-AACD-4EF17FC10D08}" dt="2020-03-28T20:04:47.056" v="3956" actId="26606"/>
          <ac:grpSpMkLst>
            <pc:docMk/>
            <pc:sldMk cId="252760635" sldId="324"/>
            <ac:grpSpMk id="17" creationId="{770AE191-D2EA-45C9-A44D-830C188F74CB}"/>
          </ac:grpSpMkLst>
        </pc:grpChg>
        <pc:grpChg chg="add del">
          <ac:chgData name="Alejandro Cerezo" userId="5ea20e796f35876f" providerId="LiveId" clId="{60A756C2-AF61-4B26-AACD-4EF17FC10D08}" dt="2020-03-28T20:10:02.449" v="4052" actId="26606"/>
          <ac:grpSpMkLst>
            <pc:docMk/>
            <pc:sldMk cId="252760635" sldId="324"/>
            <ac:grpSpMk id="20" creationId="{770AE191-D2EA-45C9-A44D-830C188F74CB}"/>
          </ac:grpSpMkLst>
        </pc:grpChg>
        <pc:grpChg chg="add del">
          <ac:chgData name="Alejandro Cerezo" userId="5ea20e796f35876f" providerId="LiveId" clId="{60A756C2-AF61-4B26-AACD-4EF17FC10D08}" dt="2020-03-28T20:10:34.405" v="4064" actId="26606"/>
          <ac:grpSpMkLst>
            <pc:docMk/>
            <pc:sldMk cId="252760635" sldId="324"/>
            <ac:grpSpMk id="23" creationId="{770AE191-D2EA-45C9-A44D-830C188F74CB}"/>
          </ac:grpSpMkLst>
        </pc:grpChg>
        <pc:grpChg chg="add del">
          <ac:chgData name="Alejandro Cerezo" userId="5ea20e796f35876f" providerId="LiveId" clId="{60A756C2-AF61-4B26-AACD-4EF17FC10D08}" dt="2020-03-28T20:10:30.934" v="4059" actId="26606"/>
          <ac:grpSpMkLst>
            <pc:docMk/>
            <pc:sldMk cId="252760635" sldId="324"/>
            <ac:grpSpMk id="28" creationId="{770AE191-D2EA-45C9-A44D-830C188F74CB}"/>
          </ac:grpSpMkLst>
        </pc:grpChg>
        <pc:graphicFrameChg chg="add mod ord modGraphic">
          <ac:chgData name="Alejandro Cerezo" userId="5ea20e796f35876f" providerId="LiveId" clId="{60A756C2-AF61-4B26-AACD-4EF17FC10D08}" dt="2020-03-28T20:10:34.405" v="4064" actId="26606"/>
          <ac:graphicFrameMkLst>
            <pc:docMk/>
            <pc:sldMk cId="252760635" sldId="324"/>
            <ac:graphicFrameMk id="5" creationId="{CBABE9C0-7C03-4EBE-B097-46090C750833}"/>
          </ac:graphicFrameMkLst>
        </pc:graphicFrameChg>
        <pc:picChg chg="add del">
          <ac:chgData name="Alejandro Cerezo" userId="5ea20e796f35876f" providerId="LiveId" clId="{60A756C2-AF61-4B26-AACD-4EF17FC10D08}" dt="2020-03-28T20:08:56.320" v="4038" actId="26606"/>
          <ac:picMkLst>
            <pc:docMk/>
            <pc:sldMk cId="252760635" sldId="324"/>
            <ac:picMk id="21" creationId="{8B78D6D7-E6CB-4D1B-9C32-AF19A3DCE0D9}"/>
          </ac:picMkLst>
        </pc:picChg>
        <pc:cxnChg chg="add del">
          <ac:chgData name="Alejandro Cerezo" userId="5ea20e796f35876f" providerId="LiveId" clId="{60A756C2-AF61-4B26-AACD-4EF17FC10D08}" dt="2020-03-28T20:08:56.320" v="4038" actId="26606"/>
          <ac:cxnSpMkLst>
            <pc:docMk/>
            <pc:sldMk cId="252760635" sldId="324"/>
            <ac:cxnSpMk id="35" creationId="{43621FD4-D14D-45D5-9A57-9A2DE5EA59C0}"/>
          </ac:cxnSpMkLst>
        </pc:cxnChg>
      </pc:sldChg>
      <pc:sldChg chg="modSp add del ord">
        <pc:chgData name="Alejandro Cerezo" userId="5ea20e796f35876f" providerId="LiveId" clId="{60A756C2-AF61-4B26-AACD-4EF17FC10D08}" dt="2020-03-29T17:12:45.661" v="6843" actId="47"/>
        <pc:sldMkLst>
          <pc:docMk/>
          <pc:sldMk cId="2217906766" sldId="325"/>
        </pc:sldMkLst>
        <pc:spChg chg="mod">
          <ac:chgData name="Alejandro Cerezo" userId="5ea20e796f35876f" providerId="LiveId" clId="{60A756C2-AF61-4B26-AACD-4EF17FC10D08}" dt="2020-03-28T12:55:03.610" v="2371" actId="6549"/>
          <ac:spMkLst>
            <pc:docMk/>
            <pc:sldMk cId="2217906766" sldId="325"/>
            <ac:spMk id="3" creationId="{EA1A32DE-D90E-44CF-B531-AD6BBA62DC39}"/>
          </ac:spMkLst>
        </pc:spChg>
      </pc:sldChg>
      <pc:sldChg chg="addSp delSp modSp add mod setBg setClrOvrMap delDesignElem">
        <pc:chgData name="Alejandro Cerezo" userId="5ea20e796f35876f" providerId="LiveId" clId="{60A756C2-AF61-4B26-AACD-4EF17FC10D08}" dt="2020-03-29T08:52:21.288" v="4526" actId="20577"/>
        <pc:sldMkLst>
          <pc:docMk/>
          <pc:sldMk cId="3689944473" sldId="326"/>
        </pc:sldMkLst>
        <pc:spChg chg="mod">
          <ac:chgData name="Alejandro Cerezo" userId="5ea20e796f35876f" providerId="LiveId" clId="{60A756C2-AF61-4B26-AACD-4EF17FC10D08}" dt="2020-03-29T08:52:11.086" v="4525" actId="26606"/>
          <ac:spMkLst>
            <pc:docMk/>
            <pc:sldMk cId="3689944473" sldId="326"/>
            <ac:spMk id="2" creationId="{62F96E24-2093-4739-9BF1-D7948958DA83}"/>
          </ac:spMkLst>
        </pc:spChg>
        <pc:spChg chg="mod">
          <ac:chgData name="Alejandro Cerezo" userId="5ea20e796f35876f" providerId="LiveId" clId="{60A756C2-AF61-4B26-AACD-4EF17FC10D08}" dt="2020-03-29T08:52:21.288" v="4526" actId="20577"/>
          <ac:spMkLst>
            <pc:docMk/>
            <pc:sldMk cId="3689944473" sldId="326"/>
            <ac:spMk id="3" creationId="{5BBA6278-3EE0-4EC2-9845-3668E02865BC}"/>
          </ac:spMkLst>
        </pc:spChg>
        <pc:spChg chg="add del mod">
          <ac:chgData name="Alejandro Cerezo" userId="5ea20e796f35876f" providerId="LiveId" clId="{60A756C2-AF61-4B26-AACD-4EF17FC10D08}" dt="2020-03-29T08:49:23.411" v="4511" actId="478"/>
          <ac:spMkLst>
            <pc:docMk/>
            <pc:sldMk cId="3689944473" sldId="326"/>
            <ac:spMk id="4" creationId="{94BA82AB-7D2E-450B-8240-BF5CD2A4E9BC}"/>
          </ac:spMkLst>
        </pc:spChg>
        <pc:spChg chg="add del mod">
          <ac:chgData name="Alejandro Cerezo" userId="5ea20e796f35876f" providerId="LiveId" clId="{60A756C2-AF61-4B26-AACD-4EF17FC10D08}" dt="2020-03-29T08:52:04.083" v="4524"/>
          <ac:spMkLst>
            <pc:docMk/>
            <pc:sldMk cId="3689944473" sldId="326"/>
            <ac:spMk id="5" creationId="{38C86B40-7221-4D43-ACAE-A4D42A0F56D0}"/>
          </ac:spMkLst>
        </pc:spChg>
        <pc:spChg chg="add del">
          <ac:chgData name="Alejandro Cerezo" userId="5ea20e796f35876f" providerId="LiveId" clId="{60A756C2-AF61-4B26-AACD-4EF17FC10D08}" dt="2020-03-29T08:52:11.086" v="4525" actId="26606"/>
          <ac:spMkLst>
            <pc:docMk/>
            <pc:sldMk cId="3689944473" sldId="326"/>
            <ac:spMk id="8" creationId="{48A740BC-A0AA-45E0-B899-2AE9C6FE11CA}"/>
          </ac:spMkLst>
        </pc:spChg>
        <pc:spChg chg="add">
          <ac:chgData name="Alejandro Cerezo" userId="5ea20e796f35876f" providerId="LiveId" clId="{60A756C2-AF61-4B26-AACD-4EF17FC10D08}" dt="2020-03-29T08:52:11.086" v="4525" actId="26606"/>
          <ac:spMkLst>
            <pc:docMk/>
            <pc:sldMk cId="3689944473" sldId="326"/>
            <ac:spMk id="15" creationId="{CB5DFCDA-694D-4637-8E9B-038575194349}"/>
          </ac:spMkLst>
        </pc:spChg>
        <pc:spChg chg="add">
          <ac:chgData name="Alejandro Cerezo" userId="5ea20e796f35876f" providerId="LiveId" clId="{60A756C2-AF61-4B26-AACD-4EF17FC10D08}" dt="2020-03-29T08:52:11.086" v="4525" actId="26606"/>
          <ac:spMkLst>
            <pc:docMk/>
            <pc:sldMk cId="3689944473" sldId="326"/>
            <ac:spMk id="17" creationId="{E4DB276E-BFF1-43F5-AB90-7ABA4B9A919A}"/>
          </ac:spMkLst>
        </pc:spChg>
        <pc:cxnChg chg="add del">
          <ac:chgData name="Alejandro Cerezo" userId="5ea20e796f35876f" providerId="LiveId" clId="{60A756C2-AF61-4B26-AACD-4EF17FC10D08}" dt="2020-03-29T08:52:11.086" v="4525" actId="26606"/>
          <ac:cxnSpMkLst>
            <pc:docMk/>
            <pc:sldMk cId="3689944473" sldId="326"/>
            <ac:cxnSpMk id="10" creationId="{B874EF51-C858-4BB9-97C3-D17755787127}"/>
          </ac:cxnSpMkLst>
        </pc:cxnChg>
      </pc:sldChg>
      <pc:sldChg chg="modSp add">
        <pc:chgData name="Alejandro Cerezo" userId="5ea20e796f35876f" providerId="LiveId" clId="{60A756C2-AF61-4B26-AACD-4EF17FC10D08}" dt="2020-03-28T12:56:28.828" v="2383" actId="6549"/>
        <pc:sldMkLst>
          <pc:docMk/>
          <pc:sldMk cId="2481562951" sldId="327"/>
        </pc:sldMkLst>
        <pc:spChg chg="mod">
          <ac:chgData name="Alejandro Cerezo" userId="5ea20e796f35876f" providerId="LiveId" clId="{60A756C2-AF61-4B26-AACD-4EF17FC10D08}" dt="2020-03-28T12:56:28.828" v="2383" actId="6549"/>
          <ac:spMkLst>
            <pc:docMk/>
            <pc:sldMk cId="2481562951" sldId="327"/>
            <ac:spMk id="3" creationId="{622C3AA5-218F-48D9-BB05-CD9B0C795CB1}"/>
          </ac:spMkLst>
        </pc:spChg>
      </pc:sldChg>
      <pc:sldChg chg="addSp delSp modSp add mod ord setBg">
        <pc:chgData name="Alejandro Cerezo" userId="5ea20e796f35876f" providerId="LiveId" clId="{60A756C2-AF61-4B26-AACD-4EF17FC10D08}" dt="2020-03-28T16:39:43.568" v="2530" actId="20577"/>
        <pc:sldMkLst>
          <pc:docMk/>
          <pc:sldMk cId="374022304" sldId="328"/>
        </pc:sldMkLst>
        <pc:spChg chg="mod">
          <ac:chgData name="Alejandro Cerezo" userId="5ea20e796f35876f" providerId="LiveId" clId="{60A756C2-AF61-4B26-AACD-4EF17FC10D08}" dt="2020-03-28T16:39:04.497" v="2521" actId="26606"/>
          <ac:spMkLst>
            <pc:docMk/>
            <pc:sldMk cId="374022304" sldId="328"/>
            <ac:spMk id="2" creationId="{D0DD54C8-DF9E-402E-8746-306C73E66C07}"/>
          </ac:spMkLst>
        </pc:spChg>
        <pc:spChg chg="del">
          <ac:chgData name="Alejandro Cerezo" userId="5ea20e796f35876f" providerId="LiveId" clId="{60A756C2-AF61-4B26-AACD-4EF17FC10D08}" dt="2020-03-28T16:21:30.226" v="2417"/>
          <ac:spMkLst>
            <pc:docMk/>
            <pc:sldMk cId="374022304" sldId="328"/>
            <ac:spMk id="3" creationId="{89DA2A8E-8B09-409D-92F8-75195054456B}"/>
          </ac:spMkLst>
        </pc:spChg>
        <pc:spChg chg="add del mod">
          <ac:chgData name="Alejandro Cerezo" userId="5ea20e796f35876f" providerId="LiveId" clId="{60A756C2-AF61-4B26-AACD-4EF17FC10D08}" dt="2020-03-28T16:39:04.497" v="2521" actId="26606"/>
          <ac:spMkLst>
            <pc:docMk/>
            <pc:sldMk cId="374022304" sldId="328"/>
            <ac:spMk id="4" creationId="{1C7527BD-3E43-4284-9CE6-CF5696877DF0}"/>
          </ac:spMkLst>
        </pc:spChg>
        <pc:spChg chg="add del mod">
          <ac:chgData name="Alejandro Cerezo" userId="5ea20e796f35876f" providerId="LiveId" clId="{60A756C2-AF61-4B26-AACD-4EF17FC10D08}" dt="2020-03-28T16:38:03.279" v="2504"/>
          <ac:spMkLst>
            <pc:docMk/>
            <pc:sldMk cId="374022304" sldId="328"/>
            <ac:spMk id="5" creationId="{1E70190E-1D9E-4B97-8F9D-A183CCDF9C2B}"/>
          </ac:spMkLst>
        </pc:spChg>
        <pc:spChg chg="add del mod">
          <ac:chgData name="Alejandro Cerezo" userId="5ea20e796f35876f" providerId="LiveId" clId="{60A756C2-AF61-4B26-AACD-4EF17FC10D08}" dt="2020-03-28T16:36:29.673" v="2498" actId="21"/>
          <ac:spMkLst>
            <pc:docMk/>
            <pc:sldMk cId="374022304" sldId="328"/>
            <ac:spMk id="6" creationId="{F07AACC6-48D9-4B10-BA59-BBAF5FF29A78}"/>
          </ac:spMkLst>
        </pc:spChg>
        <pc:spChg chg="add">
          <ac:chgData name="Alejandro Cerezo" userId="5ea20e796f35876f" providerId="LiveId" clId="{60A756C2-AF61-4B26-AACD-4EF17FC10D08}" dt="2020-03-28T16:39:04.497" v="2521" actId="26606"/>
          <ac:spMkLst>
            <pc:docMk/>
            <pc:sldMk cId="374022304" sldId="328"/>
            <ac:spMk id="8" creationId="{7517A47C-B2E5-4B79-8061-D74B1311AF6E}"/>
          </ac:spMkLst>
        </pc:spChg>
        <pc:spChg chg="add">
          <ac:chgData name="Alejandro Cerezo" userId="5ea20e796f35876f" providerId="LiveId" clId="{60A756C2-AF61-4B26-AACD-4EF17FC10D08}" dt="2020-03-28T16:39:04.497" v="2521" actId="26606"/>
          <ac:spMkLst>
            <pc:docMk/>
            <pc:sldMk cId="374022304" sldId="328"/>
            <ac:spMk id="9" creationId="{C505E780-2083-4CB5-A42A-5E0E2908ECC3}"/>
          </ac:spMkLst>
        </pc:spChg>
        <pc:spChg chg="add">
          <ac:chgData name="Alejandro Cerezo" userId="5ea20e796f35876f" providerId="LiveId" clId="{60A756C2-AF61-4B26-AACD-4EF17FC10D08}" dt="2020-03-28T16:39:04.497" v="2521" actId="26606"/>
          <ac:spMkLst>
            <pc:docMk/>
            <pc:sldMk cId="374022304" sldId="328"/>
            <ac:spMk id="10" creationId="{D2C0AE1C-0118-41AE-8A10-7CDCBF10E96F}"/>
          </ac:spMkLst>
        </pc:spChg>
        <pc:spChg chg="add del">
          <ac:chgData name="Alejandro Cerezo" userId="5ea20e796f35876f" providerId="LiveId" clId="{60A756C2-AF61-4B26-AACD-4EF17FC10D08}" dt="2020-03-28T16:38:36.880" v="2507" actId="26606"/>
          <ac:spMkLst>
            <pc:docMk/>
            <pc:sldMk cId="374022304" sldId="328"/>
            <ac:spMk id="11" creationId="{7517A47C-B2E5-4B79-8061-D74B1311AF6E}"/>
          </ac:spMkLst>
        </pc:spChg>
        <pc:spChg chg="add">
          <ac:chgData name="Alejandro Cerezo" userId="5ea20e796f35876f" providerId="LiveId" clId="{60A756C2-AF61-4B26-AACD-4EF17FC10D08}" dt="2020-03-28T16:39:04.497" v="2521" actId="26606"/>
          <ac:spMkLst>
            <pc:docMk/>
            <pc:sldMk cId="374022304" sldId="328"/>
            <ac:spMk id="12" creationId="{463EEC44-1BA3-44ED-81FC-A644B04B2A44}"/>
          </ac:spMkLst>
        </pc:spChg>
        <pc:spChg chg="add del">
          <ac:chgData name="Alejandro Cerezo" userId="5ea20e796f35876f" providerId="LiveId" clId="{60A756C2-AF61-4B26-AACD-4EF17FC10D08}" dt="2020-03-28T16:38:36.880" v="2507" actId="26606"/>
          <ac:spMkLst>
            <pc:docMk/>
            <pc:sldMk cId="374022304" sldId="328"/>
            <ac:spMk id="13" creationId="{C505E780-2083-4CB5-A42A-5E0E2908ECC3}"/>
          </ac:spMkLst>
        </pc:spChg>
        <pc:spChg chg="add del">
          <ac:chgData name="Alejandro Cerezo" userId="5ea20e796f35876f" providerId="LiveId" clId="{60A756C2-AF61-4B26-AACD-4EF17FC10D08}" dt="2020-03-28T16:38:36.880" v="2507" actId="26606"/>
          <ac:spMkLst>
            <pc:docMk/>
            <pc:sldMk cId="374022304" sldId="328"/>
            <ac:spMk id="15" creationId="{D2C0AE1C-0118-41AE-8A10-7CDCBF10E96F}"/>
          </ac:spMkLst>
        </pc:spChg>
        <pc:spChg chg="add del">
          <ac:chgData name="Alejandro Cerezo" userId="5ea20e796f35876f" providerId="LiveId" clId="{60A756C2-AF61-4B26-AACD-4EF17FC10D08}" dt="2020-03-28T16:38:36.880" v="2507" actId="26606"/>
          <ac:spMkLst>
            <pc:docMk/>
            <pc:sldMk cId="374022304" sldId="328"/>
            <ac:spMk id="17" creationId="{463EEC44-1BA3-44ED-81FC-A644B04B2A44}"/>
          </ac:spMkLst>
        </pc:spChg>
        <pc:graphicFrameChg chg="add del">
          <ac:chgData name="Alejandro Cerezo" userId="5ea20e796f35876f" providerId="LiveId" clId="{60A756C2-AF61-4B26-AACD-4EF17FC10D08}" dt="2020-03-28T16:38:36.880" v="2507" actId="26606"/>
          <ac:graphicFrameMkLst>
            <pc:docMk/>
            <pc:sldMk cId="374022304" sldId="328"/>
            <ac:graphicFrameMk id="7" creationId="{8BCD2B1B-7C03-4014-B26D-75AA2DCBAD75}"/>
          </ac:graphicFrameMkLst>
        </pc:graphicFrameChg>
        <pc:graphicFrameChg chg="add mod">
          <ac:chgData name="Alejandro Cerezo" userId="5ea20e796f35876f" providerId="LiveId" clId="{60A756C2-AF61-4B26-AACD-4EF17FC10D08}" dt="2020-03-28T16:39:43.568" v="2530" actId="20577"/>
          <ac:graphicFrameMkLst>
            <pc:docMk/>
            <pc:sldMk cId="374022304" sldId="328"/>
            <ac:graphicFrameMk id="14" creationId="{63E375C6-AE7B-44D0-AC5C-9EB6EADFC146}"/>
          </ac:graphicFrameMkLst>
        </pc:graphicFrameChg>
      </pc:sldChg>
      <pc:sldChg chg="addSp delSp modSp add mod setBg modAnim">
        <pc:chgData name="Alejandro Cerezo" userId="5ea20e796f35876f" providerId="LiveId" clId="{60A756C2-AF61-4B26-AACD-4EF17FC10D08}" dt="2020-04-01T17:46:57.388" v="9155" actId="790"/>
        <pc:sldMkLst>
          <pc:docMk/>
          <pc:sldMk cId="3900906581" sldId="329"/>
        </pc:sldMkLst>
        <pc:spChg chg="add del mod">
          <ac:chgData name="Alejandro Cerezo" userId="5ea20e796f35876f" providerId="LiveId" clId="{60A756C2-AF61-4B26-AACD-4EF17FC10D08}" dt="2020-03-28T16:29:21.959" v="2469" actId="478"/>
          <ac:spMkLst>
            <pc:docMk/>
            <pc:sldMk cId="3900906581" sldId="329"/>
            <ac:spMk id="2" creationId="{532A37E2-19DD-490C-91BC-C43C5A08CBB7}"/>
          </ac:spMkLst>
        </pc:spChg>
        <pc:spChg chg="add mod">
          <ac:chgData name="Alejandro Cerezo" userId="5ea20e796f35876f" providerId="LiveId" clId="{60A756C2-AF61-4B26-AACD-4EF17FC10D08}" dt="2020-04-01T17:45:59.645" v="9149" actId="790"/>
          <ac:spMkLst>
            <pc:docMk/>
            <pc:sldMk cId="3900906581" sldId="329"/>
            <ac:spMk id="4" creationId="{F43CCF04-70BA-4AA2-B92A-452D0FA5F15A}"/>
          </ac:spMkLst>
        </pc:spChg>
        <pc:spChg chg="add del mod">
          <ac:chgData name="Alejandro Cerezo" userId="5ea20e796f35876f" providerId="LiveId" clId="{60A756C2-AF61-4B26-AACD-4EF17FC10D08}" dt="2020-03-28T16:33:35.626" v="2478"/>
          <ac:spMkLst>
            <pc:docMk/>
            <pc:sldMk cId="3900906581" sldId="329"/>
            <ac:spMk id="5" creationId="{9D2D8768-1A91-44C0-A8AF-EE1BAD016641}"/>
          </ac:spMkLst>
        </pc:spChg>
        <pc:spChg chg="add mod">
          <ac:chgData name="Alejandro Cerezo" userId="5ea20e796f35876f" providerId="LiveId" clId="{60A756C2-AF61-4B26-AACD-4EF17FC10D08}" dt="2020-04-01T17:46:57.388" v="9155" actId="790"/>
          <ac:spMkLst>
            <pc:docMk/>
            <pc:sldMk cId="3900906581" sldId="329"/>
            <ac:spMk id="6" creationId="{671BD3E4-1E73-4CD2-8C0F-A06B989D594D}"/>
          </ac:spMkLst>
        </pc:spChg>
        <pc:spChg chg="add">
          <ac:chgData name="Alejandro Cerezo" userId="5ea20e796f35876f" providerId="LiveId" clId="{60A756C2-AF61-4B26-AACD-4EF17FC10D08}" dt="2020-03-28T16:35:00.465" v="2488" actId="26606"/>
          <ac:spMkLst>
            <pc:docMk/>
            <pc:sldMk cId="3900906581" sldId="329"/>
            <ac:spMk id="12" creationId="{B775CD93-9DF2-48CB-9F57-1BCA9A46C7FA}"/>
          </ac:spMkLst>
        </pc:spChg>
        <pc:spChg chg="add mod">
          <ac:chgData name="Alejandro Cerezo" userId="5ea20e796f35876f" providerId="LiveId" clId="{60A756C2-AF61-4B26-AACD-4EF17FC10D08}" dt="2020-03-28T16:37:30.743" v="2503" actId="1076"/>
          <ac:spMkLst>
            <pc:docMk/>
            <pc:sldMk cId="3900906581" sldId="329"/>
            <ac:spMk id="13" creationId="{FDCF946B-D795-4987-8C54-075212E07063}"/>
          </ac:spMkLst>
        </pc:spChg>
        <pc:spChg chg="add">
          <ac:chgData name="Alejandro Cerezo" userId="5ea20e796f35876f" providerId="LiveId" clId="{60A756C2-AF61-4B26-AACD-4EF17FC10D08}" dt="2020-03-28T16:35:00.465" v="2488" actId="26606"/>
          <ac:spMkLst>
            <pc:docMk/>
            <pc:sldMk cId="3900906581" sldId="329"/>
            <ac:spMk id="14" creationId="{E186B68C-84BC-4A6E-99D1-EE87483C1349}"/>
          </ac:spMkLst>
        </pc:spChg>
        <pc:spChg chg="add">
          <ac:chgData name="Alejandro Cerezo" userId="5ea20e796f35876f" providerId="LiveId" clId="{60A756C2-AF61-4B26-AACD-4EF17FC10D08}" dt="2020-03-28T16:35:00.465" v="2488" actId="26606"/>
          <ac:spMkLst>
            <pc:docMk/>
            <pc:sldMk cId="3900906581" sldId="329"/>
            <ac:spMk id="16" creationId="{6166C6D1-23AC-49C4-BA07-238E4E9F8CEB}"/>
          </ac:spMkLst>
        </pc:spChg>
        <pc:spChg chg="add">
          <ac:chgData name="Alejandro Cerezo" userId="5ea20e796f35876f" providerId="LiveId" clId="{60A756C2-AF61-4B26-AACD-4EF17FC10D08}" dt="2020-03-28T16:35:00.465" v="2488" actId="26606"/>
          <ac:spMkLst>
            <pc:docMk/>
            <pc:sldMk cId="3900906581" sldId="329"/>
            <ac:spMk id="18" creationId="{33A87B69-D1B1-4DA7-B224-F220FC5235E6}"/>
          </ac:spMkLst>
        </pc:spChg>
        <pc:spChg chg="add">
          <ac:chgData name="Alejandro Cerezo" userId="5ea20e796f35876f" providerId="LiveId" clId="{60A756C2-AF61-4B26-AACD-4EF17FC10D08}" dt="2020-03-28T16:35:00.465" v="2488" actId="26606"/>
          <ac:spMkLst>
            <pc:docMk/>
            <pc:sldMk cId="3900906581" sldId="329"/>
            <ac:spMk id="20" creationId="{1C091803-41C2-48E0-9228-5148460C7479}"/>
          </ac:spMkLst>
        </pc:spChg>
        <pc:graphicFrameChg chg="add del mod">
          <ac:chgData name="Alejandro Cerezo" userId="5ea20e796f35876f" providerId="LiveId" clId="{60A756C2-AF61-4B26-AACD-4EF17FC10D08}" dt="2020-03-28T16:33:41.861" v="2479" actId="478"/>
          <ac:graphicFrameMkLst>
            <pc:docMk/>
            <pc:sldMk cId="3900906581" sldId="329"/>
            <ac:graphicFrameMk id="3" creationId="{E8D3A2F9-C1D2-4CF8-8511-BD365A3E5066}"/>
          </ac:graphicFrameMkLst>
        </pc:graphicFrameChg>
        <pc:picChg chg="add mod">
          <ac:chgData name="Alejandro Cerezo" userId="5ea20e796f35876f" providerId="LiveId" clId="{60A756C2-AF61-4B26-AACD-4EF17FC10D08}" dt="2020-03-28T16:35:00.465" v="2488" actId="26606"/>
          <ac:picMkLst>
            <pc:docMk/>
            <pc:sldMk cId="3900906581" sldId="329"/>
            <ac:picMk id="7" creationId="{3D1DD0E8-99A0-42C1-9C71-838E66492F3D}"/>
          </ac:picMkLst>
        </pc:picChg>
      </pc:sldChg>
      <pc:sldChg chg="addSp delSp modSp add mod setBg setClrOvrMap">
        <pc:chgData name="Alejandro Cerezo" userId="5ea20e796f35876f" providerId="LiveId" clId="{60A756C2-AF61-4B26-AACD-4EF17FC10D08}" dt="2020-04-01T17:49:06.062" v="9210" actId="790"/>
        <pc:sldMkLst>
          <pc:docMk/>
          <pc:sldMk cId="1544553976" sldId="330"/>
        </pc:sldMkLst>
        <pc:spChg chg="del">
          <ac:chgData name="Alejandro Cerezo" userId="5ea20e796f35876f" providerId="LiveId" clId="{60A756C2-AF61-4B26-AACD-4EF17FC10D08}" dt="2020-03-28T16:43:10.663" v="2533"/>
          <ac:spMkLst>
            <pc:docMk/>
            <pc:sldMk cId="1544553976" sldId="330"/>
            <ac:spMk id="2" creationId="{B02BAC00-04C1-4B5F-81BC-AB8ED515E3E8}"/>
          </ac:spMkLst>
        </pc:spChg>
        <pc:spChg chg="del">
          <ac:chgData name="Alejandro Cerezo" userId="5ea20e796f35876f" providerId="LiveId" clId="{60A756C2-AF61-4B26-AACD-4EF17FC10D08}" dt="2020-03-28T16:43:10.663" v="2533"/>
          <ac:spMkLst>
            <pc:docMk/>
            <pc:sldMk cId="1544553976" sldId="330"/>
            <ac:spMk id="3" creationId="{FB409CDA-BCEE-4327-8A96-035B33816EA8}"/>
          </ac:spMkLst>
        </pc:spChg>
        <pc:spChg chg="del">
          <ac:chgData name="Alejandro Cerezo" userId="5ea20e796f35876f" providerId="LiveId" clId="{60A756C2-AF61-4B26-AACD-4EF17FC10D08}" dt="2020-03-28T16:43:10.663" v="2533"/>
          <ac:spMkLst>
            <pc:docMk/>
            <pc:sldMk cId="1544553976" sldId="330"/>
            <ac:spMk id="4" creationId="{F8F61EB0-B6F9-417E-B030-F4F6CD2F24F3}"/>
          </ac:spMkLst>
        </pc:spChg>
        <pc:spChg chg="add mod">
          <ac:chgData name="Alejandro Cerezo" userId="5ea20e796f35876f" providerId="LiveId" clId="{60A756C2-AF61-4B26-AACD-4EF17FC10D08}" dt="2020-03-28T16:45:26.958" v="2551" actId="26606"/>
          <ac:spMkLst>
            <pc:docMk/>
            <pc:sldMk cId="1544553976" sldId="330"/>
            <ac:spMk id="5" creationId="{97D8ED81-3D76-423D-830A-0FE51CB40099}"/>
          </ac:spMkLst>
        </pc:spChg>
        <pc:spChg chg="add mod">
          <ac:chgData name="Alejandro Cerezo" userId="5ea20e796f35876f" providerId="LiveId" clId="{60A756C2-AF61-4B26-AACD-4EF17FC10D08}" dt="2020-04-01T17:49:06.062" v="9210" actId="790"/>
          <ac:spMkLst>
            <pc:docMk/>
            <pc:sldMk cId="1544553976" sldId="330"/>
            <ac:spMk id="6" creationId="{94A3B1A6-5AA5-41D8-ACE5-33A9DB430682}"/>
          </ac:spMkLst>
        </pc:spChg>
        <pc:spChg chg="add">
          <ac:chgData name="Alejandro Cerezo" userId="5ea20e796f35876f" providerId="LiveId" clId="{60A756C2-AF61-4B26-AACD-4EF17FC10D08}" dt="2020-03-28T16:45:26.958" v="2551" actId="26606"/>
          <ac:spMkLst>
            <pc:docMk/>
            <pc:sldMk cId="1544553976" sldId="330"/>
            <ac:spMk id="11" creationId="{48A740BC-A0AA-45E0-B899-2AE9C6FE11CA}"/>
          </ac:spMkLst>
        </pc:spChg>
        <pc:picChg chg="add del mod">
          <ac:chgData name="Alejandro Cerezo" userId="5ea20e796f35876f" providerId="LiveId" clId="{60A756C2-AF61-4B26-AACD-4EF17FC10D08}" dt="2020-03-28T16:46:40.181" v="2561" actId="478"/>
          <ac:picMkLst>
            <pc:docMk/>
            <pc:sldMk cId="1544553976" sldId="330"/>
            <ac:picMk id="9" creationId="{2B29A611-A2A5-4C98-AD06-5FBEA4C3F06B}"/>
          </ac:picMkLst>
        </pc:picChg>
        <pc:picChg chg="add mod">
          <ac:chgData name="Alejandro Cerezo" userId="5ea20e796f35876f" providerId="LiveId" clId="{60A756C2-AF61-4B26-AACD-4EF17FC10D08}" dt="2020-03-28T16:47:32.586" v="2568" actId="1076"/>
          <ac:picMkLst>
            <pc:docMk/>
            <pc:sldMk cId="1544553976" sldId="330"/>
            <ac:picMk id="4098" creationId="{76F44C3B-BFD5-456F-B9FF-8327140E91C9}"/>
          </ac:picMkLst>
        </pc:picChg>
        <pc:cxnChg chg="add">
          <ac:chgData name="Alejandro Cerezo" userId="5ea20e796f35876f" providerId="LiveId" clId="{60A756C2-AF61-4B26-AACD-4EF17FC10D08}" dt="2020-03-28T16:45:26.958" v="2551" actId="26606"/>
          <ac:cxnSpMkLst>
            <pc:docMk/>
            <pc:sldMk cId="1544553976" sldId="330"/>
            <ac:cxnSpMk id="13" creationId="{B874EF51-C858-4BB9-97C3-D17755787127}"/>
          </ac:cxnSpMkLst>
        </pc:cxnChg>
      </pc:sldChg>
      <pc:sldChg chg="addSp delSp modSp">
        <pc:chgData name="Alejandro Cerezo" userId="5ea20e796f35876f" providerId="LiveId" clId="{60A756C2-AF61-4B26-AACD-4EF17FC10D08}" dt="2020-03-28T17:54:39.822" v="2957" actId="14100"/>
        <pc:sldMkLst>
          <pc:docMk/>
          <pc:sldMk cId="186597479" sldId="1092"/>
        </pc:sldMkLst>
        <pc:spChg chg="add del mod">
          <ac:chgData name="Alejandro Cerezo" userId="5ea20e796f35876f" providerId="LiveId" clId="{60A756C2-AF61-4B26-AACD-4EF17FC10D08}" dt="2020-03-28T17:51:28.374" v="2932" actId="1076"/>
          <ac:spMkLst>
            <pc:docMk/>
            <pc:sldMk cId="186597479" sldId="1092"/>
            <ac:spMk id="3" creationId="{00000000-0000-0000-0000-000000000000}"/>
          </ac:spMkLst>
        </pc:spChg>
        <pc:spChg chg="del mod">
          <ac:chgData name="Alejandro Cerezo" userId="5ea20e796f35876f" providerId="LiveId" clId="{60A756C2-AF61-4B26-AACD-4EF17FC10D08}" dt="2020-03-28T17:42:33.870" v="2897" actId="478"/>
          <ac:spMkLst>
            <pc:docMk/>
            <pc:sldMk cId="186597479" sldId="1092"/>
            <ac:spMk id="5" creationId="{00000000-0000-0000-0000-000000000000}"/>
          </ac:spMkLst>
        </pc:spChg>
        <pc:spChg chg="add del mod">
          <ac:chgData name="Alejandro Cerezo" userId="5ea20e796f35876f" providerId="LiveId" clId="{60A756C2-AF61-4B26-AACD-4EF17FC10D08}" dt="2020-03-28T17:52:42.431" v="2934" actId="20577"/>
          <ac:spMkLst>
            <pc:docMk/>
            <pc:sldMk cId="186597479" sldId="1092"/>
            <ac:spMk id="6" creationId="{00000000-0000-0000-0000-000000000000}"/>
          </ac:spMkLst>
        </pc:spChg>
        <pc:spChg chg="add del mod">
          <ac:chgData name="Alejandro Cerezo" userId="5ea20e796f35876f" providerId="LiveId" clId="{60A756C2-AF61-4B26-AACD-4EF17FC10D08}" dt="2020-03-28T17:53:11.386" v="2950" actId="14100"/>
          <ac:spMkLst>
            <pc:docMk/>
            <pc:sldMk cId="186597479" sldId="1092"/>
            <ac:spMk id="10" creationId="{00000000-0000-0000-0000-000000000000}"/>
          </ac:spMkLst>
        </pc:spChg>
        <pc:spChg chg="add del mod">
          <ac:chgData name="Alejandro Cerezo" userId="5ea20e796f35876f" providerId="LiveId" clId="{60A756C2-AF61-4B26-AACD-4EF17FC10D08}" dt="2020-03-28T17:51:28.374" v="2932" actId="1076"/>
          <ac:spMkLst>
            <pc:docMk/>
            <pc:sldMk cId="186597479" sldId="1092"/>
            <ac:spMk id="11" creationId="{00000000-0000-0000-0000-000000000000}"/>
          </ac:spMkLst>
        </pc:spChg>
        <pc:spChg chg="add del mod">
          <ac:chgData name="Alejandro Cerezo" userId="5ea20e796f35876f" providerId="LiveId" clId="{60A756C2-AF61-4B26-AACD-4EF17FC10D08}" dt="2020-03-28T17:51:28.374" v="2932" actId="1076"/>
          <ac:spMkLst>
            <pc:docMk/>
            <pc:sldMk cId="186597479" sldId="1092"/>
            <ac:spMk id="12" creationId="{00000000-0000-0000-0000-000000000000}"/>
          </ac:spMkLst>
        </pc:spChg>
        <pc:picChg chg="del">
          <ac:chgData name="Alejandro Cerezo" userId="5ea20e796f35876f" providerId="LiveId" clId="{60A756C2-AF61-4B26-AACD-4EF17FC10D08}" dt="2020-03-28T17:39:22.521" v="2885" actId="478"/>
          <ac:picMkLst>
            <pc:docMk/>
            <pc:sldMk cId="186597479" sldId="1092"/>
            <ac:picMk id="4" creationId="{00000000-0000-0000-0000-000000000000}"/>
          </ac:picMkLst>
        </pc:picChg>
        <pc:picChg chg="add mod">
          <ac:chgData name="Alejandro Cerezo" userId="5ea20e796f35876f" providerId="LiveId" clId="{60A756C2-AF61-4B26-AACD-4EF17FC10D08}" dt="2020-03-28T17:54:28.970" v="2956" actId="1076"/>
          <ac:picMkLst>
            <pc:docMk/>
            <pc:sldMk cId="186597479" sldId="1092"/>
            <ac:picMk id="20" creationId="{06832C27-1BF9-48DD-B967-49D1AD22CD7D}"/>
          </ac:picMkLst>
        </pc:picChg>
        <pc:picChg chg="add mod">
          <ac:chgData name="Alejandro Cerezo" userId="5ea20e796f35876f" providerId="LiveId" clId="{60A756C2-AF61-4B26-AACD-4EF17FC10D08}" dt="2020-03-28T17:54:39.822" v="2957" actId="14100"/>
          <ac:picMkLst>
            <pc:docMk/>
            <pc:sldMk cId="186597479" sldId="1092"/>
            <ac:picMk id="6145" creationId="{645D8551-E5CA-4B02-B7B6-4BA511657526}"/>
          </ac:picMkLst>
        </pc:picChg>
        <pc:cxnChg chg="add del mod">
          <ac:chgData name="Alejandro Cerezo" userId="5ea20e796f35876f" providerId="LiveId" clId="{60A756C2-AF61-4B26-AACD-4EF17FC10D08}" dt="2020-03-28T17:52:42.431" v="2934" actId="20577"/>
          <ac:cxnSpMkLst>
            <pc:docMk/>
            <pc:sldMk cId="186597479" sldId="1092"/>
            <ac:cxnSpMk id="8" creationId="{00000000-0000-0000-0000-000000000000}"/>
          </ac:cxnSpMkLst>
        </pc:cxnChg>
        <pc:cxnChg chg="add del mod">
          <ac:chgData name="Alejandro Cerezo" userId="5ea20e796f35876f" providerId="LiveId" clId="{60A756C2-AF61-4B26-AACD-4EF17FC10D08}" dt="2020-03-28T17:53:11.386" v="2950" actId="14100"/>
          <ac:cxnSpMkLst>
            <pc:docMk/>
            <pc:sldMk cId="186597479" sldId="1092"/>
            <ac:cxnSpMk id="14" creationId="{00000000-0000-0000-0000-000000000000}"/>
          </ac:cxnSpMkLst>
        </pc:cxnChg>
        <pc:cxnChg chg="add del mod">
          <ac:chgData name="Alejandro Cerezo" userId="5ea20e796f35876f" providerId="LiveId" clId="{60A756C2-AF61-4B26-AACD-4EF17FC10D08}" dt="2020-03-28T17:51:28.374" v="2932" actId="1076"/>
          <ac:cxnSpMkLst>
            <pc:docMk/>
            <pc:sldMk cId="186597479" sldId="1092"/>
            <ac:cxnSpMk id="16" creationId="{00000000-0000-0000-0000-000000000000}"/>
          </ac:cxnSpMkLst>
        </pc:cxnChg>
      </pc:sldChg>
      <pc:sldChg chg="modSp modNotesTx">
        <pc:chgData name="Alejandro Cerezo" userId="5ea20e796f35876f" providerId="LiveId" clId="{60A756C2-AF61-4B26-AACD-4EF17FC10D08}" dt="2020-04-01T17:55:44.157" v="9252" actId="20577"/>
        <pc:sldMkLst>
          <pc:docMk/>
          <pc:sldMk cId="2469318837" sldId="1111"/>
        </pc:sldMkLst>
        <pc:spChg chg="mod">
          <ac:chgData name="Alejandro Cerezo" userId="5ea20e796f35876f" providerId="LiveId" clId="{60A756C2-AF61-4B26-AACD-4EF17FC10D08}" dt="2020-04-01T17:54:32.366" v="9233" actId="2"/>
          <ac:spMkLst>
            <pc:docMk/>
            <pc:sldMk cId="2469318837" sldId="1111"/>
            <ac:spMk id="15" creationId="{00000000-0000-0000-0000-000000000000}"/>
          </ac:spMkLst>
        </pc:spChg>
        <pc:spChg chg="mod">
          <ac:chgData name="Alejandro Cerezo" userId="5ea20e796f35876f" providerId="LiveId" clId="{60A756C2-AF61-4B26-AACD-4EF17FC10D08}" dt="2020-04-01T17:54:49.175" v="9234" actId="790"/>
          <ac:spMkLst>
            <pc:docMk/>
            <pc:sldMk cId="2469318837" sldId="1111"/>
            <ac:spMk id="27" creationId="{00000000-0000-0000-0000-000000000000}"/>
          </ac:spMkLst>
        </pc:spChg>
      </pc:sldChg>
      <pc:sldChg chg="addSp delSp modSp del">
        <pc:chgData name="Alejandro Cerezo" userId="5ea20e796f35876f" providerId="LiveId" clId="{60A756C2-AF61-4B26-AACD-4EF17FC10D08}" dt="2020-03-28T17:27:05.082" v="2767" actId="2696"/>
        <pc:sldMkLst>
          <pc:docMk/>
          <pc:sldMk cId="3793109553" sldId="1113"/>
        </pc:sldMkLst>
        <pc:spChg chg="mod">
          <ac:chgData name="Alejandro Cerezo" userId="5ea20e796f35876f" providerId="LiveId" clId="{60A756C2-AF61-4B26-AACD-4EF17FC10D08}" dt="2020-03-28T17:24:18.748" v="2751" actId="21"/>
          <ac:spMkLst>
            <pc:docMk/>
            <pc:sldMk cId="3793109553" sldId="1113"/>
            <ac:spMk id="2" creationId="{00000000-0000-0000-0000-000000000000}"/>
          </ac:spMkLst>
        </pc:spChg>
        <pc:spChg chg="add mod">
          <ac:chgData name="Alejandro Cerezo" userId="5ea20e796f35876f" providerId="LiveId" clId="{60A756C2-AF61-4B26-AACD-4EF17FC10D08}" dt="2020-03-28T17:01:56.273" v="2670" actId="5793"/>
          <ac:spMkLst>
            <pc:docMk/>
            <pc:sldMk cId="3793109553" sldId="1113"/>
            <ac:spMk id="3" creationId="{BB8B25E2-9AC1-4310-965E-A1B9EDF02CAF}"/>
          </ac:spMkLst>
        </pc:spChg>
        <pc:spChg chg="del">
          <ac:chgData name="Alejandro Cerezo" userId="5ea20e796f35876f" providerId="LiveId" clId="{60A756C2-AF61-4B26-AACD-4EF17FC10D08}" dt="2020-03-28T16:57:32.716" v="2588" actId="21"/>
          <ac:spMkLst>
            <pc:docMk/>
            <pc:sldMk cId="3793109553" sldId="1113"/>
            <ac:spMk id="4" creationId="{00000000-0000-0000-0000-000000000000}"/>
          </ac:spMkLst>
        </pc:spChg>
        <pc:spChg chg="add mod">
          <ac:chgData name="Alejandro Cerezo" userId="5ea20e796f35876f" providerId="LiveId" clId="{60A756C2-AF61-4B26-AACD-4EF17FC10D08}" dt="2020-03-28T17:24:35.418" v="2753" actId="21"/>
          <ac:spMkLst>
            <pc:docMk/>
            <pc:sldMk cId="3793109553" sldId="1113"/>
            <ac:spMk id="5" creationId="{3E284B14-325F-4CD5-AEB5-5A7B41F0FC7D}"/>
          </ac:spMkLst>
        </pc:spChg>
        <pc:spChg chg="del">
          <ac:chgData name="Alejandro Cerezo" userId="5ea20e796f35876f" providerId="LiveId" clId="{60A756C2-AF61-4B26-AACD-4EF17FC10D08}" dt="2020-03-28T16:57:32.716" v="2588" actId="21"/>
          <ac:spMkLst>
            <pc:docMk/>
            <pc:sldMk cId="3793109553" sldId="1113"/>
            <ac:spMk id="6" creationId="{00000000-0000-0000-0000-000000000000}"/>
          </ac:spMkLst>
        </pc:spChg>
        <pc:spChg chg="del mod">
          <ac:chgData name="Alejandro Cerezo" userId="5ea20e796f35876f" providerId="LiveId" clId="{60A756C2-AF61-4B26-AACD-4EF17FC10D08}" dt="2020-03-28T17:00:41.453" v="2639"/>
          <ac:spMkLst>
            <pc:docMk/>
            <pc:sldMk cId="3793109553" sldId="1113"/>
            <ac:spMk id="16" creationId="{00000000-0000-0000-0000-000000000000}"/>
          </ac:spMkLst>
        </pc:spChg>
        <pc:spChg chg="add del mod">
          <ac:chgData name="Alejandro Cerezo" userId="5ea20e796f35876f" providerId="LiveId" clId="{60A756C2-AF61-4B26-AACD-4EF17FC10D08}" dt="2020-03-28T17:25:07.046" v="2756" actId="21"/>
          <ac:spMkLst>
            <pc:docMk/>
            <pc:sldMk cId="3793109553" sldId="1113"/>
            <ac:spMk id="17" creationId="{00000000-0000-0000-0000-000000000000}"/>
          </ac:spMkLst>
        </pc:spChg>
        <pc:spChg chg="add del mod">
          <ac:chgData name="Alejandro Cerezo" userId="5ea20e796f35876f" providerId="LiveId" clId="{60A756C2-AF61-4B26-AACD-4EF17FC10D08}" dt="2020-03-28T17:25:07.046" v="2756" actId="21"/>
          <ac:spMkLst>
            <pc:docMk/>
            <pc:sldMk cId="3793109553" sldId="1113"/>
            <ac:spMk id="19" creationId="{00000000-0000-0000-0000-000000000000}"/>
          </ac:spMkLst>
        </pc:spChg>
        <pc:picChg chg="del">
          <ac:chgData name="Alejandro Cerezo" userId="5ea20e796f35876f" providerId="LiveId" clId="{60A756C2-AF61-4B26-AACD-4EF17FC10D08}" dt="2020-03-28T16:56:15.787" v="2581" actId="21"/>
          <ac:picMkLst>
            <pc:docMk/>
            <pc:sldMk cId="3793109553" sldId="1113"/>
            <ac:picMk id="11" creationId="{00000000-0000-0000-0000-000000000000}"/>
          </ac:picMkLst>
        </pc:picChg>
        <pc:picChg chg="add del mod">
          <ac:chgData name="Alejandro Cerezo" userId="5ea20e796f35876f" providerId="LiveId" clId="{60A756C2-AF61-4B26-AACD-4EF17FC10D08}" dt="2020-03-28T17:25:07.046" v="2756" actId="21"/>
          <ac:picMkLst>
            <pc:docMk/>
            <pc:sldMk cId="3793109553" sldId="1113"/>
            <ac:picMk id="20" creationId="{00000000-0000-0000-0000-000000000000}"/>
          </ac:picMkLst>
        </pc:picChg>
        <pc:cxnChg chg="del mod">
          <ac:chgData name="Alejandro Cerezo" userId="5ea20e796f35876f" providerId="LiveId" clId="{60A756C2-AF61-4B26-AACD-4EF17FC10D08}" dt="2020-03-28T16:57:32.716" v="2588" actId="21"/>
          <ac:cxnSpMkLst>
            <pc:docMk/>
            <pc:sldMk cId="3793109553" sldId="1113"/>
            <ac:cxnSpMk id="12" creationId="{00000000-0000-0000-0000-000000000000}"/>
          </ac:cxnSpMkLst>
        </pc:cxnChg>
        <pc:cxnChg chg="add del mod">
          <ac:chgData name="Alejandro Cerezo" userId="5ea20e796f35876f" providerId="LiveId" clId="{60A756C2-AF61-4B26-AACD-4EF17FC10D08}" dt="2020-03-28T17:25:07.046" v="2756" actId="21"/>
          <ac:cxnSpMkLst>
            <pc:docMk/>
            <pc:sldMk cId="3793109553" sldId="1113"/>
            <ac:cxnSpMk id="22" creationId="{00000000-0000-0000-0000-000000000000}"/>
          </ac:cxnSpMkLst>
        </pc:cxnChg>
      </pc:sldChg>
      <pc:sldChg chg="addSp delSp modSp del">
        <pc:chgData name="Alejandro Cerezo" userId="5ea20e796f35876f" providerId="LiveId" clId="{60A756C2-AF61-4B26-AACD-4EF17FC10D08}" dt="2020-03-28T17:35:37.066" v="2846" actId="47"/>
        <pc:sldMkLst>
          <pc:docMk/>
          <pc:sldMk cId="80407539" sldId="1114"/>
        </pc:sldMkLst>
        <pc:spChg chg="mod">
          <ac:chgData name="Alejandro Cerezo" userId="5ea20e796f35876f" providerId="LiveId" clId="{60A756C2-AF61-4B26-AACD-4EF17FC10D08}" dt="2020-03-28T17:35:03.271" v="2839" actId="21"/>
          <ac:spMkLst>
            <pc:docMk/>
            <pc:sldMk cId="80407539" sldId="1114"/>
            <ac:spMk id="2" creationId="{00000000-0000-0000-0000-000000000000}"/>
          </ac:spMkLst>
        </pc:spChg>
        <pc:spChg chg="add del">
          <ac:chgData name="Alejandro Cerezo" userId="5ea20e796f35876f" providerId="LiveId" clId="{60A756C2-AF61-4B26-AACD-4EF17FC10D08}" dt="2020-03-28T17:35:16.365" v="2842" actId="21"/>
          <ac:spMkLst>
            <pc:docMk/>
            <pc:sldMk cId="80407539" sldId="1114"/>
            <ac:spMk id="10" creationId="{00000000-0000-0000-0000-000000000000}"/>
          </ac:spMkLst>
        </pc:spChg>
        <pc:spChg chg="add del">
          <ac:chgData name="Alejandro Cerezo" userId="5ea20e796f35876f" providerId="LiveId" clId="{60A756C2-AF61-4B26-AACD-4EF17FC10D08}" dt="2020-03-28T17:35:16.365" v="2842" actId="21"/>
          <ac:spMkLst>
            <pc:docMk/>
            <pc:sldMk cId="80407539" sldId="1114"/>
            <ac:spMk id="13" creationId="{00000000-0000-0000-0000-000000000000}"/>
          </ac:spMkLst>
        </pc:spChg>
        <pc:spChg chg="del">
          <ac:chgData name="Alejandro Cerezo" userId="5ea20e796f35876f" providerId="LiveId" clId="{60A756C2-AF61-4B26-AACD-4EF17FC10D08}" dt="2020-03-28T17:35:16.365" v="2842" actId="21"/>
          <ac:spMkLst>
            <pc:docMk/>
            <pc:sldMk cId="80407539" sldId="1114"/>
            <ac:spMk id="16" creationId="{00000000-0000-0000-0000-000000000000}"/>
          </ac:spMkLst>
        </pc:spChg>
        <pc:spChg chg="add del">
          <ac:chgData name="Alejandro Cerezo" userId="5ea20e796f35876f" providerId="LiveId" clId="{60A756C2-AF61-4B26-AACD-4EF17FC10D08}" dt="2020-03-28T17:35:16.365" v="2842" actId="21"/>
          <ac:spMkLst>
            <pc:docMk/>
            <pc:sldMk cId="80407539" sldId="1114"/>
            <ac:spMk id="17" creationId="{00000000-0000-0000-0000-000000000000}"/>
          </ac:spMkLst>
        </pc:spChg>
        <pc:picChg chg="add del">
          <ac:chgData name="Alejandro Cerezo" userId="5ea20e796f35876f" providerId="LiveId" clId="{60A756C2-AF61-4B26-AACD-4EF17FC10D08}" dt="2020-03-28T17:35:16.365" v="2842" actId="21"/>
          <ac:picMkLst>
            <pc:docMk/>
            <pc:sldMk cId="80407539" sldId="1114"/>
            <ac:picMk id="5" creationId="{00000000-0000-0000-0000-000000000000}"/>
          </ac:picMkLst>
        </pc:picChg>
        <pc:picChg chg="del">
          <ac:chgData name="Alejandro Cerezo" userId="5ea20e796f35876f" providerId="LiveId" clId="{60A756C2-AF61-4B26-AACD-4EF17FC10D08}" dt="2020-03-28T17:35:29.115" v="2845" actId="21"/>
          <ac:picMkLst>
            <pc:docMk/>
            <pc:sldMk cId="80407539" sldId="1114"/>
            <ac:picMk id="11" creationId="{00000000-0000-0000-0000-000000000000}"/>
          </ac:picMkLst>
        </pc:picChg>
        <pc:cxnChg chg="add del mod">
          <ac:chgData name="Alejandro Cerezo" userId="5ea20e796f35876f" providerId="LiveId" clId="{60A756C2-AF61-4B26-AACD-4EF17FC10D08}" dt="2020-03-28T17:35:16.365" v="2842" actId="21"/>
          <ac:cxnSpMkLst>
            <pc:docMk/>
            <pc:sldMk cId="80407539" sldId="1114"/>
            <ac:cxnSpMk id="22" creationId="{00000000-0000-0000-0000-000000000000}"/>
          </ac:cxnSpMkLst>
        </pc:cxnChg>
      </pc:sldChg>
      <pc:sldChg chg="delSp">
        <pc:chgData name="Alejandro Cerezo" userId="5ea20e796f35876f" providerId="LiveId" clId="{60A756C2-AF61-4B26-AACD-4EF17FC10D08}" dt="2020-03-28T17:38:56.707" v="2884" actId="478"/>
        <pc:sldMkLst>
          <pc:docMk/>
          <pc:sldMk cId="2902357024" sldId="1115"/>
        </pc:sldMkLst>
        <pc:picChg chg="del">
          <ac:chgData name="Alejandro Cerezo" userId="5ea20e796f35876f" providerId="LiveId" clId="{60A756C2-AF61-4B26-AACD-4EF17FC10D08}" dt="2020-03-28T17:38:56.707" v="2884" actId="478"/>
          <ac:picMkLst>
            <pc:docMk/>
            <pc:sldMk cId="2902357024" sldId="1115"/>
            <ac:picMk id="11" creationId="{00000000-0000-0000-0000-000000000000}"/>
          </ac:picMkLst>
        </pc:picChg>
      </pc:sldChg>
      <pc:sldChg chg="addSp delSp modSp del">
        <pc:chgData name="Alejandro Cerezo" userId="5ea20e796f35876f" providerId="LiveId" clId="{60A756C2-AF61-4B26-AACD-4EF17FC10D08}" dt="2020-03-28T17:59:25.894" v="3027" actId="47"/>
        <pc:sldMkLst>
          <pc:docMk/>
          <pc:sldMk cId="889984537" sldId="1116"/>
        </pc:sldMkLst>
        <pc:spChg chg="mod">
          <ac:chgData name="Alejandro Cerezo" userId="5ea20e796f35876f" providerId="LiveId" clId="{60A756C2-AF61-4B26-AACD-4EF17FC10D08}" dt="2020-03-28T17:55:38.806" v="2979" actId="21"/>
          <ac:spMkLst>
            <pc:docMk/>
            <pc:sldMk cId="889984537" sldId="1116"/>
            <ac:spMk id="2" creationId="{00000000-0000-0000-0000-000000000000}"/>
          </ac:spMkLst>
        </pc:spChg>
        <pc:spChg chg="del mod">
          <ac:chgData name="Alejandro Cerezo" userId="5ea20e796f35876f" providerId="LiveId" clId="{60A756C2-AF61-4B26-AACD-4EF17FC10D08}" dt="2020-03-28T17:55:49.941" v="2983"/>
          <ac:spMkLst>
            <pc:docMk/>
            <pc:sldMk cId="889984537" sldId="1116"/>
            <ac:spMk id="7" creationId="{00000000-0000-0000-0000-000000000000}"/>
          </ac:spMkLst>
        </pc:spChg>
        <pc:spChg chg="del">
          <ac:chgData name="Alejandro Cerezo" userId="5ea20e796f35876f" providerId="LiveId" clId="{60A756C2-AF61-4B26-AACD-4EF17FC10D08}" dt="2020-03-28T17:56:05.193" v="2986" actId="21"/>
          <ac:spMkLst>
            <pc:docMk/>
            <pc:sldMk cId="889984537" sldId="1116"/>
            <ac:spMk id="9" creationId="{00000000-0000-0000-0000-000000000000}"/>
          </ac:spMkLst>
        </pc:spChg>
        <pc:spChg chg="del">
          <ac:chgData name="Alejandro Cerezo" userId="5ea20e796f35876f" providerId="LiveId" clId="{60A756C2-AF61-4B26-AACD-4EF17FC10D08}" dt="2020-03-28T17:56:05.193" v="2986" actId="21"/>
          <ac:spMkLst>
            <pc:docMk/>
            <pc:sldMk cId="889984537" sldId="1116"/>
            <ac:spMk id="13" creationId="{00000000-0000-0000-0000-000000000000}"/>
          </ac:spMkLst>
        </pc:spChg>
        <pc:spChg chg="del">
          <ac:chgData name="Alejandro Cerezo" userId="5ea20e796f35876f" providerId="LiveId" clId="{60A756C2-AF61-4B26-AACD-4EF17FC10D08}" dt="2020-03-28T17:56:05.193" v="2986" actId="21"/>
          <ac:spMkLst>
            <pc:docMk/>
            <pc:sldMk cId="889984537" sldId="1116"/>
            <ac:spMk id="15" creationId="{00000000-0000-0000-0000-000000000000}"/>
          </ac:spMkLst>
        </pc:spChg>
        <pc:spChg chg="del">
          <ac:chgData name="Alejandro Cerezo" userId="5ea20e796f35876f" providerId="LiveId" clId="{60A756C2-AF61-4B26-AACD-4EF17FC10D08}" dt="2020-03-28T17:56:05.193" v="2986" actId="21"/>
          <ac:spMkLst>
            <pc:docMk/>
            <pc:sldMk cId="889984537" sldId="1116"/>
            <ac:spMk id="17" creationId="{00000000-0000-0000-0000-000000000000}"/>
          </ac:spMkLst>
        </pc:spChg>
        <pc:spChg chg="del">
          <ac:chgData name="Alejandro Cerezo" userId="5ea20e796f35876f" providerId="LiveId" clId="{60A756C2-AF61-4B26-AACD-4EF17FC10D08}" dt="2020-03-28T17:56:05.193" v="2986" actId="21"/>
          <ac:spMkLst>
            <pc:docMk/>
            <pc:sldMk cId="889984537" sldId="1116"/>
            <ac:spMk id="19" creationId="{00000000-0000-0000-0000-000000000000}"/>
          </ac:spMkLst>
        </pc:spChg>
        <pc:spChg chg="del">
          <ac:chgData name="Alejandro Cerezo" userId="5ea20e796f35876f" providerId="LiveId" clId="{60A756C2-AF61-4B26-AACD-4EF17FC10D08}" dt="2020-03-28T17:56:05.193" v="2986" actId="21"/>
          <ac:spMkLst>
            <pc:docMk/>
            <pc:sldMk cId="889984537" sldId="1116"/>
            <ac:spMk id="20" creationId="{00000000-0000-0000-0000-000000000000}"/>
          </ac:spMkLst>
        </pc:spChg>
        <pc:spChg chg="del">
          <ac:chgData name="Alejandro Cerezo" userId="5ea20e796f35876f" providerId="LiveId" clId="{60A756C2-AF61-4B26-AACD-4EF17FC10D08}" dt="2020-03-28T17:56:05.193" v="2986" actId="21"/>
          <ac:spMkLst>
            <pc:docMk/>
            <pc:sldMk cId="889984537" sldId="1116"/>
            <ac:spMk id="21" creationId="{00000000-0000-0000-0000-000000000000}"/>
          </ac:spMkLst>
        </pc:spChg>
        <pc:spChg chg="del">
          <ac:chgData name="Alejandro Cerezo" userId="5ea20e796f35876f" providerId="LiveId" clId="{60A756C2-AF61-4B26-AACD-4EF17FC10D08}" dt="2020-03-28T17:56:05.193" v="2986" actId="21"/>
          <ac:spMkLst>
            <pc:docMk/>
            <pc:sldMk cId="889984537" sldId="1116"/>
            <ac:spMk id="22" creationId="{00000000-0000-0000-0000-000000000000}"/>
          </ac:spMkLst>
        </pc:spChg>
        <pc:spChg chg="del">
          <ac:chgData name="Alejandro Cerezo" userId="5ea20e796f35876f" providerId="LiveId" clId="{60A756C2-AF61-4B26-AACD-4EF17FC10D08}" dt="2020-03-28T17:56:05.193" v="2986" actId="21"/>
          <ac:spMkLst>
            <pc:docMk/>
            <pc:sldMk cId="889984537" sldId="1116"/>
            <ac:spMk id="23" creationId="{00000000-0000-0000-0000-000000000000}"/>
          </ac:spMkLst>
        </pc:spChg>
        <pc:spChg chg="del">
          <ac:chgData name="Alejandro Cerezo" userId="5ea20e796f35876f" providerId="LiveId" clId="{60A756C2-AF61-4B26-AACD-4EF17FC10D08}" dt="2020-03-28T17:56:05.193" v="2986" actId="21"/>
          <ac:spMkLst>
            <pc:docMk/>
            <pc:sldMk cId="889984537" sldId="1116"/>
            <ac:spMk id="24" creationId="{00000000-0000-0000-0000-000000000000}"/>
          </ac:spMkLst>
        </pc:spChg>
        <pc:picChg chg="add del">
          <ac:chgData name="Alejandro Cerezo" userId="5ea20e796f35876f" providerId="LiveId" clId="{60A756C2-AF61-4B26-AACD-4EF17FC10D08}" dt="2020-03-28T17:54:20.740" v="2954" actId="21"/>
          <ac:picMkLst>
            <pc:docMk/>
            <pc:sldMk cId="889984537" sldId="1116"/>
            <ac:picMk id="4" creationId="{00000000-0000-0000-0000-000000000000}"/>
          </ac:picMkLst>
        </pc:picChg>
      </pc:sldChg>
      <pc:sldChg chg="modNotesTx">
        <pc:chgData name="Alejandro Cerezo" userId="5ea20e796f35876f" providerId="LiveId" clId="{60A756C2-AF61-4B26-AACD-4EF17FC10D08}" dt="2020-04-01T17:56:09.047" v="9254" actId="790"/>
        <pc:sldMkLst>
          <pc:docMk/>
          <pc:sldMk cId="2267881138" sldId="1117"/>
        </pc:sldMkLst>
      </pc:sldChg>
      <pc:sldChg chg="delSp modSp del">
        <pc:chgData name="Alejandro Cerezo" userId="5ea20e796f35876f" providerId="LiveId" clId="{60A756C2-AF61-4B26-AACD-4EF17FC10D08}" dt="2020-03-28T19:24:08.548" v="3764" actId="2696"/>
        <pc:sldMkLst>
          <pc:docMk/>
          <pc:sldMk cId="2368294591" sldId="1123"/>
        </pc:sldMkLst>
        <pc:spChg chg="mod">
          <ac:chgData name="Alejandro Cerezo" userId="5ea20e796f35876f" providerId="LiveId" clId="{60A756C2-AF61-4B26-AACD-4EF17FC10D08}" dt="2020-03-28T19:21:32.519" v="3737" actId="21"/>
          <ac:spMkLst>
            <pc:docMk/>
            <pc:sldMk cId="2368294591" sldId="1123"/>
            <ac:spMk id="2" creationId="{00000000-0000-0000-0000-000000000000}"/>
          </ac:spMkLst>
        </pc:spChg>
        <pc:spChg chg="del">
          <ac:chgData name="Alejandro Cerezo" userId="5ea20e796f35876f" providerId="LiveId" clId="{60A756C2-AF61-4B26-AACD-4EF17FC10D08}" dt="2020-03-28T19:21:53.799" v="3741" actId="21"/>
          <ac:spMkLst>
            <pc:docMk/>
            <pc:sldMk cId="2368294591" sldId="1123"/>
            <ac:spMk id="3" creationId="{00000000-0000-0000-0000-000000000000}"/>
          </ac:spMkLst>
        </pc:spChg>
        <pc:spChg chg="del">
          <ac:chgData name="Alejandro Cerezo" userId="5ea20e796f35876f" providerId="LiveId" clId="{60A756C2-AF61-4B26-AACD-4EF17FC10D08}" dt="2020-03-28T19:21:53.799" v="3741" actId="21"/>
          <ac:spMkLst>
            <pc:docMk/>
            <pc:sldMk cId="2368294591" sldId="1123"/>
            <ac:spMk id="5" creationId="{00000000-0000-0000-0000-000000000000}"/>
          </ac:spMkLst>
        </pc:spChg>
        <pc:spChg chg="del">
          <ac:chgData name="Alejandro Cerezo" userId="5ea20e796f35876f" providerId="LiveId" clId="{60A756C2-AF61-4B26-AACD-4EF17FC10D08}" dt="2020-03-28T19:21:53.799" v="3741" actId="21"/>
          <ac:spMkLst>
            <pc:docMk/>
            <pc:sldMk cId="2368294591" sldId="1123"/>
            <ac:spMk id="6" creationId="{00000000-0000-0000-0000-000000000000}"/>
          </ac:spMkLst>
        </pc:spChg>
        <pc:spChg chg="del">
          <ac:chgData name="Alejandro Cerezo" userId="5ea20e796f35876f" providerId="LiveId" clId="{60A756C2-AF61-4B26-AACD-4EF17FC10D08}" dt="2020-03-28T19:21:53.799" v="3741" actId="21"/>
          <ac:spMkLst>
            <pc:docMk/>
            <pc:sldMk cId="2368294591" sldId="1123"/>
            <ac:spMk id="7" creationId="{00000000-0000-0000-0000-000000000000}"/>
          </ac:spMkLst>
        </pc:spChg>
        <pc:spChg chg="del">
          <ac:chgData name="Alejandro Cerezo" userId="5ea20e796f35876f" providerId="LiveId" clId="{60A756C2-AF61-4B26-AACD-4EF17FC10D08}" dt="2020-03-28T19:21:53.799" v="3741" actId="21"/>
          <ac:spMkLst>
            <pc:docMk/>
            <pc:sldMk cId="2368294591" sldId="1123"/>
            <ac:spMk id="10" creationId="{00000000-0000-0000-0000-000000000000}"/>
          </ac:spMkLst>
        </pc:spChg>
        <pc:spChg chg="del">
          <ac:chgData name="Alejandro Cerezo" userId="5ea20e796f35876f" providerId="LiveId" clId="{60A756C2-AF61-4B26-AACD-4EF17FC10D08}" dt="2020-03-28T19:21:53.799" v="3741" actId="21"/>
          <ac:spMkLst>
            <pc:docMk/>
            <pc:sldMk cId="2368294591" sldId="1123"/>
            <ac:spMk id="33" creationId="{00000000-0000-0000-0000-000000000000}"/>
          </ac:spMkLst>
        </pc:spChg>
        <pc:spChg chg="del">
          <ac:chgData name="Alejandro Cerezo" userId="5ea20e796f35876f" providerId="LiveId" clId="{60A756C2-AF61-4B26-AACD-4EF17FC10D08}" dt="2020-03-28T19:21:53.799" v="3741" actId="21"/>
          <ac:spMkLst>
            <pc:docMk/>
            <pc:sldMk cId="2368294591" sldId="1123"/>
            <ac:spMk id="34" creationId="{00000000-0000-0000-0000-000000000000}"/>
          </ac:spMkLst>
        </pc:spChg>
        <pc:spChg chg="del">
          <ac:chgData name="Alejandro Cerezo" userId="5ea20e796f35876f" providerId="LiveId" clId="{60A756C2-AF61-4B26-AACD-4EF17FC10D08}" dt="2020-03-28T19:21:53.799" v="3741" actId="21"/>
          <ac:spMkLst>
            <pc:docMk/>
            <pc:sldMk cId="2368294591" sldId="1123"/>
            <ac:spMk id="35" creationId="{00000000-0000-0000-0000-000000000000}"/>
          </ac:spMkLst>
        </pc:spChg>
        <pc:cxnChg chg="del mod">
          <ac:chgData name="Alejandro Cerezo" userId="5ea20e796f35876f" providerId="LiveId" clId="{60A756C2-AF61-4B26-AACD-4EF17FC10D08}" dt="2020-03-28T19:21:53.799" v="3741" actId="21"/>
          <ac:cxnSpMkLst>
            <pc:docMk/>
            <pc:sldMk cId="2368294591" sldId="1123"/>
            <ac:cxnSpMk id="9" creationId="{00000000-0000-0000-0000-000000000000}"/>
          </ac:cxnSpMkLst>
        </pc:cxnChg>
      </pc:sldChg>
      <pc:sldChg chg="delSp modSp del">
        <pc:chgData name="Alejandro Cerezo" userId="5ea20e796f35876f" providerId="LiveId" clId="{60A756C2-AF61-4B26-AACD-4EF17FC10D08}" dt="2020-03-28T20:41:07.760" v="4107" actId="2696"/>
        <pc:sldMkLst>
          <pc:docMk/>
          <pc:sldMk cId="1618988560" sldId="1126"/>
        </pc:sldMkLst>
        <pc:spChg chg="del mod">
          <ac:chgData name="Alejandro Cerezo" userId="5ea20e796f35876f" providerId="LiveId" clId="{60A756C2-AF61-4B26-AACD-4EF17FC10D08}" dt="2020-03-28T20:40:25.589" v="4097"/>
          <ac:spMkLst>
            <pc:docMk/>
            <pc:sldMk cId="1618988560" sldId="1126"/>
            <ac:spMk id="4" creationId="{00000000-0000-0000-0000-000000000000}"/>
          </ac:spMkLst>
        </pc:spChg>
        <pc:spChg chg="del mod">
          <ac:chgData name="Alejandro Cerezo" userId="5ea20e796f35876f" providerId="LiveId" clId="{60A756C2-AF61-4B26-AACD-4EF17FC10D08}" dt="2020-03-28T20:40:47.859" v="4103" actId="21"/>
          <ac:spMkLst>
            <pc:docMk/>
            <pc:sldMk cId="1618988560" sldId="1126"/>
            <ac:spMk id="5" creationId="{00000000-0000-0000-0000-000000000000}"/>
          </ac:spMkLst>
        </pc:spChg>
        <pc:picChg chg="del">
          <ac:chgData name="Alejandro Cerezo" userId="5ea20e796f35876f" providerId="LiveId" clId="{60A756C2-AF61-4B26-AACD-4EF17FC10D08}" dt="2020-03-28T20:40:47.859" v="4103" actId="21"/>
          <ac:picMkLst>
            <pc:docMk/>
            <pc:sldMk cId="1618988560" sldId="1126"/>
            <ac:picMk id="2" creationId="{00000000-0000-0000-0000-000000000000}"/>
          </ac:picMkLst>
        </pc:picChg>
      </pc:sldChg>
      <pc:sldChg chg="add del">
        <pc:chgData name="Alejandro Cerezo" userId="5ea20e796f35876f" providerId="LiveId" clId="{60A756C2-AF61-4B26-AACD-4EF17FC10D08}" dt="2020-03-29T16:37:07.091" v="5982" actId="47"/>
        <pc:sldMkLst>
          <pc:docMk/>
          <pc:sldMk cId="559430719" sldId="1127"/>
        </pc:sldMkLst>
      </pc:sldChg>
      <pc:sldChg chg="del ord">
        <pc:chgData name="Alejandro Cerezo" userId="5ea20e796f35876f" providerId="LiveId" clId="{60A756C2-AF61-4B26-AACD-4EF17FC10D08}" dt="2020-03-28T20:44:02.893" v="4118" actId="2696"/>
        <pc:sldMkLst>
          <pc:docMk/>
          <pc:sldMk cId="2080440154" sldId="1127"/>
        </pc:sldMkLst>
      </pc:sldChg>
      <pc:sldChg chg="add del">
        <pc:chgData name="Alejandro Cerezo" userId="5ea20e796f35876f" providerId="LiveId" clId="{60A756C2-AF61-4B26-AACD-4EF17FC10D08}" dt="2020-03-29T16:50:57.210" v="6433" actId="47"/>
        <pc:sldMkLst>
          <pc:docMk/>
          <pc:sldMk cId="1881480556" sldId="1128"/>
        </pc:sldMkLst>
      </pc:sldChg>
      <pc:sldChg chg="del ord">
        <pc:chgData name="Alejandro Cerezo" userId="5ea20e796f35876f" providerId="LiveId" clId="{60A756C2-AF61-4B26-AACD-4EF17FC10D08}" dt="2020-03-28T20:44:02.893" v="4118" actId="2696"/>
        <pc:sldMkLst>
          <pc:docMk/>
          <pc:sldMk cId="3170918720" sldId="1128"/>
        </pc:sldMkLst>
      </pc:sldChg>
      <pc:sldChg chg="del ord">
        <pc:chgData name="Alejandro Cerezo" userId="5ea20e796f35876f" providerId="LiveId" clId="{60A756C2-AF61-4B26-AACD-4EF17FC10D08}" dt="2020-03-28T20:44:02.893" v="4118" actId="2696"/>
        <pc:sldMkLst>
          <pc:docMk/>
          <pc:sldMk cId="3815301406" sldId="1129"/>
        </pc:sldMkLst>
      </pc:sldChg>
      <pc:sldChg chg="delSp modSp add del">
        <pc:chgData name="Alejandro Cerezo" userId="5ea20e796f35876f" providerId="LiveId" clId="{60A756C2-AF61-4B26-AACD-4EF17FC10D08}" dt="2020-03-28T21:11:59.322" v="4206" actId="2696"/>
        <pc:sldMkLst>
          <pc:docMk/>
          <pc:sldMk cId="3862965835" sldId="1129"/>
        </pc:sldMkLst>
        <pc:spChg chg="mod">
          <ac:chgData name="Alejandro Cerezo" userId="5ea20e796f35876f" providerId="LiveId" clId="{60A756C2-AF61-4B26-AACD-4EF17FC10D08}" dt="2020-03-28T21:10:54.113" v="4197" actId="1076"/>
          <ac:spMkLst>
            <pc:docMk/>
            <pc:sldMk cId="3862965835" sldId="1129"/>
            <ac:spMk id="4" creationId="{00000000-0000-0000-0000-000000000000}"/>
          </ac:spMkLst>
        </pc:spChg>
        <pc:spChg chg="del">
          <ac:chgData name="Alejandro Cerezo" userId="5ea20e796f35876f" providerId="LiveId" clId="{60A756C2-AF61-4B26-AACD-4EF17FC10D08}" dt="2020-03-28T21:11:48.673" v="4203" actId="21"/>
          <ac:spMkLst>
            <pc:docMk/>
            <pc:sldMk cId="3862965835" sldId="1129"/>
            <ac:spMk id="5" creationId="{00000000-0000-0000-0000-000000000000}"/>
          </ac:spMkLst>
        </pc:spChg>
        <pc:picChg chg="del">
          <ac:chgData name="Alejandro Cerezo" userId="5ea20e796f35876f" providerId="LiveId" clId="{60A756C2-AF61-4B26-AACD-4EF17FC10D08}" dt="2020-03-28T21:11:48.673" v="4203" actId="21"/>
          <ac:picMkLst>
            <pc:docMk/>
            <pc:sldMk cId="3862965835" sldId="1129"/>
            <ac:picMk id="6" creationId="{00000000-0000-0000-0000-000000000000}"/>
          </ac:picMkLst>
        </pc:picChg>
      </pc:sldChg>
      <pc:sldChg chg="delSp modSp add del">
        <pc:chgData name="Alejandro Cerezo" userId="5ea20e796f35876f" providerId="LiveId" clId="{60A756C2-AF61-4B26-AACD-4EF17FC10D08}" dt="2020-03-29T17:06:14.127" v="6676" actId="47"/>
        <pc:sldMkLst>
          <pc:docMk/>
          <pc:sldMk cId="1301269654" sldId="1130"/>
        </pc:sldMkLst>
        <pc:spChg chg="del mod">
          <ac:chgData name="Alejandro Cerezo" userId="5ea20e796f35876f" providerId="LiveId" clId="{60A756C2-AF61-4B26-AACD-4EF17FC10D08}" dt="2020-03-29T16:54:58.029" v="6533"/>
          <ac:spMkLst>
            <pc:docMk/>
            <pc:sldMk cId="1301269654" sldId="1130"/>
            <ac:spMk id="8" creationId="{00000000-0000-0000-0000-000000000000}"/>
          </ac:spMkLst>
        </pc:spChg>
      </pc:sldChg>
      <pc:sldChg chg="del ord">
        <pc:chgData name="Alejandro Cerezo" userId="5ea20e796f35876f" providerId="LiveId" clId="{60A756C2-AF61-4B26-AACD-4EF17FC10D08}" dt="2020-03-28T20:44:02.893" v="4118" actId="2696"/>
        <pc:sldMkLst>
          <pc:docMk/>
          <pc:sldMk cId="3656377546" sldId="1130"/>
        </pc:sldMkLst>
      </pc:sldChg>
      <pc:sldChg chg="del ord">
        <pc:chgData name="Alejandro Cerezo" userId="5ea20e796f35876f" providerId="LiveId" clId="{60A756C2-AF61-4B26-AACD-4EF17FC10D08}" dt="2020-03-28T20:44:02.893" v="4118" actId="2696"/>
        <pc:sldMkLst>
          <pc:docMk/>
          <pc:sldMk cId="2253069904" sldId="1131"/>
        </pc:sldMkLst>
      </pc:sldChg>
      <pc:sldChg chg="delSp modSp add del">
        <pc:chgData name="Alejandro Cerezo" userId="5ea20e796f35876f" providerId="LiveId" clId="{60A756C2-AF61-4B26-AACD-4EF17FC10D08}" dt="2020-03-28T21:13:01.005" v="4220" actId="2696"/>
        <pc:sldMkLst>
          <pc:docMk/>
          <pc:sldMk cId="3179172192" sldId="1131"/>
        </pc:sldMkLst>
        <pc:spChg chg="del mod">
          <ac:chgData name="Alejandro Cerezo" userId="5ea20e796f35876f" providerId="LiveId" clId="{60A756C2-AF61-4B26-AACD-4EF17FC10D08}" dt="2020-03-28T21:12:29.901" v="4211"/>
          <ac:spMkLst>
            <pc:docMk/>
            <pc:sldMk cId="3179172192" sldId="1131"/>
            <ac:spMk id="4" creationId="{00000000-0000-0000-0000-000000000000}"/>
          </ac:spMkLst>
        </pc:spChg>
        <pc:spChg chg="del">
          <ac:chgData name="Alejandro Cerezo" userId="5ea20e796f35876f" providerId="LiveId" clId="{60A756C2-AF61-4B26-AACD-4EF17FC10D08}" dt="2020-03-28T21:12:48.760" v="4217" actId="21"/>
          <ac:spMkLst>
            <pc:docMk/>
            <pc:sldMk cId="3179172192" sldId="1131"/>
            <ac:spMk id="5" creationId="{00000000-0000-0000-0000-000000000000}"/>
          </ac:spMkLst>
        </pc:spChg>
        <pc:picChg chg="del">
          <ac:chgData name="Alejandro Cerezo" userId="5ea20e796f35876f" providerId="LiveId" clId="{60A756C2-AF61-4B26-AACD-4EF17FC10D08}" dt="2020-03-28T21:12:48.760" v="4217" actId="21"/>
          <ac:picMkLst>
            <pc:docMk/>
            <pc:sldMk cId="3179172192" sldId="1131"/>
            <ac:picMk id="6" creationId="{00000000-0000-0000-0000-000000000000}"/>
          </ac:picMkLst>
        </pc:picChg>
      </pc:sldChg>
      <pc:sldChg chg="modSp">
        <pc:chgData name="Alejandro Cerezo" userId="5ea20e796f35876f" providerId="LiveId" clId="{60A756C2-AF61-4B26-AACD-4EF17FC10D08}" dt="2020-03-28T16:55:42.944" v="2580" actId="27636"/>
        <pc:sldMkLst>
          <pc:docMk/>
          <pc:sldMk cId="1651212325" sldId="1133"/>
        </pc:sldMkLst>
        <pc:spChg chg="mod">
          <ac:chgData name="Alejandro Cerezo" userId="5ea20e796f35876f" providerId="LiveId" clId="{60A756C2-AF61-4B26-AACD-4EF17FC10D08}" dt="2020-03-28T16:55:42.944" v="2580" actId="27636"/>
          <ac:spMkLst>
            <pc:docMk/>
            <pc:sldMk cId="1651212325" sldId="1133"/>
            <ac:spMk id="7" creationId="{00000000-0000-0000-0000-000000000000}"/>
          </ac:spMkLst>
        </pc:spChg>
      </pc:sldChg>
      <pc:sldChg chg="del">
        <pc:chgData name="Alejandro Cerezo" userId="5ea20e796f35876f" providerId="LiveId" clId="{60A756C2-AF61-4B26-AACD-4EF17FC10D08}" dt="2020-03-29T17:13:36.650" v="6884" actId="47"/>
        <pc:sldMkLst>
          <pc:docMk/>
          <pc:sldMk cId="85110344" sldId="1134"/>
        </pc:sldMkLst>
      </pc:sldChg>
      <pc:sldChg chg="del">
        <pc:chgData name="Alejandro Cerezo" userId="5ea20e796f35876f" providerId="LiveId" clId="{60A756C2-AF61-4B26-AACD-4EF17FC10D08}" dt="2020-03-29T17:14:51.525" v="6915" actId="47"/>
        <pc:sldMkLst>
          <pc:docMk/>
          <pc:sldMk cId="3886796544" sldId="1135"/>
        </pc:sldMkLst>
      </pc:sldChg>
      <pc:sldChg chg="del">
        <pc:chgData name="Alejandro Cerezo" userId="5ea20e796f35876f" providerId="LiveId" clId="{60A756C2-AF61-4B26-AACD-4EF17FC10D08}" dt="2020-03-29T17:18:18.407" v="7135" actId="47"/>
        <pc:sldMkLst>
          <pc:docMk/>
          <pc:sldMk cId="1548365724" sldId="1136"/>
        </pc:sldMkLst>
      </pc:sldChg>
      <pc:sldChg chg="modSp del">
        <pc:chgData name="Alejandro Cerezo" userId="5ea20e796f35876f" providerId="LiveId" clId="{60A756C2-AF61-4B26-AACD-4EF17FC10D08}" dt="2020-03-29T17:20:57.467" v="7247" actId="47"/>
        <pc:sldMkLst>
          <pc:docMk/>
          <pc:sldMk cId="842834181" sldId="1137"/>
        </pc:sldMkLst>
        <pc:spChg chg="mod">
          <ac:chgData name="Alejandro Cerezo" userId="5ea20e796f35876f" providerId="LiveId" clId="{60A756C2-AF61-4B26-AACD-4EF17FC10D08}" dt="2020-03-29T17:20:22.571" v="7216" actId="1076"/>
          <ac:spMkLst>
            <pc:docMk/>
            <pc:sldMk cId="842834181" sldId="1137"/>
            <ac:spMk id="3" creationId="{00000000-0000-0000-0000-000000000000}"/>
          </ac:spMkLst>
        </pc:spChg>
      </pc:sldChg>
      <pc:sldChg chg="del">
        <pc:chgData name="Alejandro Cerezo" userId="5ea20e796f35876f" providerId="LiveId" clId="{60A756C2-AF61-4B26-AACD-4EF17FC10D08}" dt="2020-03-29T17:33:43.455" v="7701" actId="47"/>
        <pc:sldMkLst>
          <pc:docMk/>
          <pc:sldMk cId="2941342480" sldId="1138"/>
        </pc:sldMkLst>
      </pc:sldChg>
      <pc:sldChg chg="del">
        <pc:chgData name="Alejandro Cerezo" userId="5ea20e796f35876f" providerId="LiveId" clId="{60A756C2-AF61-4B26-AACD-4EF17FC10D08}" dt="2020-03-29T17:47:39.722" v="8226" actId="47"/>
        <pc:sldMkLst>
          <pc:docMk/>
          <pc:sldMk cId="757708733" sldId="1139"/>
        </pc:sldMkLst>
      </pc:sldChg>
      <pc:sldChg chg="addSp delSp modSp del">
        <pc:chgData name="Alejandro Cerezo" userId="5ea20e796f35876f" providerId="LiveId" clId="{60A756C2-AF61-4B26-AACD-4EF17FC10D08}" dt="2020-03-29T17:55:43.560" v="8581" actId="47"/>
        <pc:sldMkLst>
          <pc:docMk/>
          <pc:sldMk cId="2600309356" sldId="1140"/>
        </pc:sldMkLst>
        <pc:spChg chg="del mod">
          <ac:chgData name="Alejandro Cerezo" userId="5ea20e796f35876f" providerId="LiveId" clId="{60A756C2-AF61-4B26-AACD-4EF17FC10D08}" dt="2020-03-29T17:55:31.053" v="8549" actId="478"/>
          <ac:spMkLst>
            <pc:docMk/>
            <pc:sldMk cId="2600309356" sldId="1140"/>
            <ac:spMk id="3" creationId="{00000000-0000-0000-0000-000000000000}"/>
          </ac:spMkLst>
        </pc:spChg>
        <pc:spChg chg="add del mod">
          <ac:chgData name="Alejandro Cerezo" userId="5ea20e796f35876f" providerId="LiveId" clId="{60A756C2-AF61-4B26-AACD-4EF17FC10D08}" dt="2020-03-29T17:55:33.147" v="8550" actId="478"/>
          <ac:spMkLst>
            <pc:docMk/>
            <pc:sldMk cId="2600309356" sldId="1140"/>
            <ac:spMk id="7" creationId="{8FB98A16-966F-4BD3-B935-8F1B879FD2FD}"/>
          </ac:spMkLst>
        </pc:spChg>
      </pc:sldChg>
      <pc:sldChg chg="del">
        <pc:chgData name="Alejandro Cerezo" userId="5ea20e796f35876f" providerId="LiveId" clId="{60A756C2-AF61-4B26-AACD-4EF17FC10D08}" dt="2020-03-29T17:52:14.365" v="8430" actId="47"/>
        <pc:sldMkLst>
          <pc:docMk/>
          <pc:sldMk cId="2630518463" sldId="1142"/>
        </pc:sldMkLst>
      </pc:sldChg>
      <pc:sldChg chg="del">
        <pc:chgData name="Alejandro Cerezo" userId="5ea20e796f35876f" providerId="LiveId" clId="{60A756C2-AF61-4B26-AACD-4EF17FC10D08}" dt="2020-03-29T17:56:40.670" v="8649" actId="47"/>
        <pc:sldMkLst>
          <pc:docMk/>
          <pc:sldMk cId="1826809514" sldId="1143"/>
        </pc:sldMkLst>
      </pc:sldChg>
      <pc:sldChg chg="del">
        <pc:chgData name="Alejandro Cerezo" userId="5ea20e796f35876f" providerId="LiveId" clId="{60A756C2-AF61-4B26-AACD-4EF17FC10D08}" dt="2020-03-29T17:59:29.558" v="8794" actId="47"/>
        <pc:sldMkLst>
          <pc:docMk/>
          <pc:sldMk cId="2998608530" sldId="1144"/>
        </pc:sldMkLst>
      </pc:sldChg>
      <pc:sldChg chg="del">
        <pc:chgData name="Alejandro Cerezo" userId="5ea20e796f35876f" providerId="LiveId" clId="{60A756C2-AF61-4B26-AACD-4EF17FC10D08}" dt="2020-03-29T17:49:00.096" v="8281" actId="47"/>
        <pc:sldMkLst>
          <pc:docMk/>
          <pc:sldMk cId="2116751222" sldId="1145"/>
        </pc:sldMkLst>
      </pc:sldChg>
      <pc:sldChg chg="add del">
        <pc:chgData name="Alejandro Cerezo" userId="5ea20e796f35876f" providerId="LiveId" clId="{60A756C2-AF61-4B26-AACD-4EF17FC10D08}" dt="2020-03-29T16:38:11.403" v="6023" actId="47"/>
        <pc:sldMkLst>
          <pc:docMk/>
          <pc:sldMk cId="310457308" sldId="1146"/>
        </pc:sldMkLst>
      </pc:sldChg>
      <pc:sldChg chg="del ord">
        <pc:chgData name="Alejandro Cerezo" userId="5ea20e796f35876f" providerId="LiveId" clId="{60A756C2-AF61-4B26-AACD-4EF17FC10D08}" dt="2020-03-28T20:44:02.893" v="4118" actId="2696"/>
        <pc:sldMkLst>
          <pc:docMk/>
          <pc:sldMk cId="4152217860" sldId="1146"/>
        </pc:sldMkLst>
      </pc:sldChg>
      <pc:sldChg chg="del ord">
        <pc:chgData name="Alejandro Cerezo" userId="5ea20e796f35876f" providerId="LiveId" clId="{60A756C2-AF61-4B26-AACD-4EF17FC10D08}" dt="2020-03-28T20:44:02.893" v="4118" actId="2696"/>
        <pc:sldMkLst>
          <pc:docMk/>
          <pc:sldMk cId="1216061437" sldId="1147"/>
        </pc:sldMkLst>
      </pc:sldChg>
      <pc:sldChg chg="add del">
        <pc:chgData name="Alejandro Cerezo" userId="5ea20e796f35876f" providerId="LiveId" clId="{60A756C2-AF61-4B26-AACD-4EF17FC10D08}" dt="2020-03-29T16:52:14.384" v="6499" actId="47"/>
        <pc:sldMkLst>
          <pc:docMk/>
          <pc:sldMk cId="3507838378" sldId="1147"/>
        </pc:sldMkLst>
      </pc:sldChg>
      <pc:sldChg chg="modSp add del">
        <pc:chgData name="Alejandro Cerezo" userId="5ea20e796f35876f" providerId="LiveId" clId="{60A756C2-AF61-4B26-AACD-4EF17FC10D08}" dt="2020-03-29T17:08:38.017" v="6720" actId="47"/>
        <pc:sldMkLst>
          <pc:docMk/>
          <pc:sldMk cId="251802340" sldId="1148"/>
        </pc:sldMkLst>
        <pc:spChg chg="mod">
          <ac:chgData name="Alejandro Cerezo" userId="5ea20e796f35876f" providerId="LiveId" clId="{60A756C2-AF61-4B26-AACD-4EF17FC10D08}" dt="2020-03-29T17:07:09.234" v="6680" actId="21"/>
          <ac:spMkLst>
            <pc:docMk/>
            <pc:sldMk cId="251802340" sldId="1148"/>
            <ac:spMk id="3" creationId="{00000000-0000-0000-0000-000000000000}"/>
          </ac:spMkLst>
        </pc:spChg>
      </pc:sldChg>
      <pc:sldChg chg="del ord">
        <pc:chgData name="Alejandro Cerezo" userId="5ea20e796f35876f" providerId="LiveId" clId="{60A756C2-AF61-4B26-AACD-4EF17FC10D08}" dt="2020-03-28T20:44:02.893" v="4118" actId="2696"/>
        <pc:sldMkLst>
          <pc:docMk/>
          <pc:sldMk cId="405441163" sldId="1148"/>
        </pc:sldMkLst>
      </pc:sldChg>
      <pc:sldChg chg="add del">
        <pc:chgData name="Alejandro Cerezo" userId="5ea20e796f35876f" providerId="LiveId" clId="{60A756C2-AF61-4B26-AACD-4EF17FC10D08}" dt="2020-03-29T16:39:37.731" v="6126" actId="47"/>
        <pc:sldMkLst>
          <pc:docMk/>
          <pc:sldMk cId="2375452078" sldId="1149"/>
        </pc:sldMkLst>
      </pc:sldChg>
      <pc:sldChg chg="modSp del ord">
        <pc:chgData name="Alejandro Cerezo" userId="5ea20e796f35876f" providerId="LiveId" clId="{60A756C2-AF61-4B26-AACD-4EF17FC10D08}" dt="2020-03-28T20:44:02.893" v="4118" actId="2696"/>
        <pc:sldMkLst>
          <pc:docMk/>
          <pc:sldMk cId="2614978171" sldId="1149"/>
        </pc:sldMkLst>
        <pc:spChg chg="mod">
          <ac:chgData name="Alejandro Cerezo" userId="5ea20e796f35876f" providerId="LiveId" clId="{60A756C2-AF61-4B26-AACD-4EF17FC10D08}" dt="2020-03-28T20:42:15.527" v="4108" actId="27636"/>
          <ac:spMkLst>
            <pc:docMk/>
            <pc:sldMk cId="2614978171" sldId="1149"/>
            <ac:spMk id="3" creationId="{00000000-0000-0000-0000-000000000000}"/>
          </ac:spMkLst>
        </pc:spChg>
      </pc:sldChg>
      <pc:sldChg chg="del ord">
        <pc:chgData name="Alejandro Cerezo" userId="5ea20e796f35876f" providerId="LiveId" clId="{60A756C2-AF61-4B26-AACD-4EF17FC10D08}" dt="2020-03-28T20:44:02.893" v="4118" actId="2696"/>
        <pc:sldMkLst>
          <pc:docMk/>
          <pc:sldMk cId="954064332" sldId="1151"/>
        </pc:sldMkLst>
      </pc:sldChg>
      <pc:sldChg chg="delSp add del">
        <pc:chgData name="Alejandro Cerezo" userId="5ea20e796f35876f" providerId="LiveId" clId="{60A756C2-AF61-4B26-AACD-4EF17FC10D08}" dt="2020-03-28T21:10:46.501" v="4196" actId="2696"/>
        <pc:sldMkLst>
          <pc:docMk/>
          <pc:sldMk cId="3407503274" sldId="1151"/>
        </pc:sldMkLst>
        <pc:spChg chg="del">
          <ac:chgData name="Alejandro Cerezo" userId="5ea20e796f35876f" providerId="LiveId" clId="{60A756C2-AF61-4B26-AACD-4EF17FC10D08}" dt="2020-03-28T21:10:29.082" v="4193" actId="21"/>
          <ac:spMkLst>
            <pc:docMk/>
            <pc:sldMk cId="3407503274" sldId="1151"/>
            <ac:spMk id="5" creationId="{00000000-0000-0000-0000-000000000000}"/>
          </ac:spMkLst>
        </pc:spChg>
        <pc:spChg chg="del">
          <ac:chgData name="Alejandro Cerezo" userId="5ea20e796f35876f" providerId="LiveId" clId="{60A756C2-AF61-4B26-AACD-4EF17FC10D08}" dt="2020-03-28T21:10:29.082" v="4193" actId="21"/>
          <ac:spMkLst>
            <pc:docMk/>
            <pc:sldMk cId="3407503274" sldId="1151"/>
            <ac:spMk id="8" creationId="{00000000-0000-0000-0000-000000000000}"/>
          </ac:spMkLst>
        </pc:spChg>
        <pc:picChg chg="del">
          <ac:chgData name="Alejandro Cerezo" userId="5ea20e796f35876f" providerId="LiveId" clId="{60A756C2-AF61-4B26-AACD-4EF17FC10D08}" dt="2020-03-28T21:10:29.082" v="4193" actId="21"/>
          <ac:picMkLst>
            <pc:docMk/>
            <pc:sldMk cId="3407503274" sldId="1151"/>
            <ac:picMk id="6" creationId="{00000000-0000-0000-0000-000000000000}"/>
          </ac:picMkLst>
        </pc:picChg>
        <pc:picChg chg="del">
          <ac:chgData name="Alejandro Cerezo" userId="5ea20e796f35876f" providerId="LiveId" clId="{60A756C2-AF61-4B26-AACD-4EF17FC10D08}" dt="2020-03-28T21:10:29.082" v="4193" actId="21"/>
          <ac:picMkLst>
            <pc:docMk/>
            <pc:sldMk cId="3407503274" sldId="1151"/>
            <ac:picMk id="7" creationId="{00000000-0000-0000-0000-000000000000}"/>
          </ac:picMkLst>
        </pc:picChg>
      </pc:sldChg>
      <pc:sldChg chg="add del">
        <pc:chgData name="Alejandro Cerezo" userId="5ea20e796f35876f" providerId="LiveId" clId="{60A756C2-AF61-4B26-AACD-4EF17FC10D08}" dt="2020-03-29T16:32:58.953" v="5884" actId="47"/>
        <pc:sldMkLst>
          <pc:docMk/>
          <pc:sldMk cId="2050762925" sldId="1152"/>
        </pc:sldMkLst>
      </pc:sldChg>
      <pc:sldChg chg="del ord">
        <pc:chgData name="Alejandro Cerezo" userId="5ea20e796f35876f" providerId="LiveId" clId="{60A756C2-AF61-4B26-AACD-4EF17FC10D08}" dt="2020-03-28T20:44:02.893" v="4118" actId="2696"/>
        <pc:sldMkLst>
          <pc:docMk/>
          <pc:sldMk cId="3246326952" sldId="1152"/>
        </pc:sldMkLst>
      </pc:sldChg>
      <pc:sldChg chg="delSp modSp del">
        <pc:chgData name="Alejandro Cerezo" userId="5ea20e796f35876f" providerId="LiveId" clId="{60A756C2-AF61-4B26-AACD-4EF17FC10D08}" dt="2020-03-28T19:27:50.618" v="3826" actId="2696"/>
        <pc:sldMkLst>
          <pc:docMk/>
          <pc:sldMk cId="3834423693" sldId="1154"/>
        </pc:sldMkLst>
        <pc:spChg chg="mod">
          <ac:chgData name="Alejandro Cerezo" userId="5ea20e796f35876f" providerId="LiveId" clId="{60A756C2-AF61-4B26-AACD-4EF17FC10D08}" dt="2020-03-28T19:27:21.605" v="3820" actId="27636"/>
          <ac:spMkLst>
            <pc:docMk/>
            <pc:sldMk cId="3834423693" sldId="1154"/>
            <ac:spMk id="2" creationId="{00000000-0000-0000-0000-000000000000}"/>
          </ac:spMkLst>
        </pc:spChg>
        <pc:spChg chg="del">
          <ac:chgData name="Alejandro Cerezo" userId="5ea20e796f35876f" providerId="LiveId" clId="{60A756C2-AF61-4B26-AACD-4EF17FC10D08}" dt="2020-03-28T19:27:35.190" v="3823" actId="21"/>
          <ac:spMkLst>
            <pc:docMk/>
            <pc:sldMk cId="3834423693" sldId="1154"/>
            <ac:spMk id="8" creationId="{00000000-0000-0000-0000-000000000000}"/>
          </ac:spMkLst>
        </pc:spChg>
        <pc:spChg chg="del">
          <ac:chgData name="Alejandro Cerezo" userId="5ea20e796f35876f" providerId="LiveId" clId="{60A756C2-AF61-4B26-AACD-4EF17FC10D08}" dt="2020-03-28T19:27:35.190" v="3823" actId="21"/>
          <ac:spMkLst>
            <pc:docMk/>
            <pc:sldMk cId="3834423693" sldId="1154"/>
            <ac:spMk id="10" creationId="{00000000-0000-0000-0000-000000000000}"/>
          </ac:spMkLst>
        </pc:spChg>
        <pc:spChg chg="del">
          <ac:chgData name="Alejandro Cerezo" userId="5ea20e796f35876f" providerId="LiveId" clId="{60A756C2-AF61-4B26-AACD-4EF17FC10D08}" dt="2020-03-28T19:27:35.190" v="3823" actId="21"/>
          <ac:spMkLst>
            <pc:docMk/>
            <pc:sldMk cId="3834423693" sldId="1154"/>
            <ac:spMk id="11" creationId="{00000000-0000-0000-0000-000000000000}"/>
          </ac:spMkLst>
        </pc:spChg>
        <pc:spChg chg="del">
          <ac:chgData name="Alejandro Cerezo" userId="5ea20e796f35876f" providerId="LiveId" clId="{60A756C2-AF61-4B26-AACD-4EF17FC10D08}" dt="2020-03-28T19:27:35.190" v="3823" actId="21"/>
          <ac:spMkLst>
            <pc:docMk/>
            <pc:sldMk cId="3834423693" sldId="1154"/>
            <ac:spMk id="12" creationId="{00000000-0000-0000-0000-000000000000}"/>
          </ac:spMkLst>
        </pc:spChg>
        <pc:spChg chg="del">
          <ac:chgData name="Alejandro Cerezo" userId="5ea20e796f35876f" providerId="LiveId" clId="{60A756C2-AF61-4B26-AACD-4EF17FC10D08}" dt="2020-03-28T19:27:35.190" v="3823" actId="21"/>
          <ac:spMkLst>
            <pc:docMk/>
            <pc:sldMk cId="3834423693" sldId="1154"/>
            <ac:spMk id="16" creationId="{00000000-0000-0000-0000-000000000000}"/>
          </ac:spMkLst>
        </pc:spChg>
        <pc:spChg chg="del">
          <ac:chgData name="Alejandro Cerezo" userId="5ea20e796f35876f" providerId="LiveId" clId="{60A756C2-AF61-4B26-AACD-4EF17FC10D08}" dt="2020-03-28T19:27:35.190" v="3823" actId="21"/>
          <ac:spMkLst>
            <pc:docMk/>
            <pc:sldMk cId="3834423693" sldId="1154"/>
            <ac:spMk id="17" creationId="{00000000-0000-0000-0000-000000000000}"/>
          </ac:spMkLst>
        </pc:spChg>
        <pc:spChg chg="del">
          <ac:chgData name="Alejandro Cerezo" userId="5ea20e796f35876f" providerId="LiveId" clId="{60A756C2-AF61-4B26-AACD-4EF17FC10D08}" dt="2020-03-28T19:27:35.190" v="3823" actId="21"/>
          <ac:spMkLst>
            <pc:docMk/>
            <pc:sldMk cId="3834423693" sldId="1154"/>
            <ac:spMk id="18" creationId="{00000000-0000-0000-0000-000000000000}"/>
          </ac:spMkLst>
        </pc:spChg>
        <pc:spChg chg="del">
          <ac:chgData name="Alejandro Cerezo" userId="5ea20e796f35876f" providerId="LiveId" clId="{60A756C2-AF61-4B26-AACD-4EF17FC10D08}" dt="2020-03-28T19:27:35.190" v="3823" actId="21"/>
          <ac:spMkLst>
            <pc:docMk/>
            <pc:sldMk cId="3834423693" sldId="1154"/>
            <ac:spMk id="19" creationId="{00000000-0000-0000-0000-000000000000}"/>
          </ac:spMkLst>
        </pc:spChg>
        <pc:spChg chg="del">
          <ac:chgData name="Alejandro Cerezo" userId="5ea20e796f35876f" providerId="LiveId" clId="{60A756C2-AF61-4B26-AACD-4EF17FC10D08}" dt="2020-03-28T19:27:35.190" v="3823" actId="21"/>
          <ac:spMkLst>
            <pc:docMk/>
            <pc:sldMk cId="3834423693" sldId="1154"/>
            <ac:spMk id="20" creationId="{00000000-0000-0000-0000-000000000000}"/>
          </ac:spMkLst>
        </pc:spChg>
        <pc:spChg chg="del">
          <ac:chgData name="Alejandro Cerezo" userId="5ea20e796f35876f" providerId="LiveId" clId="{60A756C2-AF61-4B26-AACD-4EF17FC10D08}" dt="2020-03-28T19:27:35.190" v="3823" actId="21"/>
          <ac:spMkLst>
            <pc:docMk/>
            <pc:sldMk cId="3834423693" sldId="1154"/>
            <ac:spMk id="21" creationId="{00000000-0000-0000-0000-000000000000}"/>
          </ac:spMkLst>
        </pc:spChg>
        <pc:picChg chg="del">
          <ac:chgData name="Alejandro Cerezo" userId="5ea20e796f35876f" providerId="LiveId" clId="{60A756C2-AF61-4B26-AACD-4EF17FC10D08}" dt="2020-03-28T19:26:35.949" v="3805" actId="478"/>
          <ac:picMkLst>
            <pc:docMk/>
            <pc:sldMk cId="3834423693" sldId="1154"/>
            <ac:picMk id="4" creationId="{00000000-0000-0000-0000-000000000000}"/>
          </ac:picMkLst>
        </pc:picChg>
        <pc:cxnChg chg="del mod">
          <ac:chgData name="Alejandro Cerezo" userId="5ea20e796f35876f" providerId="LiveId" clId="{60A756C2-AF61-4B26-AACD-4EF17FC10D08}" dt="2020-03-28T19:27:35.190" v="3823" actId="21"/>
          <ac:cxnSpMkLst>
            <pc:docMk/>
            <pc:sldMk cId="3834423693" sldId="1154"/>
            <ac:cxnSpMk id="14" creationId="{00000000-0000-0000-0000-000000000000}"/>
          </ac:cxnSpMkLst>
        </pc:cxnChg>
        <pc:cxnChg chg="del mod">
          <ac:chgData name="Alejandro Cerezo" userId="5ea20e796f35876f" providerId="LiveId" clId="{60A756C2-AF61-4B26-AACD-4EF17FC10D08}" dt="2020-03-28T19:27:35.190" v="3823" actId="21"/>
          <ac:cxnSpMkLst>
            <pc:docMk/>
            <pc:sldMk cId="3834423693" sldId="1154"/>
            <ac:cxnSpMk id="23" creationId="{00000000-0000-0000-0000-000000000000}"/>
          </ac:cxnSpMkLst>
        </pc:cxnChg>
      </pc:sldChg>
      <pc:sldChg chg="delSp modSp del">
        <pc:chgData name="Alejandro Cerezo" userId="5ea20e796f35876f" providerId="LiveId" clId="{60A756C2-AF61-4B26-AACD-4EF17FC10D08}" dt="2020-03-28T19:26:30.186" v="3804" actId="2696"/>
        <pc:sldMkLst>
          <pc:docMk/>
          <pc:sldMk cId="3650969631" sldId="1158"/>
        </pc:sldMkLst>
        <pc:spChg chg="mod">
          <ac:chgData name="Alejandro Cerezo" userId="5ea20e796f35876f" providerId="LiveId" clId="{60A756C2-AF61-4B26-AACD-4EF17FC10D08}" dt="2020-03-28T19:24:19.179" v="3765" actId="21"/>
          <ac:spMkLst>
            <pc:docMk/>
            <pc:sldMk cId="3650969631" sldId="1158"/>
            <ac:spMk id="2" creationId="{00000000-0000-0000-0000-000000000000}"/>
          </ac:spMkLst>
        </pc:spChg>
        <pc:spChg chg="del mod">
          <ac:chgData name="Alejandro Cerezo" userId="5ea20e796f35876f" providerId="LiveId" clId="{60A756C2-AF61-4B26-AACD-4EF17FC10D08}" dt="2020-03-28T19:24:38.477" v="3770"/>
          <ac:spMkLst>
            <pc:docMk/>
            <pc:sldMk cId="3650969631" sldId="1158"/>
            <ac:spMk id="3" creationId="{00000000-0000-0000-0000-000000000000}"/>
          </ac:spMkLst>
        </pc:spChg>
        <pc:spChg chg="del">
          <ac:chgData name="Alejandro Cerezo" userId="5ea20e796f35876f" providerId="LiveId" clId="{60A756C2-AF61-4B26-AACD-4EF17FC10D08}" dt="2020-03-28T19:25:37.153" v="3783" actId="21"/>
          <ac:spMkLst>
            <pc:docMk/>
            <pc:sldMk cId="3650969631" sldId="1158"/>
            <ac:spMk id="4" creationId="{00000000-0000-0000-0000-000000000000}"/>
          </ac:spMkLst>
        </pc:spChg>
        <pc:spChg chg="del">
          <ac:chgData name="Alejandro Cerezo" userId="5ea20e796f35876f" providerId="LiveId" clId="{60A756C2-AF61-4B26-AACD-4EF17FC10D08}" dt="2020-03-28T19:25:53.194" v="3786" actId="21"/>
          <ac:spMkLst>
            <pc:docMk/>
            <pc:sldMk cId="3650969631" sldId="1158"/>
            <ac:spMk id="5" creationId="{00000000-0000-0000-0000-000000000000}"/>
          </ac:spMkLst>
        </pc:spChg>
        <pc:spChg chg="del">
          <ac:chgData name="Alejandro Cerezo" userId="5ea20e796f35876f" providerId="LiveId" clId="{60A756C2-AF61-4B26-AACD-4EF17FC10D08}" dt="2020-03-28T19:25:53.194" v="3786" actId="21"/>
          <ac:spMkLst>
            <pc:docMk/>
            <pc:sldMk cId="3650969631" sldId="1158"/>
            <ac:spMk id="6" creationId="{00000000-0000-0000-0000-000000000000}"/>
          </ac:spMkLst>
        </pc:spChg>
        <pc:spChg chg="del">
          <ac:chgData name="Alejandro Cerezo" userId="5ea20e796f35876f" providerId="LiveId" clId="{60A756C2-AF61-4B26-AACD-4EF17FC10D08}" dt="2020-03-28T19:25:53.194" v="3786" actId="21"/>
          <ac:spMkLst>
            <pc:docMk/>
            <pc:sldMk cId="3650969631" sldId="1158"/>
            <ac:spMk id="7" creationId="{00000000-0000-0000-0000-000000000000}"/>
          </ac:spMkLst>
        </pc:spChg>
      </pc:sldChg>
      <pc:sldChg chg="delSp modSp del ord">
        <pc:chgData name="Alejandro Cerezo" userId="5ea20e796f35876f" providerId="LiveId" clId="{60A756C2-AF61-4B26-AACD-4EF17FC10D08}" dt="2020-03-29T16:24:40.158" v="5708" actId="47"/>
        <pc:sldMkLst>
          <pc:docMk/>
          <pc:sldMk cId="584172276" sldId="1159"/>
        </pc:sldMkLst>
        <pc:spChg chg="mod">
          <ac:chgData name="Alejandro Cerezo" userId="5ea20e796f35876f" providerId="LiveId" clId="{60A756C2-AF61-4B26-AACD-4EF17FC10D08}" dt="2020-03-28T16:54:29.203" v="2578" actId="27636"/>
          <ac:spMkLst>
            <pc:docMk/>
            <pc:sldMk cId="584172276" sldId="1159"/>
            <ac:spMk id="3" creationId="{00000000-0000-0000-0000-000000000000}"/>
          </ac:spMkLst>
        </pc:spChg>
        <pc:spChg chg="del mod">
          <ac:chgData name="Alejandro Cerezo" userId="5ea20e796f35876f" providerId="LiveId" clId="{60A756C2-AF61-4B26-AACD-4EF17FC10D08}" dt="2020-03-29T16:23:37.139" v="5697" actId="21"/>
          <ac:spMkLst>
            <pc:docMk/>
            <pc:sldMk cId="584172276" sldId="1159"/>
            <ac:spMk id="5" creationId="{00000000-0000-0000-0000-000000000000}"/>
          </ac:spMkLst>
        </pc:spChg>
      </pc:sldChg>
      <pc:sldChg chg="delSp modSp del ord">
        <pc:chgData name="Alejandro Cerezo" userId="5ea20e796f35876f" providerId="LiveId" clId="{60A756C2-AF61-4B26-AACD-4EF17FC10D08}" dt="2020-03-29T16:26:27.767" v="5738" actId="47"/>
        <pc:sldMkLst>
          <pc:docMk/>
          <pc:sldMk cId="1737014244" sldId="1160"/>
        </pc:sldMkLst>
        <pc:spChg chg="mod">
          <ac:chgData name="Alejandro Cerezo" userId="5ea20e796f35876f" providerId="LiveId" clId="{60A756C2-AF61-4B26-AACD-4EF17FC10D08}" dt="2020-03-28T16:54:29.207" v="2579" actId="27636"/>
          <ac:spMkLst>
            <pc:docMk/>
            <pc:sldMk cId="1737014244" sldId="1160"/>
            <ac:spMk id="3" creationId="{00000000-0000-0000-0000-000000000000}"/>
          </ac:spMkLst>
        </pc:spChg>
        <pc:picChg chg="del">
          <ac:chgData name="Alejandro Cerezo" userId="5ea20e796f35876f" providerId="LiveId" clId="{60A756C2-AF61-4B26-AACD-4EF17FC10D08}" dt="2020-03-29T16:25:16.506" v="5709" actId="478"/>
          <ac:picMkLst>
            <pc:docMk/>
            <pc:sldMk cId="1737014244" sldId="1160"/>
            <ac:picMk id="4" creationId="{00000000-0000-0000-0000-000000000000}"/>
          </ac:picMkLst>
        </pc:picChg>
      </pc:sldChg>
      <pc:sldChg chg="delSp modSp del">
        <pc:chgData name="Alejandro Cerezo" userId="5ea20e796f35876f" providerId="LiveId" clId="{60A756C2-AF61-4B26-AACD-4EF17FC10D08}" dt="2020-03-28T20:31:40.232" v="4080" actId="47"/>
        <pc:sldMkLst>
          <pc:docMk/>
          <pc:sldMk cId="3257932531" sldId="1161"/>
        </pc:sldMkLst>
        <pc:spChg chg="mod">
          <ac:chgData name="Alejandro Cerezo" userId="5ea20e796f35876f" providerId="LiveId" clId="{60A756C2-AF61-4B26-AACD-4EF17FC10D08}" dt="2020-03-28T20:30:48.882" v="4074" actId="21"/>
          <ac:spMkLst>
            <pc:docMk/>
            <pc:sldMk cId="3257932531" sldId="1161"/>
            <ac:spMk id="2" creationId="{00000000-0000-0000-0000-000000000000}"/>
          </ac:spMkLst>
        </pc:spChg>
        <pc:spChg chg="del">
          <ac:chgData name="Alejandro Cerezo" userId="5ea20e796f35876f" providerId="LiveId" clId="{60A756C2-AF61-4B26-AACD-4EF17FC10D08}" dt="2020-03-28T20:31:08.703" v="4077" actId="21"/>
          <ac:spMkLst>
            <pc:docMk/>
            <pc:sldMk cId="3257932531" sldId="1161"/>
            <ac:spMk id="3" creationId="{00000000-0000-0000-0000-000000000000}"/>
          </ac:spMkLst>
        </pc:spChg>
        <pc:spChg chg="del">
          <ac:chgData name="Alejandro Cerezo" userId="5ea20e796f35876f" providerId="LiveId" clId="{60A756C2-AF61-4B26-AACD-4EF17FC10D08}" dt="2020-03-28T20:31:08.703" v="4077" actId="21"/>
          <ac:spMkLst>
            <pc:docMk/>
            <pc:sldMk cId="3257932531" sldId="1161"/>
            <ac:spMk id="4" creationId="{00000000-0000-0000-0000-000000000000}"/>
          </ac:spMkLst>
        </pc:spChg>
        <pc:spChg chg="del">
          <ac:chgData name="Alejandro Cerezo" userId="5ea20e796f35876f" providerId="LiveId" clId="{60A756C2-AF61-4B26-AACD-4EF17FC10D08}" dt="2020-03-28T20:31:08.703" v="4077" actId="21"/>
          <ac:spMkLst>
            <pc:docMk/>
            <pc:sldMk cId="3257932531" sldId="1161"/>
            <ac:spMk id="5" creationId="{00000000-0000-0000-0000-000000000000}"/>
          </ac:spMkLst>
        </pc:spChg>
        <pc:spChg chg="del">
          <ac:chgData name="Alejandro Cerezo" userId="5ea20e796f35876f" providerId="LiveId" clId="{60A756C2-AF61-4B26-AACD-4EF17FC10D08}" dt="2020-03-28T20:31:08.703" v="4077" actId="21"/>
          <ac:spMkLst>
            <pc:docMk/>
            <pc:sldMk cId="3257932531" sldId="1161"/>
            <ac:spMk id="6" creationId="{00000000-0000-0000-0000-000000000000}"/>
          </ac:spMkLst>
        </pc:spChg>
        <pc:spChg chg="del">
          <ac:chgData name="Alejandro Cerezo" userId="5ea20e796f35876f" providerId="LiveId" clId="{60A756C2-AF61-4B26-AACD-4EF17FC10D08}" dt="2020-03-28T20:31:08.703" v="4077" actId="21"/>
          <ac:spMkLst>
            <pc:docMk/>
            <pc:sldMk cId="3257932531" sldId="1161"/>
            <ac:spMk id="7" creationId="{00000000-0000-0000-0000-000000000000}"/>
          </ac:spMkLst>
        </pc:spChg>
        <pc:cxnChg chg="del mod">
          <ac:chgData name="Alejandro Cerezo" userId="5ea20e796f35876f" providerId="LiveId" clId="{60A756C2-AF61-4B26-AACD-4EF17FC10D08}" dt="2020-03-28T20:31:08.703" v="4077" actId="21"/>
          <ac:cxnSpMkLst>
            <pc:docMk/>
            <pc:sldMk cId="3257932531" sldId="1161"/>
            <ac:cxnSpMk id="9" creationId="{00000000-0000-0000-0000-000000000000}"/>
          </ac:cxnSpMkLst>
        </pc:cxnChg>
        <pc:cxnChg chg="del mod">
          <ac:chgData name="Alejandro Cerezo" userId="5ea20e796f35876f" providerId="LiveId" clId="{60A756C2-AF61-4B26-AACD-4EF17FC10D08}" dt="2020-03-28T20:31:08.703" v="4077" actId="21"/>
          <ac:cxnSpMkLst>
            <pc:docMk/>
            <pc:sldMk cId="3257932531" sldId="1161"/>
            <ac:cxnSpMk id="10" creationId="{00000000-0000-0000-0000-000000000000}"/>
          </ac:cxnSpMkLst>
        </pc:cxnChg>
        <pc:cxnChg chg="del mod">
          <ac:chgData name="Alejandro Cerezo" userId="5ea20e796f35876f" providerId="LiveId" clId="{60A756C2-AF61-4B26-AACD-4EF17FC10D08}" dt="2020-03-28T20:31:08.703" v="4077" actId="21"/>
          <ac:cxnSpMkLst>
            <pc:docMk/>
            <pc:sldMk cId="3257932531" sldId="1161"/>
            <ac:cxnSpMk id="13" creationId="{00000000-0000-0000-0000-000000000000}"/>
          </ac:cxnSpMkLst>
        </pc:cxnChg>
      </pc:sldChg>
      <pc:sldChg chg="modSp del">
        <pc:chgData name="Alejandro Cerezo" userId="5ea20e796f35876f" providerId="LiveId" clId="{60A756C2-AF61-4B26-AACD-4EF17FC10D08}" dt="2020-03-29T16:13:37.791" v="5546" actId="47"/>
        <pc:sldMkLst>
          <pc:docMk/>
          <pc:sldMk cId="2558398939" sldId="1162"/>
        </pc:sldMkLst>
        <pc:spChg chg="mod">
          <ac:chgData name="Alejandro Cerezo" userId="5ea20e796f35876f" providerId="LiveId" clId="{60A756C2-AF61-4B26-AACD-4EF17FC10D08}" dt="2020-03-28T16:52:59.924" v="2575" actId="27636"/>
          <ac:spMkLst>
            <pc:docMk/>
            <pc:sldMk cId="2558398939" sldId="1162"/>
            <ac:spMk id="3" creationId="{00000000-0000-0000-0000-000000000000}"/>
          </ac:spMkLst>
        </pc:spChg>
        <pc:spChg chg="mod">
          <ac:chgData name="Alejandro Cerezo" userId="5ea20e796f35876f" providerId="LiveId" clId="{60A756C2-AF61-4B26-AACD-4EF17FC10D08}" dt="2020-03-29T16:11:43.521" v="5540" actId="1076"/>
          <ac:spMkLst>
            <pc:docMk/>
            <pc:sldMk cId="2558398939" sldId="1162"/>
            <ac:spMk id="5" creationId="{00000000-0000-0000-0000-000000000000}"/>
          </ac:spMkLst>
        </pc:spChg>
        <pc:spChg chg="mod">
          <ac:chgData name="Alejandro Cerezo" userId="5ea20e796f35876f" providerId="LiveId" clId="{60A756C2-AF61-4B26-AACD-4EF17FC10D08}" dt="2020-03-29T16:11:43.521" v="5540" actId="1076"/>
          <ac:spMkLst>
            <pc:docMk/>
            <pc:sldMk cId="2558398939" sldId="1162"/>
            <ac:spMk id="6" creationId="{00000000-0000-0000-0000-000000000000}"/>
          </ac:spMkLst>
        </pc:spChg>
        <pc:spChg chg="mod">
          <ac:chgData name="Alejandro Cerezo" userId="5ea20e796f35876f" providerId="LiveId" clId="{60A756C2-AF61-4B26-AACD-4EF17FC10D08}" dt="2020-03-29T16:11:43.521" v="5540" actId="1076"/>
          <ac:spMkLst>
            <pc:docMk/>
            <pc:sldMk cId="2558398939" sldId="1162"/>
            <ac:spMk id="15" creationId="{00000000-0000-0000-0000-000000000000}"/>
          </ac:spMkLst>
        </pc:spChg>
        <pc:spChg chg="mod">
          <ac:chgData name="Alejandro Cerezo" userId="5ea20e796f35876f" providerId="LiveId" clId="{60A756C2-AF61-4B26-AACD-4EF17FC10D08}" dt="2020-03-29T16:11:43.521" v="5540" actId="1076"/>
          <ac:spMkLst>
            <pc:docMk/>
            <pc:sldMk cId="2558398939" sldId="1162"/>
            <ac:spMk id="17" creationId="{00000000-0000-0000-0000-000000000000}"/>
          </ac:spMkLst>
        </pc:spChg>
        <pc:spChg chg="mod">
          <ac:chgData name="Alejandro Cerezo" userId="5ea20e796f35876f" providerId="LiveId" clId="{60A756C2-AF61-4B26-AACD-4EF17FC10D08}" dt="2020-03-29T16:11:43.521" v="5540" actId="1076"/>
          <ac:spMkLst>
            <pc:docMk/>
            <pc:sldMk cId="2558398939" sldId="1162"/>
            <ac:spMk id="21" creationId="{00000000-0000-0000-0000-000000000000}"/>
          </ac:spMkLst>
        </pc:spChg>
        <pc:spChg chg="mod">
          <ac:chgData name="Alejandro Cerezo" userId="5ea20e796f35876f" providerId="LiveId" clId="{60A756C2-AF61-4B26-AACD-4EF17FC10D08}" dt="2020-03-29T16:11:43.521" v="5540" actId="1076"/>
          <ac:spMkLst>
            <pc:docMk/>
            <pc:sldMk cId="2558398939" sldId="1162"/>
            <ac:spMk id="31" creationId="{00000000-0000-0000-0000-000000000000}"/>
          </ac:spMkLst>
        </pc:spChg>
        <pc:cxnChg chg="mod">
          <ac:chgData name="Alejandro Cerezo" userId="5ea20e796f35876f" providerId="LiveId" clId="{60A756C2-AF61-4B26-AACD-4EF17FC10D08}" dt="2020-03-29T16:11:43.521" v="5540" actId="1076"/>
          <ac:cxnSpMkLst>
            <pc:docMk/>
            <pc:sldMk cId="2558398939" sldId="1162"/>
            <ac:cxnSpMk id="8" creationId="{00000000-0000-0000-0000-000000000000}"/>
          </ac:cxnSpMkLst>
        </pc:cxnChg>
        <pc:cxnChg chg="mod">
          <ac:chgData name="Alejandro Cerezo" userId="5ea20e796f35876f" providerId="LiveId" clId="{60A756C2-AF61-4B26-AACD-4EF17FC10D08}" dt="2020-03-29T16:11:43.521" v="5540" actId="1076"/>
          <ac:cxnSpMkLst>
            <pc:docMk/>
            <pc:sldMk cId="2558398939" sldId="1162"/>
            <ac:cxnSpMk id="25" creationId="{00000000-0000-0000-0000-000000000000}"/>
          </ac:cxnSpMkLst>
        </pc:cxnChg>
        <pc:cxnChg chg="mod">
          <ac:chgData name="Alejandro Cerezo" userId="5ea20e796f35876f" providerId="LiveId" clId="{60A756C2-AF61-4B26-AACD-4EF17FC10D08}" dt="2020-03-29T16:11:43.521" v="5540" actId="1076"/>
          <ac:cxnSpMkLst>
            <pc:docMk/>
            <pc:sldMk cId="2558398939" sldId="1162"/>
            <ac:cxnSpMk id="33" creationId="{00000000-0000-0000-0000-000000000000}"/>
          </ac:cxnSpMkLst>
        </pc:cxnChg>
      </pc:sldChg>
      <pc:sldChg chg="addSp delSp modSp">
        <pc:chgData name="Alejandro Cerezo" userId="5ea20e796f35876f" providerId="LiveId" clId="{60A756C2-AF61-4B26-AACD-4EF17FC10D08}" dt="2020-03-29T16:35:30.815" v="5919" actId="1076"/>
        <pc:sldMkLst>
          <pc:docMk/>
          <pc:sldMk cId="1219951702" sldId="1163"/>
        </pc:sldMkLst>
        <pc:spChg chg="mod">
          <ac:chgData name="Alejandro Cerezo" userId="5ea20e796f35876f" providerId="LiveId" clId="{60A756C2-AF61-4B26-AACD-4EF17FC10D08}" dt="2020-03-29T16:22:25.893" v="5664" actId="1036"/>
          <ac:spMkLst>
            <pc:docMk/>
            <pc:sldMk cId="1219951702" sldId="1163"/>
            <ac:spMk id="2" creationId="{00000000-0000-0000-0000-000000000000}"/>
          </ac:spMkLst>
        </pc:spChg>
        <pc:spChg chg="del mod">
          <ac:chgData name="Alejandro Cerezo" userId="5ea20e796f35876f" providerId="LiveId" clId="{60A756C2-AF61-4B26-AACD-4EF17FC10D08}" dt="2020-03-29T16:19:34.563" v="5599" actId="478"/>
          <ac:spMkLst>
            <pc:docMk/>
            <pc:sldMk cId="1219951702" sldId="1163"/>
            <ac:spMk id="3" creationId="{00000000-0000-0000-0000-000000000000}"/>
          </ac:spMkLst>
        </pc:spChg>
        <pc:spChg chg="mod">
          <ac:chgData name="Alejandro Cerezo" userId="5ea20e796f35876f" providerId="LiveId" clId="{60A756C2-AF61-4B26-AACD-4EF17FC10D08}" dt="2020-03-29T16:22:18.879" v="5654" actId="1036"/>
          <ac:spMkLst>
            <pc:docMk/>
            <pc:sldMk cId="1219951702" sldId="1163"/>
            <ac:spMk id="5" creationId="{00000000-0000-0000-0000-000000000000}"/>
          </ac:spMkLst>
        </pc:spChg>
        <pc:spChg chg="add del mod ord">
          <ac:chgData name="Alejandro Cerezo" userId="5ea20e796f35876f" providerId="LiveId" clId="{60A756C2-AF61-4B26-AACD-4EF17FC10D08}" dt="2020-03-29T16:17:45.515" v="5574" actId="11529"/>
          <ac:spMkLst>
            <pc:docMk/>
            <pc:sldMk cId="1219951702" sldId="1163"/>
            <ac:spMk id="6" creationId="{97B3985F-4A76-4A9D-8F2C-83A8B6D12F74}"/>
          </ac:spMkLst>
        </pc:spChg>
        <pc:spChg chg="mod">
          <ac:chgData name="Alejandro Cerezo" userId="5ea20e796f35876f" providerId="LiveId" clId="{60A756C2-AF61-4B26-AACD-4EF17FC10D08}" dt="2020-03-29T16:22:18.879" v="5654" actId="1036"/>
          <ac:spMkLst>
            <pc:docMk/>
            <pc:sldMk cId="1219951702" sldId="1163"/>
            <ac:spMk id="7" creationId="{00000000-0000-0000-0000-000000000000}"/>
          </ac:spMkLst>
        </pc:spChg>
        <pc:spChg chg="add del mod">
          <ac:chgData name="Alejandro Cerezo" userId="5ea20e796f35876f" providerId="LiveId" clId="{60A756C2-AF61-4B26-AACD-4EF17FC10D08}" dt="2020-03-29T16:18:29.157" v="5584" actId="11529"/>
          <ac:spMkLst>
            <pc:docMk/>
            <pc:sldMk cId="1219951702" sldId="1163"/>
            <ac:spMk id="8" creationId="{12C72F94-0E8B-4844-A4F5-4F832EDDEE40}"/>
          </ac:spMkLst>
        </pc:spChg>
        <pc:spChg chg="mod">
          <ac:chgData name="Alejandro Cerezo" userId="5ea20e796f35876f" providerId="LiveId" clId="{60A756C2-AF61-4B26-AACD-4EF17FC10D08}" dt="2020-03-29T16:22:18.879" v="5654" actId="1036"/>
          <ac:spMkLst>
            <pc:docMk/>
            <pc:sldMk cId="1219951702" sldId="1163"/>
            <ac:spMk id="9" creationId="{00000000-0000-0000-0000-000000000000}"/>
          </ac:spMkLst>
        </pc:spChg>
        <pc:spChg chg="mod">
          <ac:chgData name="Alejandro Cerezo" userId="5ea20e796f35876f" providerId="LiveId" clId="{60A756C2-AF61-4B26-AACD-4EF17FC10D08}" dt="2020-03-29T16:22:18.879" v="5654" actId="1036"/>
          <ac:spMkLst>
            <pc:docMk/>
            <pc:sldMk cId="1219951702" sldId="1163"/>
            <ac:spMk id="10" creationId="{00000000-0000-0000-0000-000000000000}"/>
          </ac:spMkLst>
        </pc:spChg>
        <pc:spChg chg="mod">
          <ac:chgData name="Alejandro Cerezo" userId="5ea20e796f35876f" providerId="LiveId" clId="{60A756C2-AF61-4B26-AACD-4EF17FC10D08}" dt="2020-03-29T16:22:18.879" v="5654" actId="1036"/>
          <ac:spMkLst>
            <pc:docMk/>
            <pc:sldMk cId="1219951702" sldId="1163"/>
            <ac:spMk id="11" creationId="{00000000-0000-0000-0000-000000000000}"/>
          </ac:spMkLst>
        </pc:spChg>
        <pc:spChg chg="add del mod">
          <ac:chgData name="Alejandro Cerezo" userId="5ea20e796f35876f" providerId="LiveId" clId="{60A756C2-AF61-4B26-AACD-4EF17FC10D08}" dt="2020-03-29T16:19:37.893" v="5600" actId="478"/>
          <ac:spMkLst>
            <pc:docMk/>
            <pc:sldMk cId="1219951702" sldId="1163"/>
            <ac:spMk id="14" creationId="{98EA3E36-2331-4F95-8AFF-D571F6914297}"/>
          </ac:spMkLst>
        </pc:spChg>
        <pc:spChg chg="add del mod">
          <ac:chgData name="Alejandro Cerezo" userId="5ea20e796f35876f" providerId="LiveId" clId="{60A756C2-AF61-4B26-AACD-4EF17FC10D08}" dt="2020-03-29T16:21:00.038" v="5623" actId="478"/>
          <ac:spMkLst>
            <pc:docMk/>
            <pc:sldMk cId="1219951702" sldId="1163"/>
            <ac:spMk id="15" creationId="{C62D1AE3-92A4-447C-9637-BC69AA545E20}"/>
          </ac:spMkLst>
        </pc:spChg>
        <pc:spChg chg="mod">
          <ac:chgData name="Alejandro Cerezo" userId="5ea20e796f35876f" providerId="LiveId" clId="{60A756C2-AF61-4B26-AACD-4EF17FC10D08}" dt="2020-03-29T16:22:25.893" v="5664" actId="1036"/>
          <ac:spMkLst>
            <pc:docMk/>
            <pc:sldMk cId="1219951702" sldId="1163"/>
            <ac:spMk id="19" creationId="{00000000-0000-0000-0000-000000000000}"/>
          </ac:spMkLst>
        </pc:spChg>
        <pc:spChg chg="mod">
          <ac:chgData name="Alejandro Cerezo" userId="5ea20e796f35876f" providerId="LiveId" clId="{60A756C2-AF61-4B26-AACD-4EF17FC10D08}" dt="2020-03-29T16:22:18.879" v="5654" actId="1036"/>
          <ac:spMkLst>
            <pc:docMk/>
            <pc:sldMk cId="1219951702" sldId="1163"/>
            <ac:spMk id="20" creationId="{00000000-0000-0000-0000-000000000000}"/>
          </ac:spMkLst>
        </pc:spChg>
        <pc:spChg chg="mod">
          <ac:chgData name="Alejandro Cerezo" userId="5ea20e796f35876f" providerId="LiveId" clId="{60A756C2-AF61-4B26-AACD-4EF17FC10D08}" dt="2020-03-29T16:22:25.893" v="5664" actId="1036"/>
          <ac:spMkLst>
            <pc:docMk/>
            <pc:sldMk cId="1219951702" sldId="1163"/>
            <ac:spMk id="22" creationId="{00000000-0000-0000-0000-000000000000}"/>
          </ac:spMkLst>
        </pc:spChg>
        <pc:spChg chg="mod">
          <ac:chgData name="Alejandro Cerezo" userId="5ea20e796f35876f" providerId="LiveId" clId="{60A756C2-AF61-4B26-AACD-4EF17FC10D08}" dt="2020-03-29T16:22:18.879" v="5654" actId="1036"/>
          <ac:spMkLst>
            <pc:docMk/>
            <pc:sldMk cId="1219951702" sldId="1163"/>
            <ac:spMk id="23" creationId="{00000000-0000-0000-0000-000000000000}"/>
          </ac:spMkLst>
        </pc:spChg>
        <pc:spChg chg="add mod">
          <ac:chgData name="Alejandro Cerezo" userId="5ea20e796f35876f" providerId="LiveId" clId="{60A756C2-AF61-4B26-AACD-4EF17FC10D08}" dt="2020-03-29T16:35:30.815" v="5919" actId="1076"/>
          <ac:spMkLst>
            <pc:docMk/>
            <pc:sldMk cId="1219951702" sldId="1163"/>
            <ac:spMk id="24" creationId="{EF2E8E2B-7A7A-4D9F-BEE8-F52C16855C1F}"/>
          </ac:spMkLst>
        </pc:spChg>
        <pc:spChg chg="mod">
          <ac:chgData name="Alejandro Cerezo" userId="5ea20e796f35876f" providerId="LiveId" clId="{60A756C2-AF61-4B26-AACD-4EF17FC10D08}" dt="2020-03-29T16:22:25.893" v="5664" actId="1036"/>
          <ac:spMkLst>
            <pc:docMk/>
            <pc:sldMk cId="1219951702" sldId="1163"/>
            <ac:spMk id="27" creationId="{00000000-0000-0000-0000-000000000000}"/>
          </ac:spMkLst>
        </pc:spChg>
        <pc:spChg chg="add mod ord">
          <ac:chgData name="Alejandro Cerezo" userId="5ea20e796f35876f" providerId="LiveId" clId="{60A756C2-AF61-4B26-AACD-4EF17FC10D08}" dt="2020-03-29T16:33:19.405" v="5885" actId="14100"/>
          <ac:spMkLst>
            <pc:docMk/>
            <pc:sldMk cId="1219951702" sldId="1163"/>
            <ac:spMk id="30" creationId="{C28C7E74-C48E-4DEB-9432-E297AC618654}"/>
          </ac:spMkLst>
        </pc:spChg>
        <pc:spChg chg="mod">
          <ac:chgData name="Alejandro Cerezo" userId="5ea20e796f35876f" providerId="LiveId" clId="{60A756C2-AF61-4B26-AACD-4EF17FC10D08}" dt="2020-03-29T16:22:18.879" v="5654" actId="1036"/>
          <ac:spMkLst>
            <pc:docMk/>
            <pc:sldMk cId="1219951702" sldId="1163"/>
            <ac:spMk id="31" creationId="{00000000-0000-0000-0000-000000000000}"/>
          </ac:spMkLst>
        </pc:spChg>
        <pc:spChg chg="mod">
          <ac:chgData name="Alejandro Cerezo" userId="5ea20e796f35876f" providerId="LiveId" clId="{60A756C2-AF61-4B26-AACD-4EF17FC10D08}" dt="2020-03-29T16:22:25.893" v="5664" actId="1036"/>
          <ac:spMkLst>
            <pc:docMk/>
            <pc:sldMk cId="1219951702" sldId="1163"/>
            <ac:spMk id="34" creationId="{00000000-0000-0000-0000-000000000000}"/>
          </ac:spMkLst>
        </pc:spChg>
        <pc:spChg chg="mod">
          <ac:chgData name="Alejandro Cerezo" userId="5ea20e796f35876f" providerId="LiveId" clId="{60A756C2-AF61-4B26-AACD-4EF17FC10D08}" dt="2020-03-29T16:22:25.893" v="5664" actId="1036"/>
          <ac:spMkLst>
            <pc:docMk/>
            <pc:sldMk cId="1219951702" sldId="1163"/>
            <ac:spMk id="38" creationId="{00000000-0000-0000-0000-000000000000}"/>
          </ac:spMkLst>
        </pc:spChg>
        <pc:picChg chg="del">
          <ac:chgData name="Alejandro Cerezo" userId="5ea20e796f35876f" providerId="LiveId" clId="{60A756C2-AF61-4B26-AACD-4EF17FC10D08}" dt="2020-03-29T16:15:07.896" v="5547" actId="478"/>
          <ac:picMkLst>
            <pc:docMk/>
            <pc:sldMk cId="1219951702" sldId="1163"/>
            <ac:picMk id="4" creationId="{00000000-0000-0000-0000-000000000000}"/>
          </ac:picMkLst>
        </pc:picChg>
        <pc:cxnChg chg="mod">
          <ac:chgData name="Alejandro Cerezo" userId="5ea20e796f35876f" providerId="LiveId" clId="{60A756C2-AF61-4B26-AACD-4EF17FC10D08}" dt="2020-03-29T16:22:18.879" v="5654" actId="1036"/>
          <ac:cxnSpMkLst>
            <pc:docMk/>
            <pc:sldMk cId="1219951702" sldId="1163"/>
            <ac:cxnSpMk id="13" creationId="{00000000-0000-0000-0000-000000000000}"/>
          </ac:cxnSpMkLst>
        </pc:cxnChg>
        <pc:cxnChg chg="mod">
          <ac:chgData name="Alejandro Cerezo" userId="5ea20e796f35876f" providerId="LiveId" clId="{60A756C2-AF61-4B26-AACD-4EF17FC10D08}" dt="2020-03-29T16:22:18.879" v="5654" actId="1036"/>
          <ac:cxnSpMkLst>
            <pc:docMk/>
            <pc:sldMk cId="1219951702" sldId="1163"/>
            <ac:cxnSpMk id="16" creationId="{00000000-0000-0000-0000-000000000000}"/>
          </ac:cxnSpMkLst>
        </pc:cxnChg>
        <pc:cxnChg chg="mod">
          <ac:chgData name="Alejandro Cerezo" userId="5ea20e796f35876f" providerId="LiveId" clId="{60A756C2-AF61-4B26-AACD-4EF17FC10D08}" dt="2020-03-29T16:22:18.879" v="5654" actId="1036"/>
          <ac:cxnSpMkLst>
            <pc:docMk/>
            <pc:sldMk cId="1219951702" sldId="1163"/>
            <ac:cxnSpMk id="26" creationId="{00000000-0000-0000-0000-000000000000}"/>
          </ac:cxnSpMkLst>
        </pc:cxnChg>
        <pc:cxnChg chg="mod">
          <ac:chgData name="Alejandro Cerezo" userId="5ea20e796f35876f" providerId="LiveId" clId="{60A756C2-AF61-4B26-AACD-4EF17FC10D08}" dt="2020-03-29T16:22:25.893" v="5664" actId="1036"/>
          <ac:cxnSpMkLst>
            <pc:docMk/>
            <pc:sldMk cId="1219951702" sldId="1163"/>
            <ac:cxnSpMk id="29" creationId="{00000000-0000-0000-0000-000000000000}"/>
          </ac:cxnSpMkLst>
        </pc:cxnChg>
        <pc:cxnChg chg="mod">
          <ac:chgData name="Alejandro Cerezo" userId="5ea20e796f35876f" providerId="LiveId" clId="{60A756C2-AF61-4B26-AACD-4EF17FC10D08}" dt="2020-03-29T16:22:25.893" v="5664" actId="1036"/>
          <ac:cxnSpMkLst>
            <pc:docMk/>
            <pc:sldMk cId="1219951702" sldId="1163"/>
            <ac:cxnSpMk id="36" creationId="{00000000-0000-0000-0000-000000000000}"/>
          </ac:cxnSpMkLst>
        </pc:cxnChg>
      </pc:sldChg>
      <pc:sldChg chg="delSp modSp del">
        <pc:chgData name="Alejandro Cerezo" userId="5ea20e796f35876f" providerId="LiveId" clId="{60A756C2-AF61-4B26-AACD-4EF17FC10D08}" dt="2020-03-29T17:17:32.663" v="7086" actId="47"/>
        <pc:sldMkLst>
          <pc:docMk/>
          <pc:sldMk cId="3027598117" sldId="1164"/>
        </pc:sldMkLst>
        <pc:spChg chg="del mod">
          <ac:chgData name="Alejandro Cerezo" userId="5ea20e796f35876f" providerId="LiveId" clId="{60A756C2-AF61-4B26-AACD-4EF17FC10D08}" dt="2020-03-29T17:17:24.680" v="7084"/>
          <ac:spMkLst>
            <pc:docMk/>
            <pc:sldMk cId="3027598117" sldId="1164"/>
            <ac:spMk id="15" creationId="{00000000-0000-0000-0000-000000000000}"/>
          </ac:spMkLst>
        </pc:spChg>
      </pc:sldChg>
      <pc:sldChg chg="add del">
        <pc:chgData name="Alejandro Cerezo" userId="5ea20e796f35876f" providerId="LiveId" clId="{60A756C2-AF61-4B26-AACD-4EF17FC10D08}" dt="2020-03-29T17:32:27.734" v="7623" actId="47"/>
        <pc:sldMkLst>
          <pc:docMk/>
          <pc:sldMk cId="2148335468" sldId="1165"/>
        </pc:sldMkLst>
      </pc:sldChg>
      <pc:sldChg chg="del">
        <pc:chgData name="Alejandro Cerezo" userId="5ea20e796f35876f" providerId="LiveId" clId="{60A756C2-AF61-4B26-AACD-4EF17FC10D08}" dt="2020-03-29T17:34:42.251" v="7770" actId="47"/>
        <pc:sldMkLst>
          <pc:docMk/>
          <pc:sldMk cId="4127021938" sldId="1166"/>
        </pc:sldMkLst>
      </pc:sldChg>
      <pc:sldChg chg="modSp del">
        <pc:chgData name="Alejandro Cerezo" userId="5ea20e796f35876f" providerId="LiveId" clId="{60A756C2-AF61-4B26-AACD-4EF17FC10D08}" dt="2020-03-29T17:19:31.761" v="7209" actId="47"/>
        <pc:sldMkLst>
          <pc:docMk/>
          <pc:sldMk cId="1193149173" sldId="1167"/>
        </pc:sldMkLst>
        <pc:spChg chg="mod">
          <ac:chgData name="Alejandro Cerezo" userId="5ea20e796f35876f" providerId="LiveId" clId="{60A756C2-AF61-4B26-AACD-4EF17FC10D08}" dt="2020-03-29T17:18:51.145" v="7137" actId="21"/>
          <ac:spMkLst>
            <pc:docMk/>
            <pc:sldMk cId="1193149173" sldId="1167"/>
            <ac:spMk id="2" creationId="{00000000-0000-0000-0000-000000000000}"/>
          </ac:spMkLst>
        </pc:spChg>
      </pc:sldChg>
      <pc:sldChg chg="del ord">
        <pc:chgData name="Alejandro Cerezo" userId="5ea20e796f35876f" providerId="LiveId" clId="{60A756C2-AF61-4B26-AACD-4EF17FC10D08}" dt="2020-03-28T20:44:02.893" v="4118" actId="2696"/>
        <pc:sldMkLst>
          <pc:docMk/>
          <pc:sldMk cId="3526974493" sldId="1176"/>
        </pc:sldMkLst>
      </pc:sldChg>
      <pc:sldChg chg="add del">
        <pc:chgData name="Alejandro Cerezo" userId="5ea20e796f35876f" providerId="LiveId" clId="{60A756C2-AF61-4B26-AACD-4EF17FC10D08}" dt="2020-03-29T17:09:38.004" v="6787" actId="47"/>
        <pc:sldMkLst>
          <pc:docMk/>
          <pc:sldMk cId="3915696401" sldId="1176"/>
        </pc:sldMkLst>
      </pc:sldChg>
      <pc:sldChg chg="modSp del ord">
        <pc:chgData name="Alejandro Cerezo" userId="5ea20e796f35876f" providerId="LiveId" clId="{60A756C2-AF61-4B26-AACD-4EF17FC10D08}" dt="2020-03-28T20:44:02.893" v="4118" actId="2696"/>
        <pc:sldMkLst>
          <pc:docMk/>
          <pc:sldMk cId="753076457" sldId="1177"/>
        </pc:sldMkLst>
        <pc:spChg chg="mod">
          <ac:chgData name="Alejandro Cerezo" userId="5ea20e796f35876f" providerId="LiveId" clId="{60A756C2-AF61-4B26-AACD-4EF17FC10D08}" dt="2020-03-28T20:42:15.594" v="4111" actId="27636"/>
          <ac:spMkLst>
            <pc:docMk/>
            <pc:sldMk cId="753076457" sldId="1177"/>
            <ac:spMk id="3" creationId="{00000000-0000-0000-0000-000000000000}"/>
          </ac:spMkLst>
        </pc:spChg>
      </pc:sldChg>
      <pc:sldChg chg="add del">
        <pc:chgData name="Alejandro Cerezo" userId="5ea20e796f35876f" providerId="LiveId" clId="{60A756C2-AF61-4B26-AACD-4EF17FC10D08}" dt="2020-03-29T17:11:18.585" v="6830" actId="47"/>
        <pc:sldMkLst>
          <pc:docMk/>
          <pc:sldMk cId="3841041243" sldId="1177"/>
        </pc:sldMkLst>
      </pc:sldChg>
      <pc:sldChg chg="modSp add del">
        <pc:chgData name="Alejandro Cerezo" userId="5ea20e796f35876f" providerId="LiveId" clId="{60A756C2-AF61-4B26-AACD-4EF17FC10D08}" dt="2020-03-28T21:14:07.147" v="4228" actId="2696"/>
        <pc:sldMkLst>
          <pc:docMk/>
          <pc:sldMk cId="447059920" sldId="1178"/>
        </pc:sldMkLst>
        <pc:spChg chg="mod">
          <ac:chgData name="Alejandro Cerezo" userId="5ea20e796f35876f" providerId="LiveId" clId="{60A756C2-AF61-4B26-AACD-4EF17FC10D08}" dt="2020-03-28T21:13:36.239" v="4222" actId="21"/>
          <ac:spMkLst>
            <pc:docMk/>
            <pc:sldMk cId="447059920" sldId="1178"/>
            <ac:spMk id="5" creationId="{00000000-0000-0000-0000-000000000000}"/>
          </ac:spMkLst>
        </pc:spChg>
      </pc:sldChg>
      <pc:sldChg chg="del ord">
        <pc:chgData name="Alejandro Cerezo" userId="5ea20e796f35876f" providerId="LiveId" clId="{60A756C2-AF61-4B26-AACD-4EF17FC10D08}" dt="2020-03-28T20:44:02.893" v="4118" actId="2696"/>
        <pc:sldMkLst>
          <pc:docMk/>
          <pc:sldMk cId="983214442" sldId="1178"/>
        </pc:sldMkLst>
      </pc:sldChg>
      <pc:sldChg chg="modSp del">
        <pc:chgData name="Alejandro Cerezo" userId="5ea20e796f35876f" providerId="LiveId" clId="{60A756C2-AF61-4B26-AACD-4EF17FC10D08}" dt="2020-03-29T16:29:40.329" v="5851" actId="47"/>
        <pc:sldMkLst>
          <pc:docMk/>
          <pc:sldMk cId="2567706517" sldId="1180"/>
        </pc:sldMkLst>
        <pc:spChg chg="mod">
          <ac:chgData name="Alejandro Cerezo" userId="5ea20e796f35876f" providerId="LiveId" clId="{60A756C2-AF61-4B26-AACD-4EF17FC10D08}" dt="2020-03-28T16:54:29.164" v="2577" actId="27636"/>
          <ac:spMkLst>
            <pc:docMk/>
            <pc:sldMk cId="2567706517" sldId="1180"/>
            <ac:spMk id="3" creationId="{00000000-0000-0000-0000-000000000000}"/>
          </ac:spMkLst>
        </pc:spChg>
        <pc:spChg chg="mod">
          <ac:chgData name="Alejandro Cerezo" userId="5ea20e796f35876f" providerId="LiveId" clId="{60A756C2-AF61-4B26-AACD-4EF17FC10D08}" dt="2020-03-29T16:27:24.833" v="5742" actId="14100"/>
          <ac:spMkLst>
            <pc:docMk/>
            <pc:sldMk cId="2567706517" sldId="1180"/>
            <ac:spMk id="6" creationId="{00000000-0000-0000-0000-000000000000}"/>
          </ac:spMkLst>
        </pc:spChg>
      </pc:sldChg>
      <pc:sldChg chg="delSp modSp del">
        <pc:chgData name="Alejandro Cerezo" userId="5ea20e796f35876f" providerId="LiveId" clId="{60A756C2-AF61-4B26-AACD-4EF17FC10D08}" dt="2020-03-28T19:20:20.577" v="3721" actId="2696"/>
        <pc:sldMkLst>
          <pc:docMk/>
          <pc:sldMk cId="1292876718" sldId="1181"/>
        </pc:sldMkLst>
        <pc:spChg chg="del mod">
          <ac:chgData name="Alejandro Cerezo" userId="5ea20e796f35876f" providerId="LiveId" clId="{60A756C2-AF61-4B26-AACD-4EF17FC10D08}" dt="2020-03-28T19:18:56.184" v="3658"/>
          <ac:spMkLst>
            <pc:docMk/>
            <pc:sldMk cId="1292876718" sldId="1181"/>
            <ac:spMk id="5" creationId="{00000000-0000-0000-0000-000000000000}"/>
          </ac:spMkLst>
        </pc:spChg>
      </pc:sldChg>
      <pc:sldChg chg="add del">
        <pc:chgData name="Alejandro Cerezo" userId="5ea20e796f35876f" providerId="LiveId" clId="{60A756C2-AF61-4B26-AACD-4EF17FC10D08}" dt="2020-03-29T16:45:06.335" v="6365" actId="47"/>
        <pc:sldMkLst>
          <pc:docMk/>
          <pc:sldMk cId="1797309534" sldId="1182"/>
        </pc:sldMkLst>
      </pc:sldChg>
      <pc:sldChg chg="modSp del ord">
        <pc:chgData name="Alejandro Cerezo" userId="5ea20e796f35876f" providerId="LiveId" clId="{60A756C2-AF61-4B26-AACD-4EF17FC10D08}" dt="2020-03-28T20:44:02.893" v="4118" actId="2696"/>
        <pc:sldMkLst>
          <pc:docMk/>
          <pc:sldMk cId="2983083807" sldId="1182"/>
        </pc:sldMkLst>
        <pc:spChg chg="mod">
          <ac:chgData name="Alejandro Cerezo" userId="5ea20e796f35876f" providerId="LiveId" clId="{60A756C2-AF61-4B26-AACD-4EF17FC10D08}" dt="2020-03-28T20:42:15.560" v="4110" actId="27636"/>
          <ac:spMkLst>
            <pc:docMk/>
            <pc:sldMk cId="2983083807" sldId="1182"/>
            <ac:spMk id="3" creationId="{00000000-0000-0000-0000-000000000000}"/>
          </ac:spMkLst>
        </pc:spChg>
      </pc:sldChg>
      <pc:sldChg chg="modSp del ord">
        <pc:chgData name="Alejandro Cerezo" userId="5ea20e796f35876f" providerId="LiveId" clId="{60A756C2-AF61-4B26-AACD-4EF17FC10D08}" dt="2020-03-28T20:44:02.893" v="4118" actId="2696"/>
        <pc:sldMkLst>
          <pc:docMk/>
          <pc:sldMk cId="2114997711" sldId="1183"/>
        </pc:sldMkLst>
        <pc:spChg chg="mod">
          <ac:chgData name="Alejandro Cerezo" userId="5ea20e796f35876f" providerId="LiveId" clId="{60A756C2-AF61-4B26-AACD-4EF17FC10D08}" dt="2020-03-28T20:42:15.551" v="4109" actId="27636"/>
          <ac:spMkLst>
            <pc:docMk/>
            <pc:sldMk cId="2114997711" sldId="1183"/>
            <ac:spMk id="3" creationId="{00000000-0000-0000-0000-000000000000}"/>
          </ac:spMkLst>
        </pc:spChg>
      </pc:sldChg>
      <pc:sldChg chg="add del">
        <pc:chgData name="Alejandro Cerezo" userId="5ea20e796f35876f" providerId="LiveId" clId="{60A756C2-AF61-4B26-AACD-4EF17FC10D08}" dt="2020-03-29T16:43:04.454" v="6257" actId="47"/>
        <pc:sldMkLst>
          <pc:docMk/>
          <pc:sldMk cId="2550338972" sldId="1183"/>
        </pc:sldMkLst>
      </pc:sldChg>
      <pc:sldChg chg="del ord">
        <pc:chgData name="Alejandro Cerezo" userId="5ea20e796f35876f" providerId="LiveId" clId="{60A756C2-AF61-4B26-AACD-4EF17FC10D08}" dt="2020-03-28T20:44:02.893" v="4118" actId="2696"/>
        <pc:sldMkLst>
          <pc:docMk/>
          <pc:sldMk cId="2862915369" sldId="1184"/>
        </pc:sldMkLst>
      </pc:sldChg>
      <pc:sldChg chg="delSp modSp add del">
        <pc:chgData name="Alejandro Cerezo" userId="5ea20e796f35876f" providerId="LiveId" clId="{60A756C2-AF61-4B26-AACD-4EF17FC10D08}" dt="2020-03-28T21:08:43.151" v="4168" actId="47"/>
        <pc:sldMkLst>
          <pc:docMk/>
          <pc:sldMk cId="3751472121" sldId="1184"/>
        </pc:sldMkLst>
        <pc:spChg chg="mod">
          <ac:chgData name="Alejandro Cerezo" userId="5ea20e796f35876f" providerId="LiveId" clId="{60A756C2-AF61-4B26-AACD-4EF17FC10D08}" dt="2020-03-28T21:07:15.221" v="4147" actId="21"/>
          <ac:spMkLst>
            <pc:docMk/>
            <pc:sldMk cId="3751472121" sldId="1184"/>
            <ac:spMk id="3" creationId="{00000000-0000-0000-0000-000000000000}"/>
          </ac:spMkLst>
        </pc:spChg>
        <pc:spChg chg="del">
          <ac:chgData name="Alejandro Cerezo" userId="5ea20e796f35876f" providerId="LiveId" clId="{60A756C2-AF61-4B26-AACD-4EF17FC10D08}" dt="2020-03-28T21:07:56.278" v="4155" actId="21"/>
          <ac:spMkLst>
            <pc:docMk/>
            <pc:sldMk cId="3751472121" sldId="1184"/>
            <ac:spMk id="4" creationId="{00000000-0000-0000-0000-000000000000}"/>
          </ac:spMkLst>
        </pc:spChg>
      </pc:sldChg>
      <pc:sldChg chg="del">
        <pc:chgData name="Alejandro Cerezo" userId="5ea20e796f35876f" providerId="LiveId" clId="{60A756C2-AF61-4B26-AACD-4EF17FC10D08}" dt="2020-03-29T17:26:12.980" v="7319" actId="47"/>
        <pc:sldMkLst>
          <pc:docMk/>
          <pc:sldMk cId="2679351106" sldId="1185"/>
        </pc:sldMkLst>
      </pc:sldChg>
      <pc:sldChg chg="del">
        <pc:chgData name="Alejandro Cerezo" userId="5ea20e796f35876f" providerId="LiveId" clId="{60A756C2-AF61-4B26-AACD-4EF17FC10D08}" dt="2020-03-29T17:26:48.828" v="7386" actId="47"/>
        <pc:sldMkLst>
          <pc:docMk/>
          <pc:sldMk cId="4265682724" sldId="1186"/>
        </pc:sldMkLst>
      </pc:sldChg>
      <pc:sldChg chg="del">
        <pc:chgData name="Alejandro Cerezo" userId="5ea20e796f35876f" providerId="LiveId" clId="{60A756C2-AF61-4B26-AACD-4EF17FC10D08}" dt="2020-03-29T17:29:33.067" v="7485" actId="47"/>
        <pc:sldMkLst>
          <pc:docMk/>
          <pc:sldMk cId="4044191316" sldId="1187"/>
        </pc:sldMkLst>
      </pc:sldChg>
      <pc:sldChg chg="addSp delSp del">
        <pc:chgData name="Alejandro Cerezo" userId="5ea20e796f35876f" providerId="LiveId" clId="{60A756C2-AF61-4B26-AACD-4EF17FC10D08}" dt="2020-03-29T17:28:55.953" v="7431" actId="47"/>
        <pc:sldMkLst>
          <pc:docMk/>
          <pc:sldMk cId="3485515596" sldId="1188"/>
        </pc:sldMkLst>
        <pc:spChg chg="add del">
          <ac:chgData name="Alejandro Cerezo" userId="5ea20e796f35876f" providerId="LiveId" clId="{60A756C2-AF61-4B26-AACD-4EF17FC10D08}" dt="2020-03-29T17:27:35.386" v="7391"/>
          <ac:spMkLst>
            <pc:docMk/>
            <pc:sldMk cId="3485515596" sldId="1188"/>
            <ac:spMk id="5" creationId="{5F15C8FF-9908-4DEC-8D04-FB958E4A13A2}"/>
          </ac:spMkLst>
        </pc:spChg>
        <pc:spChg chg="add del">
          <ac:chgData name="Alejandro Cerezo" userId="5ea20e796f35876f" providerId="LiveId" clId="{60A756C2-AF61-4B26-AACD-4EF17FC10D08}" dt="2020-03-29T17:27:35.386" v="7391"/>
          <ac:spMkLst>
            <pc:docMk/>
            <pc:sldMk cId="3485515596" sldId="1188"/>
            <ac:spMk id="6" creationId="{5AAD3A2B-D1B1-4710-9109-BF77C9EEDBC6}"/>
          </ac:spMkLst>
        </pc:spChg>
        <pc:spChg chg="add del">
          <ac:chgData name="Alejandro Cerezo" userId="5ea20e796f35876f" providerId="LiveId" clId="{60A756C2-AF61-4B26-AACD-4EF17FC10D08}" dt="2020-03-29T17:27:35.386" v="7391"/>
          <ac:spMkLst>
            <pc:docMk/>
            <pc:sldMk cId="3485515596" sldId="1188"/>
            <ac:spMk id="7" creationId="{7FD028C1-B8F0-424D-B2A8-B02B867D3B14}"/>
          </ac:spMkLst>
        </pc:spChg>
        <pc:spChg chg="add del">
          <ac:chgData name="Alejandro Cerezo" userId="5ea20e796f35876f" providerId="LiveId" clId="{60A756C2-AF61-4B26-AACD-4EF17FC10D08}" dt="2020-03-29T17:27:35.386" v="7391"/>
          <ac:spMkLst>
            <pc:docMk/>
            <pc:sldMk cId="3485515596" sldId="1188"/>
            <ac:spMk id="9" creationId="{B378E5CB-C1AD-449D-B2E7-06EB56E9C38E}"/>
          </ac:spMkLst>
        </pc:spChg>
        <pc:spChg chg="add del">
          <ac:chgData name="Alejandro Cerezo" userId="5ea20e796f35876f" providerId="LiveId" clId="{60A756C2-AF61-4B26-AACD-4EF17FC10D08}" dt="2020-03-29T17:27:35.386" v="7391"/>
          <ac:spMkLst>
            <pc:docMk/>
            <pc:sldMk cId="3485515596" sldId="1188"/>
            <ac:spMk id="10" creationId="{1681010E-4DBE-40A3-9FB0-283DCF16C22B}"/>
          </ac:spMkLst>
        </pc:spChg>
        <pc:picChg chg="del">
          <ac:chgData name="Alejandro Cerezo" userId="5ea20e796f35876f" providerId="LiveId" clId="{60A756C2-AF61-4B26-AACD-4EF17FC10D08}" dt="2020-03-29T17:27:40.487" v="7392" actId="21"/>
          <ac:picMkLst>
            <pc:docMk/>
            <pc:sldMk cId="3485515596" sldId="1188"/>
            <ac:picMk id="4" creationId="{00000000-0000-0000-0000-000000000000}"/>
          </ac:picMkLst>
        </pc:picChg>
        <pc:cxnChg chg="add del">
          <ac:chgData name="Alejandro Cerezo" userId="5ea20e796f35876f" providerId="LiveId" clId="{60A756C2-AF61-4B26-AACD-4EF17FC10D08}" dt="2020-03-29T17:27:35.386" v="7391"/>
          <ac:cxnSpMkLst>
            <pc:docMk/>
            <pc:sldMk cId="3485515596" sldId="1188"/>
            <ac:cxnSpMk id="8" creationId="{ED5B4E43-C647-43A7-8DA6-C6AF8C7CC7D2}"/>
          </ac:cxnSpMkLst>
        </pc:cxnChg>
      </pc:sldChg>
      <pc:sldChg chg="modSp del">
        <pc:chgData name="Alejandro Cerezo" userId="5ea20e796f35876f" providerId="LiveId" clId="{60A756C2-AF61-4B26-AACD-4EF17FC10D08}" dt="2020-03-29T17:38:23.344" v="7999" actId="47"/>
        <pc:sldMkLst>
          <pc:docMk/>
          <pc:sldMk cId="2967204061" sldId="1197"/>
        </pc:sldMkLst>
        <pc:spChg chg="mod">
          <ac:chgData name="Alejandro Cerezo" userId="5ea20e796f35876f" providerId="LiveId" clId="{60A756C2-AF61-4B26-AACD-4EF17FC10D08}" dt="2020-03-28T21:18:39.546" v="4230" actId="27636"/>
          <ac:spMkLst>
            <pc:docMk/>
            <pc:sldMk cId="2967204061" sldId="1197"/>
            <ac:spMk id="2" creationId="{00000000-0000-0000-0000-000000000000}"/>
          </ac:spMkLst>
        </pc:spChg>
      </pc:sldChg>
      <pc:sldChg chg="modSp add del">
        <pc:chgData name="Alejandro Cerezo" userId="5ea20e796f35876f" providerId="LiveId" clId="{60A756C2-AF61-4B26-AACD-4EF17FC10D08}" dt="2020-03-29T17:37:13.495" v="7934" actId="47"/>
        <pc:sldMkLst>
          <pc:docMk/>
          <pc:sldMk cId="24523438" sldId="1198"/>
        </pc:sldMkLst>
        <pc:spChg chg="mod">
          <ac:chgData name="Alejandro Cerezo" userId="5ea20e796f35876f" providerId="LiveId" clId="{60A756C2-AF61-4B26-AACD-4EF17FC10D08}" dt="2020-03-29T17:36:03.179" v="7864" actId="1076"/>
          <ac:spMkLst>
            <pc:docMk/>
            <pc:sldMk cId="24523438" sldId="1198"/>
            <ac:spMk id="2" creationId="{00000000-0000-0000-0000-000000000000}"/>
          </ac:spMkLst>
        </pc:spChg>
      </pc:sldChg>
      <pc:sldChg chg="modSp del">
        <pc:chgData name="Alejandro Cerezo" userId="5ea20e796f35876f" providerId="LiveId" clId="{60A756C2-AF61-4B26-AACD-4EF17FC10D08}" dt="2020-03-29T17:39:32.964" v="8050" actId="47"/>
        <pc:sldMkLst>
          <pc:docMk/>
          <pc:sldMk cId="183615402" sldId="1199"/>
        </pc:sldMkLst>
        <pc:spChg chg="mod">
          <ac:chgData name="Alejandro Cerezo" userId="5ea20e796f35876f" providerId="LiveId" clId="{60A756C2-AF61-4B26-AACD-4EF17FC10D08}" dt="2020-03-28T21:18:39.551" v="4231" actId="27636"/>
          <ac:spMkLst>
            <pc:docMk/>
            <pc:sldMk cId="183615402" sldId="1199"/>
            <ac:spMk id="2" creationId="{00000000-0000-0000-0000-000000000000}"/>
          </ac:spMkLst>
        </pc:spChg>
      </pc:sldChg>
      <pc:sldChg chg="addSp delSp modSp ord">
        <pc:chgData name="Alejandro Cerezo" userId="5ea20e796f35876f" providerId="LiveId" clId="{60A756C2-AF61-4B26-AACD-4EF17FC10D08}" dt="2020-04-19T19:11:40.384" v="19341" actId="1076"/>
        <pc:sldMkLst>
          <pc:docMk/>
          <pc:sldMk cId="4218496789" sldId="1200"/>
        </pc:sldMkLst>
        <pc:spChg chg="add mod">
          <ac:chgData name="Alejandro Cerezo" userId="5ea20e796f35876f" providerId="LiveId" clId="{60A756C2-AF61-4B26-AACD-4EF17FC10D08}" dt="2020-04-19T19:11:26.736" v="19339" actId="1076"/>
          <ac:spMkLst>
            <pc:docMk/>
            <pc:sldMk cId="4218496789" sldId="1200"/>
            <ac:spMk id="2" creationId="{D5D21B6E-7DF2-4630-9746-E32185C54647}"/>
          </ac:spMkLst>
        </pc:spChg>
        <pc:spChg chg="del">
          <ac:chgData name="Alejandro Cerezo" userId="5ea20e796f35876f" providerId="LiveId" clId="{60A756C2-AF61-4B26-AACD-4EF17FC10D08}" dt="2020-03-29T17:44:27.969" v="8141" actId="478"/>
          <ac:spMkLst>
            <pc:docMk/>
            <pc:sldMk cId="4218496789" sldId="1200"/>
            <ac:spMk id="3" creationId="{00000000-0000-0000-0000-000000000000}"/>
          </ac:spMkLst>
        </pc:spChg>
        <pc:spChg chg="add mod">
          <ac:chgData name="Alejandro Cerezo" userId="5ea20e796f35876f" providerId="LiveId" clId="{60A756C2-AF61-4B26-AACD-4EF17FC10D08}" dt="2020-04-19T19:11:40.384" v="19341" actId="1076"/>
          <ac:spMkLst>
            <pc:docMk/>
            <pc:sldMk cId="4218496789" sldId="1200"/>
            <ac:spMk id="3" creationId="{E48C42B8-D1EE-467B-B279-B6449D8594C5}"/>
          </ac:spMkLst>
        </pc:spChg>
        <pc:spChg chg="add del mod">
          <ac:chgData name="Alejandro Cerezo" userId="5ea20e796f35876f" providerId="LiveId" clId="{60A756C2-AF61-4B26-AACD-4EF17FC10D08}" dt="2020-04-01T18:53:42.940" v="9384" actId="790"/>
          <ac:spMkLst>
            <pc:docMk/>
            <pc:sldMk cId="4218496789" sldId="1200"/>
            <ac:spMk id="4" creationId="{00000000-0000-0000-0000-000000000000}"/>
          </ac:spMkLst>
        </pc:spChg>
        <pc:spChg chg="add del mod">
          <ac:chgData name="Alejandro Cerezo" userId="5ea20e796f35876f" providerId="LiveId" clId="{60A756C2-AF61-4B26-AACD-4EF17FC10D08}" dt="2020-03-29T17:44:30.882" v="8142" actId="478"/>
          <ac:spMkLst>
            <pc:docMk/>
            <pc:sldMk cId="4218496789" sldId="1200"/>
            <ac:spMk id="6" creationId="{6E7C430E-91AF-4E00-B16D-0DD308B20313}"/>
          </ac:spMkLst>
        </pc:spChg>
        <pc:spChg chg="add mod">
          <ac:chgData name="Alejandro Cerezo" userId="5ea20e796f35876f" providerId="LiveId" clId="{60A756C2-AF61-4B26-AACD-4EF17FC10D08}" dt="2020-04-19T19:11:37.944" v="19340" actId="1076"/>
          <ac:spMkLst>
            <pc:docMk/>
            <pc:sldMk cId="4218496789" sldId="1200"/>
            <ac:spMk id="6" creationId="{D041267A-E04A-4AD4-B679-B54DC6B083C1}"/>
          </ac:spMkLst>
        </pc:spChg>
        <pc:spChg chg="add mod ord">
          <ac:chgData name="Alejandro Cerezo" userId="5ea20e796f35876f" providerId="LiveId" clId="{60A756C2-AF61-4B26-AACD-4EF17FC10D08}" dt="2020-03-29T17:44:54.483" v="8148" actId="167"/>
          <ac:spMkLst>
            <pc:docMk/>
            <pc:sldMk cId="4218496789" sldId="1200"/>
            <ac:spMk id="7" creationId="{4433FB3E-597B-4FA5-9AD7-20A88B9A5EF7}"/>
          </ac:spMkLst>
        </pc:spChg>
        <pc:spChg chg="add mod">
          <ac:chgData name="Alejandro Cerezo" userId="5ea20e796f35876f" providerId="LiveId" clId="{60A756C2-AF61-4B26-AACD-4EF17FC10D08}" dt="2020-04-01T18:53:11.042" v="9381" actId="790"/>
          <ac:spMkLst>
            <pc:docMk/>
            <pc:sldMk cId="4218496789" sldId="1200"/>
            <ac:spMk id="8" creationId="{E29B8B4A-35DB-4818-ACE3-83761E07568D}"/>
          </ac:spMkLst>
        </pc:spChg>
        <pc:picChg chg="add del mod modCrop">
          <ac:chgData name="Alejandro Cerezo" userId="5ea20e796f35876f" providerId="LiveId" clId="{60A756C2-AF61-4B26-AACD-4EF17FC10D08}" dt="2020-04-09T18:51:05.690" v="9454" actId="478"/>
          <ac:picMkLst>
            <pc:docMk/>
            <pc:sldMk cId="4218496789" sldId="1200"/>
            <ac:picMk id="5" creationId="{00000000-0000-0000-0000-000000000000}"/>
          </ac:picMkLst>
        </pc:picChg>
      </pc:sldChg>
      <pc:sldChg chg="del">
        <pc:chgData name="Alejandro Cerezo" userId="5ea20e796f35876f" providerId="LiveId" clId="{60A756C2-AF61-4B26-AACD-4EF17FC10D08}" dt="2020-03-29T17:46:57.132" v="8217" actId="47"/>
        <pc:sldMkLst>
          <pc:docMk/>
          <pc:sldMk cId="4056074810" sldId="1201"/>
        </pc:sldMkLst>
      </pc:sldChg>
      <pc:sldChg chg="del">
        <pc:chgData name="Alejandro Cerezo" userId="5ea20e796f35876f" providerId="LiveId" clId="{60A756C2-AF61-4B26-AACD-4EF17FC10D08}" dt="2020-03-29T17:53:05.098" v="8509" actId="47"/>
        <pc:sldMkLst>
          <pc:docMk/>
          <pc:sldMk cId="4150918723" sldId="1202"/>
        </pc:sldMkLst>
      </pc:sldChg>
      <pc:sldChg chg="del">
        <pc:chgData name="Alejandro Cerezo" userId="5ea20e796f35876f" providerId="LiveId" clId="{60A756C2-AF61-4B26-AACD-4EF17FC10D08}" dt="2020-03-29T17:51:28.997" v="8341" actId="47"/>
        <pc:sldMkLst>
          <pc:docMk/>
          <pc:sldMk cId="2595088699" sldId="1203"/>
        </pc:sldMkLst>
      </pc:sldChg>
      <pc:sldChg chg="modSp del">
        <pc:chgData name="Alejandro Cerezo" userId="5ea20e796f35876f" providerId="LiveId" clId="{60A756C2-AF61-4B26-AACD-4EF17FC10D08}" dt="2020-03-29T16:30:57.075" v="5860" actId="47"/>
        <pc:sldMkLst>
          <pc:docMk/>
          <pc:sldMk cId="2863479174" sldId="1204"/>
        </pc:sldMkLst>
        <pc:spChg chg="mod">
          <ac:chgData name="Alejandro Cerezo" userId="5ea20e796f35876f" providerId="LiveId" clId="{60A756C2-AF61-4B26-AACD-4EF17FC10D08}" dt="2020-03-29T16:30:13.749" v="5853" actId="21"/>
          <ac:spMkLst>
            <pc:docMk/>
            <pc:sldMk cId="2863479174" sldId="1204"/>
            <ac:spMk id="3" creationId="{00000000-0000-0000-0000-000000000000}"/>
          </ac:spMkLst>
        </pc:spChg>
      </pc:sldChg>
      <pc:sldChg chg="modSp add del">
        <pc:chgData name="Alejandro Cerezo" userId="5ea20e796f35876f" providerId="LiveId" clId="{60A756C2-AF61-4B26-AACD-4EF17FC10D08}" dt="2020-03-28T17:27:21.300" v="2768" actId="47"/>
        <pc:sldMkLst>
          <pc:docMk/>
          <pc:sldMk cId="3554250780" sldId="1205"/>
        </pc:sldMkLst>
        <pc:spChg chg="mod">
          <ac:chgData name="Alejandro Cerezo" userId="5ea20e796f35876f" providerId="LiveId" clId="{60A756C2-AF61-4B26-AACD-4EF17FC10D08}" dt="2020-03-28T17:02:10.549" v="2677" actId="20577"/>
          <ac:spMkLst>
            <pc:docMk/>
            <pc:sldMk cId="3554250780" sldId="1205"/>
            <ac:spMk id="2" creationId="{865A07C8-6C2C-4CE6-BF3B-D32F1C8FCC60}"/>
          </ac:spMkLst>
        </pc:spChg>
        <pc:spChg chg="mod">
          <ac:chgData name="Alejandro Cerezo" userId="5ea20e796f35876f" providerId="LiveId" clId="{60A756C2-AF61-4B26-AACD-4EF17FC10D08}" dt="2020-03-28T17:17:49.654" v="2724" actId="20577"/>
          <ac:spMkLst>
            <pc:docMk/>
            <pc:sldMk cId="3554250780" sldId="1205"/>
            <ac:spMk id="3" creationId="{E5DC82C0-C176-43C0-96ED-283A5B4CB885}"/>
          </ac:spMkLst>
        </pc:spChg>
        <pc:spChg chg="mod">
          <ac:chgData name="Alejandro Cerezo" userId="5ea20e796f35876f" providerId="LiveId" clId="{60A756C2-AF61-4B26-AACD-4EF17FC10D08}" dt="2020-03-28T17:18:03.129" v="2732" actId="6549"/>
          <ac:spMkLst>
            <pc:docMk/>
            <pc:sldMk cId="3554250780" sldId="1205"/>
            <ac:spMk id="4" creationId="{EAD54640-CF31-46F6-8D46-A695677C1308}"/>
          </ac:spMkLst>
        </pc:spChg>
      </pc:sldChg>
      <pc:sldChg chg="addSp delSp modSp del">
        <pc:chgData name="Alejandro Cerezo" userId="5ea20e796f35876f" providerId="LiveId" clId="{60A756C2-AF61-4B26-AACD-4EF17FC10D08}" dt="2020-03-29T17:30:52.568" v="7537" actId="47"/>
        <pc:sldMkLst>
          <pc:docMk/>
          <pc:sldMk cId="1530779070" sldId="1206"/>
        </pc:sldMkLst>
        <pc:spChg chg="add mod">
          <ac:chgData name="Alejandro Cerezo" userId="5ea20e796f35876f" providerId="LiveId" clId="{60A756C2-AF61-4B26-AACD-4EF17FC10D08}" dt="2020-03-29T17:30:10.022" v="7508" actId="478"/>
          <ac:spMkLst>
            <pc:docMk/>
            <pc:sldMk cId="1530779070" sldId="1206"/>
            <ac:spMk id="3" creationId="{3E7FB869-7240-404E-94DD-9ABE6A6359E3}"/>
          </ac:spMkLst>
        </pc:spChg>
        <pc:spChg chg="del mod">
          <ac:chgData name="Alejandro Cerezo" userId="5ea20e796f35876f" providerId="LiveId" clId="{60A756C2-AF61-4B26-AACD-4EF17FC10D08}" dt="2020-03-29T17:30:10.022" v="7508" actId="478"/>
          <ac:spMkLst>
            <pc:docMk/>
            <pc:sldMk cId="1530779070" sldId="1206"/>
            <ac:spMk id="4" creationId="{00000000-0000-0000-0000-000000000000}"/>
          </ac:spMkLst>
        </pc:spChg>
      </pc:sldChg>
      <pc:sldChg chg="addSp delSp modSp add del mod setBg setClrOvrMap delDesignElem">
        <pc:chgData name="Alejandro Cerezo" userId="5ea20e796f35876f" providerId="LiveId" clId="{60A756C2-AF61-4B26-AACD-4EF17FC10D08}" dt="2020-03-28T17:38:46.188" v="2883" actId="47"/>
        <pc:sldMkLst>
          <pc:docMk/>
          <pc:sldMk cId="1850529233" sldId="1206"/>
        </pc:sldMkLst>
        <pc:spChg chg="mod">
          <ac:chgData name="Alejandro Cerezo" userId="5ea20e796f35876f" providerId="LiveId" clId="{60A756C2-AF61-4B26-AACD-4EF17FC10D08}" dt="2020-03-28T17:38:32.261" v="2880" actId="21"/>
          <ac:spMkLst>
            <pc:docMk/>
            <pc:sldMk cId="1850529233" sldId="1206"/>
            <ac:spMk id="2" creationId="{98C98155-0E33-4081-9991-21A9BC75267B}"/>
          </ac:spMkLst>
        </pc:spChg>
        <pc:spChg chg="add del mod ord topLvl">
          <ac:chgData name="Alejandro Cerezo" userId="5ea20e796f35876f" providerId="LiveId" clId="{60A756C2-AF61-4B26-AACD-4EF17FC10D08}" dt="2020-03-28T17:37:53.992" v="2872" actId="478"/>
          <ac:spMkLst>
            <pc:docMk/>
            <pc:sldMk cId="1850529233" sldId="1206"/>
            <ac:spMk id="3" creationId="{ACEE1A6D-2185-47CF-A600-E2118F08FD4B}"/>
          </ac:spMkLst>
        </pc:spChg>
        <pc:spChg chg="mod">
          <ac:chgData name="Alejandro Cerezo" userId="5ea20e796f35876f" providerId="LiveId" clId="{60A756C2-AF61-4B26-AACD-4EF17FC10D08}" dt="2020-03-28T17:38:18.235" v="2877" actId="21"/>
          <ac:spMkLst>
            <pc:docMk/>
            <pc:sldMk cId="1850529233" sldId="1206"/>
            <ac:spMk id="4" creationId="{DDD5EBEE-493A-41CB-AA3F-DDE5CDC90B53}"/>
          </ac:spMkLst>
        </pc:spChg>
        <pc:spChg chg="add del">
          <ac:chgData name="Alejandro Cerezo" userId="5ea20e796f35876f" providerId="LiveId" clId="{60A756C2-AF61-4B26-AACD-4EF17FC10D08}" dt="2020-03-28T17:23:56.498" v="2747" actId="478"/>
          <ac:spMkLst>
            <pc:docMk/>
            <pc:sldMk cId="1850529233" sldId="1206"/>
            <ac:spMk id="8" creationId="{A6859E06-0EC4-45F3-A9B5-7310B3599E53}"/>
          </ac:spMkLst>
        </pc:spChg>
        <pc:spChg chg="add del">
          <ac:chgData name="Alejandro Cerezo" userId="5ea20e796f35876f" providerId="LiveId" clId="{60A756C2-AF61-4B26-AACD-4EF17FC10D08}" dt="2020-03-28T17:23:11.739" v="2739"/>
          <ac:spMkLst>
            <pc:docMk/>
            <pc:sldMk cId="1850529233" sldId="1206"/>
            <ac:spMk id="11" creationId="{FE05DDE0-8545-411A-8E35-11803DF68616}"/>
          </ac:spMkLst>
        </pc:spChg>
        <pc:spChg chg="add del">
          <ac:chgData name="Alejandro Cerezo" userId="5ea20e796f35876f" providerId="LiveId" clId="{60A756C2-AF61-4B26-AACD-4EF17FC10D08}" dt="2020-03-28T17:23:11.739" v="2739"/>
          <ac:spMkLst>
            <pc:docMk/>
            <pc:sldMk cId="1850529233" sldId="1206"/>
            <ac:spMk id="12" creationId="{C4C56B86-8892-4596-A3EF-99333CC0B0BE}"/>
          </ac:spMkLst>
        </pc:spChg>
        <pc:spChg chg="add">
          <ac:chgData name="Alejandro Cerezo" userId="5ea20e796f35876f" providerId="LiveId" clId="{60A756C2-AF61-4B26-AACD-4EF17FC10D08}" dt="2020-03-28T17:24:07.196" v="2750" actId="26606"/>
          <ac:spMkLst>
            <pc:docMk/>
            <pc:sldMk cId="1850529233" sldId="1206"/>
            <ac:spMk id="15" creationId="{867D4867-5BA7-4462-B2F6-A23F4A622AA7}"/>
          </ac:spMkLst>
        </pc:spChg>
        <pc:spChg chg="add del mod topLvl">
          <ac:chgData name="Alejandro Cerezo" userId="5ea20e796f35876f" providerId="LiveId" clId="{60A756C2-AF61-4B26-AACD-4EF17FC10D08}" dt="2020-03-28T17:38:01.060" v="2874" actId="21"/>
          <ac:spMkLst>
            <pc:docMk/>
            <pc:sldMk cId="1850529233" sldId="1206"/>
            <ac:spMk id="16" creationId="{0A4A3B4C-78B0-411C-AD4A-5289FD75D290}"/>
          </ac:spMkLst>
        </pc:spChg>
        <pc:spChg chg="add del mod topLvl">
          <ac:chgData name="Alejandro Cerezo" userId="5ea20e796f35876f" providerId="LiveId" clId="{60A756C2-AF61-4B26-AACD-4EF17FC10D08}" dt="2020-03-28T17:38:01.060" v="2874" actId="21"/>
          <ac:spMkLst>
            <pc:docMk/>
            <pc:sldMk cId="1850529233" sldId="1206"/>
            <ac:spMk id="18" creationId="{FF30D0CA-334B-4BD4-AE3E-47DD073C94B5}"/>
          </ac:spMkLst>
        </pc:spChg>
        <pc:spChg chg="add del">
          <ac:chgData name="Alejandro Cerezo" userId="5ea20e796f35876f" providerId="LiveId" clId="{60A756C2-AF61-4B26-AACD-4EF17FC10D08}" dt="2020-03-28T17:23:30.117" v="2745"/>
          <ac:spMkLst>
            <pc:docMk/>
            <pc:sldMk cId="1850529233" sldId="1206"/>
            <ac:spMk id="28" creationId="{867D4867-5BA7-4462-B2F6-A23F4A622AA7}"/>
          </ac:spMkLst>
        </pc:spChg>
        <pc:grpChg chg="add del mod topLvl">
          <ac:chgData name="Alejandro Cerezo" userId="5ea20e796f35876f" providerId="LiveId" clId="{60A756C2-AF61-4B26-AACD-4EF17FC10D08}" dt="2020-03-28T17:37:58.864" v="2873" actId="165"/>
          <ac:grpSpMkLst>
            <pc:docMk/>
            <pc:sldMk cId="1850529233" sldId="1206"/>
            <ac:grpSpMk id="6" creationId="{FCD35C65-EFA1-405B-98F3-EF6C658E48A0}"/>
          </ac:grpSpMkLst>
        </pc:grpChg>
        <pc:grpChg chg="add del mod">
          <ac:chgData name="Alejandro Cerezo" userId="5ea20e796f35876f" providerId="LiveId" clId="{60A756C2-AF61-4B26-AACD-4EF17FC10D08}" dt="2020-03-28T17:37:50.900" v="2871" actId="165"/>
          <ac:grpSpMkLst>
            <pc:docMk/>
            <pc:sldMk cId="1850529233" sldId="1206"/>
            <ac:grpSpMk id="7" creationId="{D46FDAF4-DACD-4488-9E39-15847D9FDE90}"/>
          </ac:grpSpMkLst>
        </pc:grpChg>
        <pc:picChg chg="add del mod">
          <ac:chgData name="Alejandro Cerezo" userId="5ea20e796f35876f" providerId="LiveId" clId="{60A756C2-AF61-4B26-AACD-4EF17FC10D08}" dt="2020-03-28T17:24:55.989" v="2755" actId="478"/>
          <ac:picMkLst>
            <pc:docMk/>
            <pc:sldMk cId="1850529233" sldId="1206"/>
            <ac:picMk id="5" creationId="{BE6F63D8-D6D4-47A2-9718-88F271BA8E60}"/>
          </ac:picMkLst>
        </pc:picChg>
        <pc:picChg chg="add del">
          <ac:chgData name="Alejandro Cerezo" userId="5ea20e796f35876f" providerId="LiveId" clId="{60A756C2-AF61-4B26-AACD-4EF17FC10D08}" dt="2020-03-28T17:23:11.739" v="2739"/>
          <ac:picMkLst>
            <pc:docMk/>
            <pc:sldMk cId="1850529233" sldId="1206"/>
            <ac:picMk id="13" creationId="{1DD05CE9-8203-4729-A420-58A935898BA5}"/>
          </ac:picMkLst>
        </pc:picChg>
        <pc:picChg chg="add del">
          <ac:chgData name="Alejandro Cerezo" userId="5ea20e796f35876f" providerId="LiveId" clId="{60A756C2-AF61-4B26-AACD-4EF17FC10D08}" dt="2020-03-28T17:23:50.687" v="2746" actId="478"/>
          <ac:picMkLst>
            <pc:docMk/>
            <pc:sldMk cId="1850529233" sldId="1206"/>
            <ac:picMk id="17" creationId="{B2779FA8-95C7-488F-9B19-6722A2B76AB1}"/>
          </ac:picMkLst>
        </pc:picChg>
        <pc:picChg chg="add del">
          <ac:chgData name="Alejandro Cerezo" userId="5ea20e796f35876f" providerId="LiveId" clId="{60A756C2-AF61-4B26-AACD-4EF17FC10D08}" dt="2020-03-28T17:24:01.298" v="2748" actId="478"/>
          <ac:picMkLst>
            <pc:docMk/>
            <pc:sldMk cId="1850529233" sldId="1206"/>
            <ac:picMk id="19" creationId="{EC93AF26-95DA-4319-8F35-6618F5F51AAF}"/>
          </ac:picMkLst>
        </pc:picChg>
        <pc:picChg chg="add del mod topLvl">
          <ac:chgData name="Alejandro Cerezo" userId="5ea20e796f35876f" providerId="LiveId" clId="{60A756C2-AF61-4B26-AACD-4EF17FC10D08}" dt="2020-03-28T17:38:01.060" v="2874" actId="21"/>
          <ac:picMkLst>
            <pc:docMk/>
            <pc:sldMk cId="1850529233" sldId="1206"/>
            <ac:picMk id="20" creationId="{DDA8EB89-31A9-45F3-AE50-1A43E15F41EA}"/>
          </ac:picMkLst>
        </pc:picChg>
        <pc:cxnChg chg="del">
          <ac:chgData name="Alejandro Cerezo" userId="5ea20e796f35876f" providerId="LiveId" clId="{60A756C2-AF61-4B26-AACD-4EF17FC10D08}" dt="2020-03-28T17:25:10.856" v="2757" actId="478"/>
          <ac:cxnSpMkLst>
            <pc:docMk/>
            <pc:sldMk cId="1850529233" sldId="1206"/>
            <ac:cxnSpMk id="10" creationId="{8B4530DF-2E5A-44D6-A244-20D773147B48}"/>
          </ac:cxnSpMkLst>
        </pc:cxnChg>
        <pc:cxnChg chg="add del">
          <ac:chgData name="Alejandro Cerezo" userId="5ea20e796f35876f" providerId="LiveId" clId="{60A756C2-AF61-4B26-AACD-4EF17FC10D08}" dt="2020-03-28T17:23:11.739" v="2739"/>
          <ac:cxnSpMkLst>
            <pc:docMk/>
            <pc:sldMk cId="1850529233" sldId="1206"/>
            <ac:cxnSpMk id="14" creationId="{47B72A7F-3318-4A77-AF50-270C7913FF60}"/>
          </ac:cxnSpMkLst>
        </pc:cxnChg>
        <pc:cxnChg chg="add del mod topLvl">
          <ac:chgData name="Alejandro Cerezo" userId="5ea20e796f35876f" providerId="LiveId" clId="{60A756C2-AF61-4B26-AACD-4EF17FC10D08}" dt="2020-03-28T17:38:01.060" v="2874" actId="21"/>
          <ac:cxnSpMkLst>
            <pc:docMk/>
            <pc:sldMk cId="1850529233" sldId="1206"/>
            <ac:cxnSpMk id="21" creationId="{181DED5A-B093-4346-9022-0F7C2FCC1561}"/>
          </ac:cxnSpMkLst>
        </pc:cxnChg>
      </pc:sldChg>
      <pc:sldChg chg="add del">
        <pc:chgData name="Alejandro Cerezo" userId="5ea20e796f35876f" providerId="LiveId" clId="{60A756C2-AF61-4B26-AACD-4EF17FC10D08}" dt="2020-03-29T17:58:01.543" v="8713" actId="47"/>
        <pc:sldMkLst>
          <pc:docMk/>
          <pc:sldMk cId="292372877" sldId="1207"/>
        </pc:sldMkLst>
      </pc:sldChg>
      <pc:sldChg chg="addSp delSp modSp add del mod ord setBg delDesignElem">
        <pc:chgData name="Alejandro Cerezo" userId="5ea20e796f35876f" providerId="LiveId" clId="{60A756C2-AF61-4B26-AACD-4EF17FC10D08}" dt="2020-03-28T17:35:58.362" v="2847" actId="47"/>
        <pc:sldMkLst>
          <pc:docMk/>
          <pc:sldMk cId="1718608080" sldId="1207"/>
        </pc:sldMkLst>
        <pc:spChg chg="mod">
          <ac:chgData name="Alejandro Cerezo" userId="5ea20e796f35876f" providerId="LiveId" clId="{60A756C2-AF61-4B26-AACD-4EF17FC10D08}" dt="2020-03-28T17:31:56.867" v="2803" actId="26606"/>
          <ac:spMkLst>
            <pc:docMk/>
            <pc:sldMk cId="1718608080" sldId="1207"/>
            <ac:spMk id="2" creationId="{98C98155-0E33-4081-9991-21A9BC75267B}"/>
          </ac:spMkLst>
        </pc:spChg>
        <pc:spChg chg="add del mod">
          <ac:chgData name="Alejandro Cerezo" userId="5ea20e796f35876f" providerId="LiveId" clId="{60A756C2-AF61-4B26-AACD-4EF17FC10D08}" dt="2020-03-28T17:31:56.867" v="2803" actId="26606"/>
          <ac:spMkLst>
            <pc:docMk/>
            <pc:sldMk cId="1718608080" sldId="1207"/>
            <ac:spMk id="4" creationId="{DDD5EBEE-493A-41CB-AA3F-DDE5CDC90B53}"/>
          </ac:spMkLst>
        </pc:spChg>
        <pc:spChg chg="add del mod">
          <ac:chgData name="Alejandro Cerezo" userId="5ea20e796f35876f" providerId="LiveId" clId="{60A756C2-AF61-4B26-AACD-4EF17FC10D08}" dt="2020-03-28T17:31:55.912" v="2802" actId="478"/>
          <ac:spMkLst>
            <pc:docMk/>
            <pc:sldMk cId="1718608080" sldId="1207"/>
            <ac:spMk id="8" creationId="{473FE68C-45D3-4E72-92FE-DD3FB68216E9}"/>
          </ac:spMkLst>
        </pc:spChg>
        <pc:spChg chg="add del mod">
          <ac:chgData name="Alejandro Cerezo" userId="5ea20e796f35876f" providerId="LiveId" clId="{60A756C2-AF61-4B26-AACD-4EF17FC10D08}" dt="2020-03-28T17:31:54.866" v="2800"/>
          <ac:spMkLst>
            <pc:docMk/>
            <pc:sldMk cId="1718608080" sldId="1207"/>
            <ac:spMk id="9" creationId="{32051748-B0BC-48E0-862B-863BBFE510A5}"/>
          </ac:spMkLst>
        </pc:spChg>
        <pc:spChg chg="add del">
          <ac:chgData name="Alejandro Cerezo" userId="5ea20e796f35876f" providerId="LiveId" clId="{60A756C2-AF61-4B26-AACD-4EF17FC10D08}" dt="2020-03-28T17:31:54.225" v="2799" actId="26606"/>
          <ac:spMkLst>
            <pc:docMk/>
            <pc:sldMk cId="1718608080" sldId="1207"/>
            <ac:spMk id="14" creationId="{48A740BC-A0AA-45E0-B899-2AE9C6FE11CA}"/>
          </ac:spMkLst>
        </pc:spChg>
        <pc:spChg chg="add del">
          <ac:chgData name="Alejandro Cerezo" userId="5ea20e796f35876f" providerId="LiveId" clId="{60A756C2-AF61-4B26-AACD-4EF17FC10D08}" dt="2020-03-28T17:31:56.867" v="2803" actId="26606"/>
          <ac:spMkLst>
            <pc:docMk/>
            <pc:sldMk cId="1718608080" sldId="1207"/>
            <ac:spMk id="15" creationId="{867D4867-5BA7-4462-B2F6-A23F4A622AA7}"/>
          </ac:spMkLst>
        </pc:spChg>
        <pc:spChg chg="add del">
          <ac:chgData name="Alejandro Cerezo" userId="5ea20e796f35876f" providerId="LiveId" clId="{60A756C2-AF61-4B26-AACD-4EF17FC10D08}" dt="2020-03-28T17:29:44.012" v="2780" actId="26606"/>
          <ac:spMkLst>
            <pc:docMk/>
            <pc:sldMk cId="1718608080" sldId="1207"/>
            <ac:spMk id="17" creationId="{48A740BC-A0AA-45E0-B899-2AE9C6FE11CA}"/>
          </ac:spMkLst>
        </pc:spChg>
        <pc:spChg chg="add del mod">
          <ac:chgData name="Alejandro Cerezo" userId="5ea20e796f35876f" providerId="LiveId" clId="{60A756C2-AF61-4B26-AACD-4EF17FC10D08}" dt="2020-03-28T17:31:52.239" v="2797"/>
          <ac:spMkLst>
            <pc:docMk/>
            <pc:sldMk cId="1718608080" sldId="1207"/>
            <ac:spMk id="23" creationId="{126D9FDD-3DB9-41FC-AFE9-EA9F422FC521}"/>
          </ac:spMkLst>
        </pc:spChg>
        <pc:spChg chg="add del">
          <ac:chgData name="Alejandro Cerezo" userId="5ea20e796f35876f" providerId="LiveId" clId="{60A756C2-AF61-4B26-AACD-4EF17FC10D08}" dt="2020-03-28T17:29:48.398" v="2782" actId="26606"/>
          <ac:spMkLst>
            <pc:docMk/>
            <pc:sldMk cId="1718608080" sldId="1207"/>
            <ac:spMk id="24" creationId="{5B336162-B533-4EFE-8BB3-8EBB4A5E32F8}"/>
          </ac:spMkLst>
        </pc:spChg>
        <pc:spChg chg="add del">
          <ac:chgData name="Alejandro Cerezo" userId="5ea20e796f35876f" providerId="LiveId" clId="{60A756C2-AF61-4B26-AACD-4EF17FC10D08}" dt="2020-03-28T17:31:56.867" v="2803" actId="26606"/>
          <ac:spMkLst>
            <pc:docMk/>
            <pc:sldMk cId="1718608080" sldId="1207"/>
            <ac:spMk id="26" creationId="{48A740BC-A0AA-45E0-B899-2AE9C6FE11CA}"/>
          </ac:spMkLst>
        </pc:spChg>
        <pc:spChg chg="add del mod">
          <ac:chgData name="Alejandro Cerezo" userId="5ea20e796f35876f" providerId="LiveId" clId="{60A756C2-AF61-4B26-AACD-4EF17FC10D08}" dt="2020-03-28T17:31:52.239" v="2797"/>
          <ac:spMkLst>
            <pc:docMk/>
            <pc:sldMk cId="1718608080" sldId="1207"/>
            <ac:spMk id="29" creationId="{4D993E4A-C4FC-4917-891D-151D14453E75}"/>
          </ac:spMkLst>
        </pc:spChg>
        <pc:spChg chg="add del mod">
          <ac:chgData name="Alejandro Cerezo" userId="5ea20e796f35876f" providerId="LiveId" clId="{60A756C2-AF61-4B26-AACD-4EF17FC10D08}" dt="2020-03-28T17:31:52.239" v="2797"/>
          <ac:spMkLst>
            <pc:docMk/>
            <pc:sldMk cId="1718608080" sldId="1207"/>
            <ac:spMk id="30" creationId="{A24F2454-45CB-4992-AAF6-CE05A00E672A}"/>
          </ac:spMkLst>
        </pc:spChg>
        <pc:grpChg chg="add del">
          <ac:chgData name="Alejandro Cerezo" userId="5ea20e796f35876f" providerId="LiveId" clId="{60A756C2-AF61-4B26-AACD-4EF17FC10D08}" dt="2020-03-28T17:31:58.166" v="2804" actId="478"/>
          <ac:grpSpMkLst>
            <pc:docMk/>
            <pc:sldMk cId="1718608080" sldId="1207"/>
            <ac:grpSpMk id="7" creationId="{D46FDAF4-DACD-4488-9E39-15847D9FDE90}"/>
          </ac:grpSpMkLst>
        </pc:grpChg>
        <pc:picChg chg="add del mod">
          <ac:chgData name="Alejandro Cerezo" userId="5ea20e796f35876f" providerId="LiveId" clId="{60A756C2-AF61-4B26-AACD-4EF17FC10D08}" dt="2020-03-28T17:31:52.239" v="2797"/>
          <ac:picMkLst>
            <pc:docMk/>
            <pc:sldMk cId="1718608080" sldId="1207"/>
            <ac:picMk id="28" creationId="{35B69FB8-EB1D-4632-AEB3-BC79B2B599C5}"/>
          </ac:picMkLst>
        </pc:picChg>
        <pc:cxnChg chg="add del">
          <ac:chgData name="Alejandro Cerezo" userId="5ea20e796f35876f" providerId="LiveId" clId="{60A756C2-AF61-4B26-AACD-4EF17FC10D08}" dt="2020-03-28T17:31:54.225" v="2799" actId="26606"/>
          <ac:cxnSpMkLst>
            <pc:docMk/>
            <pc:sldMk cId="1718608080" sldId="1207"/>
            <ac:cxnSpMk id="11" creationId="{B874EF51-C858-4BB9-97C3-D17755787127}"/>
          </ac:cxnSpMkLst>
        </pc:cxnChg>
        <pc:cxnChg chg="mod">
          <ac:chgData name="Alejandro Cerezo" userId="5ea20e796f35876f" providerId="LiveId" clId="{60A756C2-AF61-4B26-AACD-4EF17FC10D08}" dt="2020-03-28T17:31:58.166" v="2804" actId="478"/>
          <ac:cxnSpMkLst>
            <pc:docMk/>
            <pc:sldMk cId="1718608080" sldId="1207"/>
            <ac:cxnSpMk id="21" creationId="{181DED5A-B093-4346-9022-0F7C2FCC1561}"/>
          </ac:cxnSpMkLst>
        </pc:cxnChg>
        <pc:cxnChg chg="add del">
          <ac:chgData name="Alejandro Cerezo" userId="5ea20e796f35876f" providerId="LiveId" clId="{60A756C2-AF61-4B26-AACD-4EF17FC10D08}" dt="2020-03-28T17:29:44.012" v="2780" actId="26606"/>
          <ac:cxnSpMkLst>
            <pc:docMk/>
            <pc:sldMk cId="1718608080" sldId="1207"/>
            <ac:cxnSpMk id="22" creationId="{B874EF51-C858-4BB9-97C3-D17755787127}"/>
          </ac:cxnSpMkLst>
        </pc:cxnChg>
        <pc:cxnChg chg="add del mod">
          <ac:chgData name="Alejandro Cerezo" userId="5ea20e796f35876f" providerId="LiveId" clId="{60A756C2-AF61-4B26-AACD-4EF17FC10D08}" dt="2020-03-28T17:31:52.239" v="2797"/>
          <ac:cxnSpMkLst>
            <pc:docMk/>
            <pc:sldMk cId="1718608080" sldId="1207"/>
            <ac:cxnSpMk id="25" creationId="{02314BA5-944A-4F7F-B27B-E2BA659341D1}"/>
          </ac:cxnSpMkLst>
        </pc:cxnChg>
        <pc:cxnChg chg="add del">
          <ac:chgData name="Alejandro Cerezo" userId="5ea20e796f35876f" providerId="LiveId" clId="{60A756C2-AF61-4B26-AACD-4EF17FC10D08}" dt="2020-03-28T17:31:56.867" v="2803" actId="26606"/>
          <ac:cxnSpMkLst>
            <pc:docMk/>
            <pc:sldMk cId="1718608080" sldId="1207"/>
            <ac:cxnSpMk id="27" creationId="{B874EF51-C858-4BB9-97C3-D17755787127}"/>
          </ac:cxnSpMkLst>
        </pc:cxnChg>
      </pc:sldChg>
      <pc:sldChg chg="addSp delSp modSp ord">
        <pc:chgData name="Alejandro Cerezo" userId="5ea20e796f35876f" providerId="LiveId" clId="{60A756C2-AF61-4B26-AACD-4EF17FC10D08}" dt="2020-03-28T19:22:00.360" v="3743" actId="1076"/>
        <pc:sldMkLst>
          <pc:docMk/>
          <pc:sldMk cId="2947572510" sldId="1208"/>
        </pc:sldMkLst>
        <pc:spChg chg="mod">
          <ac:chgData name="Alejandro Cerezo" userId="5ea20e796f35876f" providerId="LiveId" clId="{60A756C2-AF61-4B26-AACD-4EF17FC10D08}" dt="2020-03-28T19:21:44.199" v="3740"/>
          <ac:spMkLst>
            <pc:docMk/>
            <pc:sldMk cId="2947572510" sldId="1208"/>
            <ac:spMk id="8" creationId="{00DEE77A-2BF5-42FF-A925-24EF8D0C954B}"/>
          </ac:spMkLst>
        </pc:spChg>
        <pc:spChg chg="add mod">
          <ac:chgData name="Alejandro Cerezo" userId="5ea20e796f35876f" providerId="LiveId" clId="{60A756C2-AF61-4B26-AACD-4EF17FC10D08}" dt="2020-03-28T19:22:00.360" v="3743" actId="1076"/>
          <ac:spMkLst>
            <pc:docMk/>
            <pc:sldMk cId="2947572510" sldId="1208"/>
            <ac:spMk id="9" creationId="{8C2B5036-2393-46E7-8077-460A49FD2CF1}"/>
          </ac:spMkLst>
        </pc:spChg>
        <pc:spChg chg="add mod">
          <ac:chgData name="Alejandro Cerezo" userId="5ea20e796f35876f" providerId="LiveId" clId="{60A756C2-AF61-4B26-AACD-4EF17FC10D08}" dt="2020-03-28T19:22:00.360" v="3743" actId="1076"/>
          <ac:spMkLst>
            <pc:docMk/>
            <pc:sldMk cId="2947572510" sldId="1208"/>
            <ac:spMk id="12" creationId="{DF2B767F-F78B-46E0-A452-5F672163F811}"/>
          </ac:spMkLst>
        </pc:spChg>
        <pc:spChg chg="add mod">
          <ac:chgData name="Alejandro Cerezo" userId="5ea20e796f35876f" providerId="LiveId" clId="{60A756C2-AF61-4B26-AACD-4EF17FC10D08}" dt="2020-03-28T19:22:00.360" v="3743" actId="1076"/>
          <ac:spMkLst>
            <pc:docMk/>
            <pc:sldMk cId="2947572510" sldId="1208"/>
            <ac:spMk id="14" creationId="{9EB9298A-BD50-44DE-88EF-4877C6BEC89D}"/>
          </ac:spMkLst>
        </pc:spChg>
        <pc:spChg chg="add mod">
          <ac:chgData name="Alejandro Cerezo" userId="5ea20e796f35876f" providerId="LiveId" clId="{60A756C2-AF61-4B26-AACD-4EF17FC10D08}" dt="2020-03-28T19:22:00.360" v="3743" actId="1076"/>
          <ac:spMkLst>
            <pc:docMk/>
            <pc:sldMk cId="2947572510" sldId="1208"/>
            <ac:spMk id="16" creationId="{17CF5663-BAA6-4ACF-8661-93FBBF3A4DC6}"/>
          </ac:spMkLst>
        </pc:spChg>
        <pc:spChg chg="add mod">
          <ac:chgData name="Alejandro Cerezo" userId="5ea20e796f35876f" providerId="LiveId" clId="{60A756C2-AF61-4B26-AACD-4EF17FC10D08}" dt="2020-03-28T19:22:00.360" v="3743" actId="1076"/>
          <ac:spMkLst>
            <pc:docMk/>
            <pc:sldMk cId="2947572510" sldId="1208"/>
            <ac:spMk id="17" creationId="{A58CB79D-CB44-493D-A89C-4BED830E74C1}"/>
          </ac:spMkLst>
        </pc:spChg>
        <pc:spChg chg="add mod">
          <ac:chgData name="Alejandro Cerezo" userId="5ea20e796f35876f" providerId="LiveId" clId="{60A756C2-AF61-4B26-AACD-4EF17FC10D08}" dt="2020-03-28T19:22:00.360" v="3743" actId="1076"/>
          <ac:spMkLst>
            <pc:docMk/>
            <pc:sldMk cId="2947572510" sldId="1208"/>
            <ac:spMk id="18" creationId="{062D6478-2BF6-4BE7-9463-25A3DD20ED70}"/>
          </ac:spMkLst>
        </pc:spChg>
        <pc:spChg chg="add mod">
          <ac:chgData name="Alejandro Cerezo" userId="5ea20e796f35876f" providerId="LiveId" clId="{60A756C2-AF61-4B26-AACD-4EF17FC10D08}" dt="2020-03-28T19:22:00.360" v="3743" actId="1076"/>
          <ac:spMkLst>
            <pc:docMk/>
            <pc:sldMk cId="2947572510" sldId="1208"/>
            <ac:spMk id="19" creationId="{7B933594-23DB-4515-83FF-463D601A9421}"/>
          </ac:spMkLst>
        </pc:spChg>
        <pc:spChg chg="add mod">
          <ac:chgData name="Alejandro Cerezo" userId="5ea20e796f35876f" providerId="LiveId" clId="{60A756C2-AF61-4B26-AACD-4EF17FC10D08}" dt="2020-03-28T19:22:00.360" v="3743" actId="1076"/>
          <ac:spMkLst>
            <pc:docMk/>
            <pc:sldMk cId="2947572510" sldId="1208"/>
            <ac:spMk id="21" creationId="{C3C424FD-805E-4867-9209-A7818D892FF8}"/>
          </ac:spMkLst>
        </pc:spChg>
        <pc:picChg chg="del">
          <ac:chgData name="Alejandro Cerezo" userId="5ea20e796f35876f" providerId="LiveId" clId="{60A756C2-AF61-4B26-AACD-4EF17FC10D08}" dt="2020-03-28T17:33:19.355" v="2808" actId="478"/>
          <ac:picMkLst>
            <pc:docMk/>
            <pc:sldMk cId="2947572510" sldId="1208"/>
            <ac:picMk id="6" creationId="{E5119DCB-2720-40FE-9D04-12E1F5A44CFC}"/>
          </ac:picMkLst>
        </pc:picChg>
        <pc:picChg chg="del">
          <ac:chgData name="Alejandro Cerezo" userId="5ea20e796f35876f" providerId="LiveId" clId="{60A756C2-AF61-4B26-AACD-4EF17FC10D08}" dt="2020-03-28T17:33:21.679" v="2809" actId="478"/>
          <ac:picMkLst>
            <pc:docMk/>
            <pc:sldMk cId="2947572510" sldId="1208"/>
            <ac:picMk id="11" creationId="{0CD59260-85C1-4FFB-A81D-3E6740EC79BE}"/>
          </ac:picMkLst>
        </pc:picChg>
        <pc:cxnChg chg="del">
          <ac:chgData name="Alejandro Cerezo" userId="5ea20e796f35876f" providerId="LiveId" clId="{60A756C2-AF61-4B26-AACD-4EF17FC10D08}" dt="2020-03-28T17:33:24.564" v="2810" actId="478"/>
          <ac:cxnSpMkLst>
            <pc:docMk/>
            <pc:sldMk cId="2947572510" sldId="1208"/>
            <ac:cxnSpMk id="10" creationId="{855C6F74-781B-481F-A5DE-0C475D6B8CBF}"/>
          </ac:cxnSpMkLst>
        </pc:cxnChg>
        <pc:cxnChg chg="add mod">
          <ac:chgData name="Alejandro Cerezo" userId="5ea20e796f35876f" providerId="LiveId" clId="{60A756C2-AF61-4B26-AACD-4EF17FC10D08}" dt="2020-03-28T19:22:00.360" v="3743" actId="1076"/>
          <ac:cxnSpMkLst>
            <pc:docMk/>
            <pc:sldMk cId="2947572510" sldId="1208"/>
            <ac:cxnSpMk id="20" creationId="{4B506EFA-0798-4F2C-9C58-33B31791A1B0}"/>
          </ac:cxnSpMkLst>
        </pc:cxnChg>
      </pc:sldChg>
      <pc:sldChg chg="addSp del delDesignElem">
        <pc:chgData name="Alejandro Cerezo" userId="5ea20e796f35876f" providerId="LiveId" clId="{60A756C2-AF61-4B26-AACD-4EF17FC10D08}" dt="2020-03-28T17:33:13.314" v="2807"/>
        <pc:sldMkLst>
          <pc:docMk/>
          <pc:sldMk cId="3522920087" sldId="1208"/>
        </pc:sldMkLst>
        <pc:spChg chg="add">
          <ac:chgData name="Alejandro Cerezo" userId="5ea20e796f35876f" providerId="LiveId" clId="{60A756C2-AF61-4B26-AACD-4EF17FC10D08}" dt="2020-03-28T17:33:13.314" v="2807"/>
          <ac:spMkLst>
            <pc:docMk/>
            <pc:sldMk cId="3522920087" sldId="1208"/>
            <ac:spMk id="13" creationId="{6753252F-4873-4F63-801D-CC719279A7D5}"/>
          </ac:spMkLst>
        </pc:spChg>
        <pc:spChg chg="add">
          <ac:chgData name="Alejandro Cerezo" userId="5ea20e796f35876f" providerId="LiveId" clId="{60A756C2-AF61-4B26-AACD-4EF17FC10D08}" dt="2020-03-28T17:33:13.314" v="2807"/>
          <ac:spMkLst>
            <pc:docMk/>
            <pc:sldMk cId="3522920087" sldId="1208"/>
            <ac:spMk id="15" creationId="{047C8CCB-F95D-4249-92DD-651249D3535A}"/>
          </ac:spMkLst>
        </pc:spChg>
      </pc:sldChg>
      <pc:sldChg chg="addSp del delDesignElem">
        <pc:chgData name="Alejandro Cerezo" userId="5ea20e796f35876f" providerId="LiveId" clId="{60A756C2-AF61-4B26-AACD-4EF17FC10D08}" dt="2020-03-28T17:34:08.628" v="2818"/>
        <pc:sldMkLst>
          <pc:docMk/>
          <pc:sldMk cId="1129522679" sldId="1209"/>
        </pc:sldMkLst>
        <pc:spChg chg="add">
          <ac:chgData name="Alejandro Cerezo" userId="5ea20e796f35876f" providerId="LiveId" clId="{60A756C2-AF61-4B26-AACD-4EF17FC10D08}" dt="2020-03-28T17:34:08.628" v="2818"/>
          <ac:spMkLst>
            <pc:docMk/>
            <pc:sldMk cId="1129522679" sldId="1209"/>
            <ac:spMk id="28" creationId="{867D4867-5BA7-4462-B2F6-A23F4A622AA7}"/>
          </ac:spMkLst>
        </pc:spChg>
      </pc:sldChg>
      <pc:sldChg chg="delSp modSp del ord">
        <pc:chgData name="Alejandro Cerezo" userId="5ea20e796f35876f" providerId="LiveId" clId="{60A756C2-AF61-4B26-AACD-4EF17FC10D08}" dt="2020-03-29T17:12:50.769" v="6844" actId="47"/>
        <pc:sldMkLst>
          <pc:docMk/>
          <pc:sldMk cId="3197515465" sldId="1209"/>
        </pc:sldMkLst>
        <pc:spChg chg="mod">
          <ac:chgData name="Alejandro Cerezo" userId="5ea20e796f35876f" providerId="LiveId" clId="{60A756C2-AF61-4B26-AACD-4EF17FC10D08}" dt="2020-03-28T17:34:30.448" v="2824" actId="20577"/>
          <ac:spMkLst>
            <pc:docMk/>
            <pc:sldMk cId="3197515465" sldId="1209"/>
            <ac:spMk id="2" creationId="{98C98155-0E33-4081-9991-21A9BC75267B}"/>
          </ac:spMkLst>
        </pc:spChg>
        <pc:spChg chg="mod">
          <ac:chgData name="Alejandro Cerezo" userId="5ea20e796f35876f" providerId="LiveId" clId="{60A756C2-AF61-4B26-AACD-4EF17FC10D08}" dt="2020-03-28T17:34:39.924" v="2833" actId="20577"/>
          <ac:spMkLst>
            <pc:docMk/>
            <pc:sldMk cId="3197515465" sldId="1209"/>
            <ac:spMk id="4" creationId="{DDD5EBEE-493A-41CB-AA3F-DDE5CDC90B53}"/>
          </ac:spMkLst>
        </pc:spChg>
        <pc:spChg chg="del">
          <ac:chgData name="Alejandro Cerezo" userId="5ea20e796f35876f" providerId="LiveId" clId="{60A756C2-AF61-4B26-AACD-4EF17FC10D08}" dt="2020-03-28T17:34:48.902" v="2835" actId="478"/>
          <ac:spMkLst>
            <pc:docMk/>
            <pc:sldMk cId="3197515465" sldId="1209"/>
            <ac:spMk id="8" creationId="{A6859E06-0EC4-45F3-A9B5-7310B3599E53}"/>
          </ac:spMkLst>
        </pc:spChg>
        <pc:picChg chg="del">
          <ac:chgData name="Alejandro Cerezo" userId="5ea20e796f35876f" providerId="LiveId" clId="{60A756C2-AF61-4B26-AACD-4EF17FC10D08}" dt="2020-03-28T17:34:48.902" v="2835" actId="478"/>
          <ac:picMkLst>
            <pc:docMk/>
            <pc:sldMk cId="3197515465" sldId="1209"/>
            <ac:picMk id="5" creationId="{BE6F63D8-D6D4-47A2-9718-88F271BA8E60}"/>
          </ac:picMkLst>
        </pc:picChg>
        <pc:picChg chg="del">
          <ac:chgData name="Alejandro Cerezo" userId="5ea20e796f35876f" providerId="LiveId" clId="{60A756C2-AF61-4B26-AACD-4EF17FC10D08}" dt="2020-03-28T17:34:48.902" v="2835" actId="478"/>
          <ac:picMkLst>
            <pc:docMk/>
            <pc:sldMk cId="3197515465" sldId="1209"/>
            <ac:picMk id="17" creationId="{B2779FA8-95C7-488F-9B19-6722A2B76AB1}"/>
          </ac:picMkLst>
        </pc:picChg>
        <pc:picChg chg="del">
          <ac:chgData name="Alejandro Cerezo" userId="5ea20e796f35876f" providerId="LiveId" clId="{60A756C2-AF61-4B26-AACD-4EF17FC10D08}" dt="2020-03-28T17:34:48.902" v="2835" actId="478"/>
          <ac:picMkLst>
            <pc:docMk/>
            <pc:sldMk cId="3197515465" sldId="1209"/>
            <ac:picMk id="19" creationId="{EC93AF26-95DA-4319-8F35-6618F5F51AAF}"/>
          </ac:picMkLst>
        </pc:picChg>
        <pc:cxnChg chg="del">
          <ac:chgData name="Alejandro Cerezo" userId="5ea20e796f35876f" providerId="LiveId" clId="{60A756C2-AF61-4B26-AACD-4EF17FC10D08}" dt="2020-03-28T17:34:42.749" v="2834" actId="478"/>
          <ac:cxnSpMkLst>
            <pc:docMk/>
            <pc:sldMk cId="3197515465" sldId="1209"/>
            <ac:cxnSpMk id="10" creationId="{8B4530DF-2E5A-44D6-A244-20D773147B48}"/>
          </ac:cxnSpMkLst>
        </pc:cxnChg>
      </pc:sldChg>
      <pc:sldChg chg="addSp modSp add ord">
        <pc:chgData name="Alejandro Cerezo" userId="5ea20e796f35876f" providerId="LiveId" clId="{60A756C2-AF61-4B26-AACD-4EF17FC10D08}" dt="2020-04-14T17:12:36.646" v="14241" actId="1076"/>
        <pc:sldMkLst>
          <pc:docMk/>
          <pc:sldMk cId="1198439270" sldId="1210"/>
        </pc:sldMkLst>
        <pc:spChg chg="add mod">
          <ac:chgData name="Alejandro Cerezo" userId="5ea20e796f35876f" providerId="LiveId" clId="{60A756C2-AF61-4B26-AACD-4EF17FC10D08}" dt="2020-03-28T17:35:23.439" v="2844" actId="1076"/>
          <ac:spMkLst>
            <pc:docMk/>
            <pc:sldMk cId="1198439270" sldId="1210"/>
            <ac:spMk id="5" creationId="{9F3310D6-3DD1-4694-85DD-DB636612E80F}"/>
          </ac:spMkLst>
        </pc:spChg>
        <pc:spChg chg="add mod">
          <ac:chgData name="Alejandro Cerezo" userId="5ea20e796f35876f" providerId="LiveId" clId="{60A756C2-AF61-4B26-AACD-4EF17FC10D08}" dt="2020-03-28T17:35:23.439" v="2844" actId="1076"/>
          <ac:spMkLst>
            <pc:docMk/>
            <pc:sldMk cId="1198439270" sldId="1210"/>
            <ac:spMk id="6" creationId="{8E8560CE-4805-489F-9F18-F729A6728ADE}"/>
          </ac:spMkLst>
        </pc:spChg>
        <pc:spChg chg="mod">
          <ac:chgData name="Alejandro Cerezo" userId="5ea20e796f35876f" providerId="LiveId" clId="{60A756C2-AF61-4B26-AACD-4EF17FC10D08}" dt="2020-04-01T17:54:09.264" v="9231" actId="790"/>
          <ac:spMkLst>
            <pc:docMk/>
            <pc:sldMk cId="1198439270" sldId="1210"/>
            <ac:spMk id="8" creationId="{00DEE77A-2BF5-42FF-A925-24EF8D0C954B}"/>
          </ac:spMkLst>
        </pc:spChg>
        <pc:spChg chg="add mod">
          <ac:chgData name="Alejandro Cerezo" userId="5ea20e796f35876f" providerId="LiveId" clId="{60A756C2-AF61-4B26-AACD-4EF17FC10D08}" dt="2020-03-28T17:35:23.439" v="2844" actId="1076"/>
          <ac:spMkLst>
            <pc:docMk/>
            <pc:sldMk cId="1198439270" sldId="1210"/>
            <ac:spMk id="10" creationId="{C7620911-F6EF-4A8B-A54B-1FDAD2CE81B7}"/>
          </ac:spMkLst>
        </pc:spChg>
        <pc:spChg chg="add mod">
          <ac:chgData name="Alejandro Cerezo" userId="5ea20e796f35876f" providerId="LiveId" clId="{60A756C2-AF61-4B26-AACD-4EF17FC10D08}" dt="2020-03-28T17:35:23.439" v="2844" actId="1076"/>
          <ac:spMkLst>
            <pc:docMk/>
            <pc:sldMk cId="1198439270" sldId="1210"/>
            <ac:spMk id="11" creationId="{8F4F00FB-7B6A-45D0-8D3F-541835A59A7B}"/>
          </ac:spMkLst>
        </pc:spChg>
        <pc:picChg chg="add mod">
          <ac:chgData name="Alejandro Cerezo" userId="5ea20e796f35876f" providerId="LiveId" clId="{60A756C2-AF61-4B26-AACD-4EF17FC10D08}" dt="2020-04-14T17:12:36.646" v="14241" actId="1076"/>
          <ac:picMkLst>
            <pc:docMk/>
            <pc:sldMk cId="1198439270" sldId="1210"/>
            <ac:picMk id="9" creationId="{C7987364-9360-4297-A3A2-71513BE6CBDC}"/>
          </ac:picMkLst>
        </pc:picChg>
        <pc:cxnChg chg="add mod">
          <ac:chgData name="Alejandro Cerezo" userId="5ea20e796f35876f" providerId="LiveId" clId="{60A756C2-AF61-4B26-AACD-4EF17FC10D08}" dt="2020-03-28T17:35:23.439" v="2844" actId="1076"/>
          <ac:cxnSpMkLst>
            <pc:docMk/>
            <pc:sldMk cId="1198439270" sldId="1210"/>
            <ac:cxnSpMk id="7" creationId="{31A72D14-4528-4157-BBFD-D5FB9E8620A1}"/>
          </ac:cxnSpMkLst>
        </pc:cxnChg>
      </pc:sldChg>
      <pc:sldChg chg="addSp modSp add ord">
        <pc:chgData name="Alejandro Cerezo" userId="5ea20e796f35876f" providerId="LiveId" clId="{60A756C2-AF61-4B26-AACD-4EF17FC10D08}" dt="2020-04-01T17:53:44.381" v="9228" actId="790"/>
        <pc:sldMkLst>
          <pc:docMk/>
          <pc:sldMk cId="844163236" sldId="1211"/>
        </pc:sldMkLst>
        <pc:spChg chg="add mod">
          <ac:chgData name="Alejandro Cerezo" userId="5ea20e796f35876f" providerId="LiveId" clId="{60A756C2-AF61-4B26-AACD-4EF17FC10D08}" dt="2020-03-28T17:38:25.031" v="2879" actId="1076"/>
          <ac:spMkLst>
            <pc:docMk/>
            <pc:sldMk cId="844163236" sldId="1211"/>
            <ac:spMk id="2" creationId="{05630D72-B9AC-4F7F-BAE6-A330A54D2582}"/>
          </ac:spMkLst>
        </pc:spChg>
        <pc:spChg chg="add mod">
          <ac:chgData name="Alejandro Cerezo" userId="5ea20e796f35876f" providerId="LiveId" clId="{60A756C2-AF61-4B26-AACD-4EF17FC10D08}" dt="2020-03-28T17:38:10.360" v="2876" actId="1076"/>
          <ac:spMkLst>
            <pc:docMk/>
            <pc:sldMk cId="844163236" sldId="1211"/>
            <ac:spMk id="5" creationId="{1DE347D8-6EE2-42E1-BF71-EB9422218537}"/>
          </ac:spMkLst>
        </pc:spChg>
        <pc:spChg chg="add mod">
          <ac:chgData name="Alejandro Cerezo" userId="5ea20e796f35876f" providerId="LiveId" clId="{60A756C2-AF61-4B26-AACD-4EF17FC10D08}" dt="2020-03-28T17:38:10.360" v="2876" actId="1076"/>
          <ac:spMkLst>
            <pc:docMk/>
            <pc:sldMk cId="844163236" sldId="1211"/>
            <ac:spMk id="6" creationId="{9586241A-99B8-4144-AF64-59F5CD088443}"/>
          </ac:spMkLst>
        </pc:spChg>
        <pc:spChg chg="mod">
          <ac:chgData name="Alejandro Cerezo" userId="5ea20e796f35876f" providerId="LiveId" clId="{60A756C2-AF61-4B26-AACD-4EF17FC10D08}" dt="2020-04-01T17:53:44.381" v="9228" actId="790"/>
          <ac:spMkLst>
            <pc:docMk/>
            <pc:sldMk cId="844163236" sldId="1211"/>
            <ac:spMk id="8" creationId="{00DEE77A-2BF5-42FF-A925-24EF8D0C954B}"/>
          </ac:spMkLst>
        </pc:spChg>
        <pc:picChg chg="add mod">
          <ac:chgData name="Alejandro Cerezo" userId="5ea20e796f35876f" providerId="LiveId" clId="{60A756C2-AF61-4B26-AACD-4EF17FC10D08}" dt="2020-03-28T17:38:10.360" v="2876" actId="1076"/>
          <ac:picMkLst>
            <pc:docMk/>
            <pc:sldMk cId="844163236" sldId="1211"/>
            <ac:picMk id="7" creationId="{095C81DA-41DC-46E8-A3BC-BD9C2E405217}"/>
          </ac:picMkLst>
        </pc:picChg>
        <pc:cxnChg chg="add mod">
          <ac:chgData name="Alejandro Cerezo" userId="5ea20e796f35876f" providerId="LiveId" clId="{60A756C2-AF61-4B26-AACD-4EF17FC10D08}" dt="2020-03-28T17:38:10.360" v="2876" actId="1076"/>
          <ac:cxnSpMkLst>
            <pc:docMk/>
            <pc:sldMk cId="844163236" sldId="1211"/>
            <ac:cxnSpMk id="9" creationId="{C1632BAC-CA30-4202-9383-5D7F77E1CF39}"/>
          </ac:cxnSpMkLst>
        </pc:cxnChg>
      </pc:sldChg>
      <pc:sldChg chg="addSp delSp modSp add mod setBg setClrOvrMap">
        <pc:chgData name="Alejandro Cerezo" userId="5ea20e796f35876f" providerId="LiveId" clId="{60A756C2-AF61-4B26-AACD-4EF17FC10D08}" dt="2020-03-28T17:49:02.696" v="2918" actId="1076"/>
        <pc:sldMkLst>
          <pc:docMk/>
          <pc:sldMk cId="1991922503" sldId="1212"/>
        </pc:sldMkLst>
        <pc:spChg chg="del">
          <ac:chgData name="Alejandro Cerezo" userId="5ea20e796f35876f" providerId="LiveId" clId="{60A756C2-AF61-4B26-AACD-4EF17FC10D08}" dt="2020-03-28T17:40:56.491" v="2887"/>
          <ac:spMkLst>
            <pc:docMk/>
            <pc:sldMk cId="1991922503" sldId="1212"/>
            <ac:spMk id="2" creationId="{1D253EE2-A0F4-40EE-AC43-217AC47DE78C}"/>
          </ac:spMkLst>
        </pc:spChg>
        <pc:spChg chg="add mod">
          <ac:chgData name="Alejandro Cerezo" userId="5ea20e796f35876f" providerId="LiveId" clId="{60A756C2-AF61-4B26-AACD-4EF17FC10D08}" dt="2020-03-28T17:44:08.910" v="2901" actId="26606"/>
          <ac:spMkLst>
            <pc:docMk/>
            <pc:sldMk cId="1991922503" sldId="1212"/>
            <ac:spMk id="3" creationId="{450FAC19-51B1-4C89-AACB-421013DF63B9}"/>
          </ac:spMkLst>
        </pc:spChg>
        <pc:spChg chg="add mod">
          <ac:chgData name="Alejandro Cerezo" userId="5ea20e796f35876f" providerId="LiveId" clId="{60A756C2-AF61-4B26-AACD-4EF17FC10D08}" dt="2020-03-28T17:44:08.910" v="2901" actId="26606"/>
          <ac:spMkLst>
            <pc:docMk/>
            <pc:sldMk cId="1991922503" sldId="1212"/>
            <ac:spMk id="4" creationId="{78AF6EA4-F016-498C-BFAE-95F00227A6B7}"/>
          </ac:spMkLst>
        </pc:spChg>
        <pc:spChg chg="add mod">
          <ac:chgData name="Alejandro Cerezo" userId="5ea20e796f35876f" providerId="LiveId" clId="{60A756C2-AF61-4B26-AACD-4EF17FC10D08}" dt="2020-03-28T17:44:08.910" v="2901" actId="26606"/>
          <ac:spMkLst>
            <pc:docMk/>
            <pc:sldMk cId="1991922503" sldId="1212"/>
            <ac:spMk id="5" creationId="{42A6E7FE-C9F1-448D-970D-E05153091F20}"/>
          </ac:spMkLst>
        </pc:spChg>
        <pc:spChg chg="add del">
          <ac:chgData name="Alejandro Cerezo" userId="5ea20e796f35876f" providerId="LiveId" clId="{60A756C2-AF61-4B26-AACD-4EF17FC10D08}" dt="2020-03-28T17:46:27.633" v="2907"/>
          <ac:spMkLst>
            <pc:docMk/>
            <pc:sldMk cId="1991922503" sldId="1212"/>
            <ac:spMk id="6" creationId="{15537740-834C-479D-939F-5249A5774E6C}"/>
          </ac:spMkLst>
        </pc:spChg>
        <pc:spChg chg="add mod">
          <ac:chgData name="Alejandro Cerezo" userId="5ea20e796f35876f" providerId="LiveId" clId="{60A756C2-AF61-4B26-AACD-4EF17FC10D08}" dt="2020-03-28T17:47:51.389" v="2916" actId="1076"/>
          <ac:spMkLst>
            <pc:docMk/>
            <pc:sldMk cId="1991922503" sldId="1212"/>
            <ac:spMk id="7" creationId="{BD03B0F1-0C40-47C0-8F1D-0C2B6FA69227}"/>
          </ac:spMkLst>
        </pc:spChg>
        <pc:spChg chg="add del">
          <ac:chgData name="Alejandro Cerezo" userId="5ea20e796f35876f" providerId="LiveId" clId="{60A756C2-AF61-4B26-AACD-4EF17FC10D08}" dt="2020-03-28T17:41:49.796" v="2893" actId="26606"/>
          <ac:spMkLst>
            <pc:docMk/>
            <pc:sldMk cId="1991922503" sldId="1212"/>
            <ac:spMk id="10" creationId="{D8515DC8-3701-44EB-999C-D5402B90C956}"/>
          </ac:spMkLst>
        </pc:spChg>
        <pc:spChg chg="add del">
          <ac:chgData name="Alejandro Cerezo" userId="5ea20e796f35876f" providerId="LiveId" clId="{60A756C2-AF61-4B26-AACD-4EF17FC10D08}" dt="2020-03-28T17:44:08.910" v="2901" actId="26606"/>
          <ac:spMkLst>
            <pc:docMk/>
            <pc:sldMk cId="1991922503" sldId="1212"/>
            <ac:spMk id="13" creationId="{8CA06CD6-90CA-4C45-856C-6771339E1E22}"/>
          </ac:spMkLst>
        </pc:spChg>
        <pc:spChg chg="add del">
          <ac:chgData name="Alejandro Cerezo" userId="5ea20e796f35876f" providerId="LiveId" clId="{60A756C2-AF61-4B26-AACD-4EF17FC10D08}" dt="2020-03-28T17:44:08.895" v="2900" actId="26606"/>
          <ac:spMkLst>
            <pc:docMk/>
            <pc:sldMk cId="1991922503" sldId="1212"/>
            <ac:spMk id="18" creationId="{4C608BEB-860E-4094-8511-78603564A75E}"/>
          </ac:spMkLst>
        </pc:spChg>
        <pc:spChg chg="add">
          <ac:chgData name="Alejandro Cerezo" userId="5ea20e796f35876f" providerId="LiveId" clId="{60A756C2-AF61-4B26-AACD-4EF17FC10D08}" dt="2020-03-28T17:44:08.910" v="2901" actId="26606"/>
          <ac:spMkLst>
            <pc:docMk/>
            <pc:sldMk cId="1991922503" sldId="1212"/>
            <ac:spMk id="22" creationId="{4C5D6221-DA7B-4611-AA26-7D8E349FDE96}"/>
          </ac:spMkLst>
        </pc:spChg>
        <pc:spChg chg="add">
          <ac:chgData name="Alejandro Cerezo" userId="5ea20e796f35876f" providerId="LiveId" clId="{60A756C2-AF61-4B26-AACD-4EF17FC10D08}" dt="2020-03-28T17:44:08.910" v="2901" actId="26606"/>
          <ac:spMkLst>
            <pc:docMk/>
            <pc:sldMk cId="1991922503" sldId="1212"/>
            <ac:spMk id="23" creationId="{E35A04CF-97D4-4FF7-B359-C546B1F62E54}"/>
          </ac:spMkLst>
        </pc:spChg>
        <pc:spChg chg="add">
          <ac:chgData name="Alejandro Cerezo" userId="5ea20e796f35876f" providerId="LiveId" clId="{60A756C2-AF61-4B26-AACD-4EF17FC10D08}" dt="2020-03-28T17:44:08.910" v="2901" actId="26606"/>
          <ac:spMkLst>
            <pc:docMk/>
            <pc:sldMk cId="1991922503" sldId="1212"/>
            <ac:spMk id="24" creationId="{1DE7243B-5109-444B-8FAF-7437C66BC0E9}"/>
          </ac:spMkLst>
        </pc:spChg>
        <pc:picChg chg="add mod">
          <ac:chgData name="Alejandro Cerezo" userId="5ea20e796f35876f" providerId="LiveId" clId="{60A756C2-AF61-4B26-AACD-4EF17FC10D08}" dt="2020-03-28T17:49:02.696" v="2918" actId="1076"/>
          <ac:picMkLst>
            <pc:docMk/>
            <pc:sldMk cId="1991922503" sldId="1212"/>
            <ac:picMk id="9" creationId="{98F29DAF-864C-4169-8301-41DCDACE0C54}"/>
          </ac:picMkLst>
        </pc:picChg>
        <pc:picChg chg="add del">
          <ac:chgData name="Alejandro Cerezo" userId="5ea20e796f35876f" providerId="LiveId" clId="{60A756C2-AF61-4B26-AACD-4EF17FC10D08}" dt="2020-03-28T17:46:27.633" v="2907"/>
          <ac:picMkLst>
            <pc:docMk/>
            <pc:sldMk cId="1991922503" sldId="1212"/>
            <ac:picMk id="5122" creationId="{66523550-E171-478E-8642-82B3A6D333C0}"/>
          </ac:picMkLst>
        </pc:picChg>
        <pc:cxnChg chg="add del">
          <ac:chgData name="Alejandro Cerezo" userId="5ea20e796f35876f" providerId="LiveId" clId="{60A756C2-AF61-4B26-AACD-4EF17FC10D08}" dt="2020-03-28T17:44:08.910" v="2901" actId="26606"/>
          <ac:cxnSpMkLst>
            <pc:docMk/>
            <pc:sldMk cId="1991922503" sldId="1212"/>
            <ac:cxnSpMk id="12" creationId="{5021601D-2758-4B15-A31C-FDA184C51B3A}"/>
          </ac:cxnSpMkLst>
        </pc:cxnChg>
        <pc:cxnChg chg="add del">
          <ac:chgData name="Alejandro Cerezo" userId="5ea20e796f35876f" providerId="LiveId" clId="{60A756C2-AF61-4B26-AACD-4EF17FC10D08}" dt="2020-03-28T17:44:08.895" v="2900" actId="26606"/>
          <ac:cxnSpMkLst>
            <pc:docMk/>
            <pc:sldMk cId="1991922503" sldId="1212"/>
            <ac:cxnSpMk id="20" creationId="{1F16A8D4-FE87-4604-88B2-394B5D1EB437}"/>
          </ac:cxnSpMkLst>
        </pc:cxnChg>
      </pc:sldChg>
      <pc:sldChg chg="addSp delSp modSp add ord">
        <pc:chgData name="Alejandro Cerezo" userId="5ea20e796f35876f" providerId="LiveId" clId="{60A756C2-AF61-4B26-AACD-4EF17FC10D08}" dt="2020-03-28T17:59:14.401" v="3026" actId="14100"/>
        <pc:sldMkLst>
          <pc:docMk/>
          <pc:sldMk cId="2084575982" sldId="1213"/>
        </pc:sldMkLst>
        <pc:spChg chg="mod">
          <ac:chgData name="Alejandro Cerezo" userId="5ea20e796f35876f" providerId="LiveId" clId="{60A756C2-AF61-4B26-AACD-4EF17FC10D08}" dt="2020-03-28T17:55:42.650" v="2980"/>
          <ac:spMkLst>
            <pc:docMk/>
            <pc:sldMk cId="2084575982" sldId="1213"/>
            <ac:spMk id="2" creationId="{98C98155-0E33-4081-9991-21A9BC75267B}"/>
          </ac:spMkLst>
        </pc:spChg>
        <pc:spChg chg="mod">
          <ac:chgData name="Alejandro Cerezo" userId="5ea20e796f35876f" providerId="LiveId" clId="{60A756C2-AF61-4B26-AACD-4EF17FC10D08}" dt="2020-03-28T17:55:58.179" v="2985" actId="12"/>
          <ac:spMkLst>
            <pc:docMk/>
            <pc:sldMk cId="2084575982" sldId="1213"/>
            <ac:spMk id="4" creationId="{DDD5EBEE-493A-41CB-AA3F-DDE5CDC90B53}"/>
          </ac:spMkLst>
        </pc:spChg>
        <pc:spChg chg="add del">
          <ac:chgData name="Alejandro Cerezo" userId="5ea20e796f35876f" providerId="LiveId" clId="{60A756C2-AF61-4B26-AACD-4EF17FC10D08}" dt="2020-03-28T17:56:20.795" v="2988"/>
          <ac:spMkLst>
            <pc:docMk/>
            <pc:sldMk cId="2084575982" sldId="1213"/>
            <ac:spMk id="5" creationId="{402BF536-0B84-4CA0-92A7-C65B8A2E11E6}"/>
          </ac:spMkLst>
        </pc:spChg>
        <pc:spChg chg="add del">
          <ac:chgData name="Alejandro Cerezo" userId="5ea20e796f35876f" providerId="LiveId" clId="{60A756C2-AF61-4B26-AACD-4EF17FC10D08}" dt="2020-03-28T17:56:20.795" v="2988"/>
          <ac:spMkLst>
            <pc:docMk/>
            <pc:sldMk cId="2084575982" sldId="1213"/>
            <ac:spMk id="6" creationId="{8EC7B05E-CC55-419F-92F1-2F066DC5B6BA}"/>
          </ac:spMkLst>
        </pc:spChg>
        <pc:spChg chg="add del">
          <ac:chgData name="Alejandro Cerezo" userId="5ea20e796f35876f" providerId="LiveId" clId="{60A756C2-AF61-4B26-AACD-4EF17FC10D08}" dt="2020-03-28T17:56:20.795" v="2988"/>
          <ac:spMkLst>
            <pc:docMk/>
            <pc:sldMk cId="2084575982" sldId="1213"/>
            <ac:spMk id="7" creationId="{411FF809-4B91-4E5E-B0D6-36F5C367A464}"/>
          </ac:spMkLst>
        </pc:spChg>
        <pc:spChg chg="add del">
          <ac:chgData name="Alejandro Cerezo" userId="5ea20e796f35876f" providerId="LiveId" clId="{60A756C2-AF61-4B26-AACD-4EF17FC10D08}" dt="2020-03-28T17:56:20.795" v="2988"/>
          <ac:spMkLst>
            <pc:docMk/>
            <pc:sldMk cId="2084575982" sldId="1213"/>
            <ac:spMk id="8" creationId="{6D549E1C-4048-4566-87CD-1816DE0F70B9}"/>
          </ac:spMkLst>
        </pc:spChg>
        <pc:spChg chg="add del">
          <ac:chgData name="Alejandro Cerezo" userId="5ea20e796f35876f" providerId="LiveId" clId="{60A756C2-AF61-4B26-AACD-4EF17FC10D08}" dt="2020-03-28T17:56:20.795" v="2988"/>
          <ac:spMkLst>
            <pc:docMk/>
            <pc:sldMk cId="2084575982" sldId="1213"/>
            <ac:spMk id="9" creationId="{454668A0-9BF4-4E74-94D8-FAFA053A2E2E}"/>
          </ac:spMkLst>
        </pc:spChg>
        <pc:spChg chg="add del">
          <ac:chgData name="Alejandro Cerezo" userId="5ea20e796f35876f" providerId="LiveId" clId="{60A756C2-AF61-4B26-AACD-4EF17FC10D08}" dt="2020-03-28T17:56:20.795" v="2988"/>
          <ac:spMkLst>
            <pc:docMk/>
            <pc:sldMk cId="2084575982" sldId="1213"/>
            <ac:spMk id="10" creationId="{20D5AD37-5306-459E-80A8-0D8FCBA8C06D}"/>
          </ac:spMkLst>
        </pc:spChg>
        <pc:spChg chg="add del">
          <ac:chgData name="Alejandro Cerezo" userId="5ea20e796f35876f" providerId="LiveId" clId="{60A756C2-AF61-4B26-AACD-4EF17FC10D08}" dt="2020-03-28T17:56:20.795" v="2988"/>
          <ac:spMkLst>
            <pc:docMk/>
            <pc:sldMk cId="2084575982" sldId="1213"/>
            <ac:spMk id="11" creationId="{06FDCB49-6489-4BE2-A831-821A770A41C8}"/>
          </ac:spMkLst>
        </pc:spChg>
        <pc:spChg chg="add del">
          <ac:chgData name="Alejandro Cerezo" userId="5ea20e796f35876f" providerId="LiveId" clId="{60A756C2-AF61-4B26-AACD-4EF17FC10D08}" dt="2020-03-28T17:56:20.795" v="2988"/>
          <ac:spMkLst>
            <pc:docMk/>
            <pc:sldMk cId="2084575982" sldId="1213"/>
            <ac:spMk id="12" creationId="{11B01F96-8B7C-4BC9-8084-80C0E119149B}"/>
          </ac:spMkLst>
        </pc:spChg>
        <pc:spChg chg="add del">
          <ac:chgData name="Alejandro Cerezo" userId="5ea20e796f35876f" providerId="LiveId" clId="{60A756C2-AF61-4B26-AACD-4EF17FC10D08}" dt="2020-03-28T17:56:20.795" v="2988"/>
          <ac:spMkLst>
            <pc:docMk/>
            <pc:sldMk cId="2084575982" sldId="1213"/>
            <ac:spMk id="13" creationId="{1CA3F292-65BE-4C44-9B18-7AFC1B59F23D}"/>
          </ac:spMkLst>
        </pc:spChg>
        <pc:spChg chg="add del">
          <ac:chgData name="Alejandro Cerezo" userId="5ea20e796f35876f" providerId="LiveId" clId="{60A756C2-AF61-4B26-AACD-4EF17FC10D08}" dt="2020-03-28T17:56:20.795" v="2988"/>
          <ac:spMkLst>
            <pc:docMk/>
            <pc:sldMk cId="2084575982" sldId="1213"/>
            <ac:spMk id="14" creationId="{740FAB24-A69D-467B-A4B4-8A5F188D68BE}"/>
          </ac:spMkLst>
        </pc:spChg>
        <pc:spChg chg="add mod">
          <ac:chgData name="Alejandro Cerezo" userId="5ea20e796f35876f" providerId="LiveId" clId="{60A756C2-AF61-4B26-AACD-4EF17FC10D08}" dt="2020-03-28T17:58:18.408" v="3007" actId="1076"/>
          <ac:spMkLst>
            <pc:docMk/>
            <pc:sldMk cId="2084575982" sldId="1213"/>
            <ac:spMk id="15" creationId="{E0516DC9-B624-4AE6-8E88-26C9069C198B}"/>
          </ac:spMkLst>
        </pc:spChg>
        <pc:spChg chg="add mod">
          <ac:chgData name="Alejandro Cerezo" userId="5ea20e796f35876f" providerId="LiveId" clId="{60A756C2-AF61-4B26-AACD-4EF17FC10D08}" dt="2020-03-28T17:58:23.028" v="3008" actId="1076"/>
          <ac:spMkLst>
            <pc:docMk/>
            <pc:sldMk cId="2084575982" sldId="1213"/>
            <ac:spMk id="16" creationId="{B5A0338E-357B-4B7C-8C89-39FC6180F8C3}"/>
          </ac:spMkLst>
        </pc:spChg>
        <pc:spChg chg="add mod">
          <ac:chgData name="Alejandro Cerezo" userId="5ea20e796f35876f" providerId="LiveId" clId="{60A756C2-AF61-4B26-AACD-4EF17FC10D08}" dt="2020-03-28T17:58:58.340" v="3023" actId="1076"/>
          <ac:spMkLst>
            <pc:docMk/>
            <pc:sldMk cId="2084575982" sldId="1213"/>
            <ac:spMk id="17" creationId="{2A7F91D9-E46D-436C-A20A-A1D4A8D948FF}"/>
          </ac:spMkLst>
        </pc:spChg>
        <pc:spChg chg="add mod">
          <ac:chgData name="Alejandro Cerezo" userId="5ea20e796f35876f" providerId="LiveId" clId="{60A756C2-AF61-4B26-AACD-4EF17FC10D08}" dt="2020-03-28T17:59:03.652" v="3024" actId="1076"/>
          <ac:spMkLst>
            <pc:docMk/>
            <pc:sldMk cId="2084575982" sldId="1213"/>
            <ac:spMk id="18" creationId="{C58A2DF6-262E-41EA-93C5-30EBBF6E62E1}"/>
          </ac:spMkLst>
        </pc:spChg>
        <pc:spChg chg="add mod">
          <ac:chgData name="Alejandro Cerezo" userId="5ea20e796f35876f" providerId="LiveId" clId="{60A756C2-AF61-4B26-AACD-4EF17FC10D08}" dt="2020-03-28T17:58:07.522" v="3006" actId="465"/>
          <ac:spMkLst>
            <pc:docMk/>
            <pc:sldMk cId="2084575982" sldId="1213"/>
            <ac:spMk id="19" creationId="{4701B06B-29A4-410F-A38D-7CA878DEFC1D}"/>
          </ac:spMkLst>
        </pc:spChg>
        <pc:spChg chg="add mod">
          <ac:chgData name="Alejandro Cerezo" userId="5ea20e796f35876f" providerId="LiveId" clId="{60A756C2-AF61-4B26-AACD-4EF17FC10D08}" dt="2020-03-28T17:58:07.522" v="3006" actId="465"/>
          <ac:spMkLst>
            <pc:docMk/>
            <pc:sldMk cId="2084575982" sldId="1213"/>
            <ac:spMk id="20" creationId="{C817AD39-B6BD-4E0D-A641-86A0F9D93F2A}"/>
          </ac:spMkLst>
        </pc:spChg>
        <pc:spChg chg="add mod">
          <ac:chgData name="Alejandro Cerezo" userId="5ea20e796f35876f" providerId="LiveId" clId="{60A756C2-AF61-4B26-AACD-4EF17FC10D08}" dt="2020-03-28T17:58:07.522" v="3006" actId="465"/>
          <ac:spMkLst>
            <pc:docMk/>
            <pc:sldMk cId="2084575982" sldId="1213"/>
            <ac:spMk id="21" creationId="{50558366-D650-4CCA-A68E-6D79E3BE55BE}"/>
          </ac:spMkLst>
        </pc:spChg>
        <pc:spChg chg="add mod">
          <ac:chgData name="Alejandro Cerezo" userId="5ea20e796f35876f" providerId="LiveId" clId="{60A756C2-AF61-4B26-AACD-4EF17FC10D08}" dt="2020-03-28T17:58:07.522" v="3006" actId="465"/>
          <ac:spMkLst>
            <pc:docMk/>
            <pc:sldMk cId="2084575982" sldId="1213"/>
            <ac:spMk id="22" creationId="{7C52FC6A-65CB-4C9E-B8D5-3271DFA67E22}"/>
          </ac:spMkLst>
        </pc:spChg>
        <pc:spChg chg="add mod">
          <ac:chgData name="Alejandro Cerezo" userId="5ea20e796f35876f" providerId="LiveId" clId="{60A756C2-AF61-4B26-AACD-4EF17FC10D08}" dt="2020-03-28T17:59:14.401" v="3026" actId="14100"/>
          <ac:spMkLst>
            <pc:docMk/>
            <pc:sldMk cId="2084575982" sldId="1213"/>
            <ac:spMk id="23" creationId="{665BEE40-A7E8-4DDC-B447-6810A2A0BCF2}"/>
          </ac:spMkLst>
        </pc:spChg>
        <pc:spChg chg="add mod">
          <ac:chgData name="Alejandro Cerezo" userId="5ea20e796f35876f" providerId="LiveId" clId="{60A756C2-AF61-4B26-AACD-4EF17FC10D08}" dt="2020-03-28T17:58:39.037" v="3021" actId="1035"/>
          <ac:spMkLst>
            <pc:docMk/>
            <pc:sldMk cId="2084575982" sldId="1213"/>
            <ac:spMk id="24" creationId="{1C07FB96-6813-4964-BA9F-68699B31E7E1}"/>
          </ac:spMkLst>
        </pc:spChg>
      </pc:sldChg>
      <pc:sldChg chg="modSp add del">
        <pc:chgData name="Alejandro Cerezo" userId="5ea20e796f35876f" providerId="LiveId" clId="{60A756C2-AF61-4B26-AACD-4EF17FC10D08}" dt="2020-03-28T19:15:13.191" v="3523" actId="2696"/>
        <pc:sldMkLst>
          <pc:docMk/>
          <pc:sldMk cId="147650707" sldId="1214"/>
        </pc:sldMkLst>
        <pc:spChg chg="mod">
          <ac:chgData name="Alejandro Cerezo" userId="5ea20e796f35876f" providerId="LiveId" clId="{60A756C2-AF61-4B26-AACD-4EF17FC10D08}" dt="2020-03-28T19:15:07.390" v="3522" actId="21"/>
          <ac:spMkLst>
            <pc:docMk/>
            <pc:sldMk cId="147650707" sldId="1214"/>
            <ac:spMk id="2" creationId="{F340A00C-A4A4-4143-B304-F7F8B46DB1CD}"/>
          </ac:spMkLst>
        </pc:spChg>
      </pc:sldChg>
      <pc:sldChg chg="modSp add del">
        <pc:chgData name="Alejandro Cerezo" userId="5ea20e796f35876f" providerId="LiveId" clId="{60A756C2-AF61-4B26-AACD-4EF17FC10D08}" dt="2020-03-28T19:17:09.622" v="3585" actId="2696"/>
        <pc:sldMkLst>
          <pc:docMk/>
          <pc:sldMk cId="2121367945" sldId="1215"/>
        </pc:sldMkLst>
        <pc:spChg chg="mod">
          <ac:chgData name="Alejandro Cerezo" userId="5ea20e796f35876f" providerId="LiveId" clId="{60A756C2-AF61-4B26-AACD-4EF17FC10D08}" dt="2020-03-28T18:01:21.096" v="3039" actId="20577"/>
          <ac:spMkLst>
            <pc:docMk/>
            <pc:sldMk cId="2121367945" sldId="1215"/>
            <ac:spMk id="2" creationId="{B75A96BD-FEA8-49DC-94E8-4B00B62FD684}"/>
          </ac:spMkLst>
        </pc:spChg>
      </pc:sldChg>
      <pc:sldChg chg="addSp delSp modSp add del mod setBg">
        <pc:chgData name="Alejandro Cerezo" userId="5ea20e796f35876f" providerId="LiveId" clId="{60A756C2-AF61-4B26-AACD-4EF17FC10D08}" dt="2020-03-28T18:56:16.583" v="3170" actId="2696"/>
        <pc:sldMkLst>
          <pc:docMk/>
          <pc:sldMk cId="2513873260" sldId="1216"/>
        </pc:sldMkLst>
        <pc:spChg chg="del">
          <ac:chgData name="Alejandro Cerezo" userId="5ea20e796f35876f" providerId="LiveId" clId="{60A756C2-AF61-4B26-AACD-4EF17FC10D08}" dt="2020-03-28T18:05:10.457" v="3046"/>
          <ac:spMkLst>
            <pc:docMk/>
            <pc:sldMk cId="2513873260" sldId="1216"/>
            <ac:spMk id="2" creationId="{60D42682-67CC-4E34-A033-297E1CFE6C60}"/>
          </ac:spMkLst>
        </pc:spChg>
        <pc:spChg chg="del">
          <ac:chgData name="Alejandro Cerezo" userId="5ea20e796f35876f" providerId="LiveId" clId="{60A756C2-AF61-4B26-AACD-4EF17FC10D08}" dt="2020-03-28T18:05:10.457" v="3046"/>
          <ac:spMkLst>
            <pc:docMk/>
            <pc:sldMk cId="2513873260" sldId="1216"/>
            <ac:spMk id="3" creationId="{62A2D201-FD21-4C5A-A7AA-9B2BEA76FA6C}"/>
          </ac:spMkLst>
        </pc:spChg>
        <pc:spChg chg="add del mod">
          <ac:chgData name="Alejandro Cerezo" userId="5ea20e796f35876f" providerId="LiveId" clId="{60A756C2-AF61-4B26-AACD-4EF17FC10D08}" dt="2020-03-28T18:06:00.905" v="3047"/>
          <ac:spMkLst>
            <pc:docMk/>
            <pc:sldMk cId="2513873260" sldId="1216"/>
            <ac:spMk id="4" creationId="{CF6D223C-8948-4373-8399-05AF9E8DE4ED}"/>
          </ac:spMkLst>
        </pc:spChg>
        <pc:spChg chg="add del mod">
          <ac:chgData name="Alejandro Cerezo" userId="5ea20e796f35876f" providerId="LiveId" clId="{60A756C2-AF61-4B26-AACD-4EF17FC10D08}" dt="2020-03-28T18:06:00.905" v="3047"/>
          <ac:spMkLst>
            <pc:docMk/>
            <pc:sldMk cId="2513873260" sldId="1216"/>
            <ac:spMk id="5" creationId="{31D2A766-2E08-4F0F-8A42-C45594D8C328}"/>
          </ac:spMkLst>
        </pc:spChg>
        <pc:spChg chg="add del mod">
          <ac:chgData name="Alejandro Cerezo" userId="5ea20e796f35876f" providerId="LiveId" clId="{60A756C2-AF61-4B26-AACD-4EF17FC10D08}" dt="2020-03-28T18:06:00.905" v="3047"/>
          <ac:spMkLst>
            <pc:docMk/>
            <pc:sldMk cId="2513873260" sldId="1216"/>
            <ac:spMk id="6" creationId="{DB75EFC3-89DA-4E29-91B1-F0982E1B5057}"/>
          </ac:spMkLst>
        </pc:spChg>
        <pc:spChg chg="add del mod">
          <ac:chgData name="Alejandro Cerezo" userId="5ea20e796f35876f" providerId="LiveId" clId="{60A756C2-AF61-4B26-AACD-4EF17FC10D08}" dt="2020-03-28T18:06:00.905" v="3047"/>
          <ac:spMkLst>
            <pc:docMk/>
            <pc:sldMk cId="2513873260" sldId="1216"/>
            <ac:spMk id="7" creationId="{F2E01943-8494-4CC6-BF91-3ABC52C49950}"/>
          </ac:spMkLst>
        </pc:spChg>
        <pc:spChg chg="add del mod">
          <ac:chgData name="Alejandro Cerezo" userId="5ea20e796f35876f" providerId="LiveId" clId="{60A756C2-AF61-4B26-AACD-4EF17FC10D08}" dt="2020-03-28T18:06:00.905" v="3047"/>
          <ac:spMkLst>
            <pc:docMk/>
            <pc:sldMk cId="2513873260" sldId="1216"/>
            <ac:spMk id="8" creationId="{D18847E4-022A-4B62-8B04-18B9B7643330}"/>
          </ac:spMkLst>
        </pc:spChg>
        <pc:spChg chg="add mod">
          <ac:chgData name="Alejandro Cerezo" userId="5ea20e796f35876f" providerId="LiveId" clId="{60A756C2-AF61-4B26-AACD-4EF17FC10D08}" dt="2020-03-28T18:45:58.215" v="3064" actId="26606"/>
          <ac:spMkLst>
            <pc:docMk/>
            <pc:sldMk cId="2513873260" sldId="1216"/>
            <ac:spMk id="9" creationId="{8F1AA903-DACB-453F-9E23-41DC59C36D2A}"/>
          </ac:spMkLst>
        </pc:spChg>
        <pc:spChg chg="add del mod">
          <ac:chgData name="Alejandro Cerezo" userId="5ea20e796f35876f" providerId="LiveId" clId="{60A756C2-AF61-4B26-AACD-4EF17FC10D08}" dt="2020-03-28T18:06:13.050" v="3048"/>
          <ac:spMkLst>
            <pc:docMk/>
            <pc:sldMk cId="2513873260" sldId="1216"/>
            <ac:spMk id="10" creationId="{5AEAD85A-998F-4B6A-A702-0CAAF24FF49D}"/>
          </ac:spMkLst>
        </pc:spChg>
        <pc:spChg chg="add del mod">
          <ac:chgData name="Alejandro Cerezo" userId="5ea20e796f35876f" providerId="LiveId" clId="{60A756C2-AF61-4B26-AACD-4EF17FC10D08}" dt="2020-03-28T18:06:24.817" v="3049"/>
          <ac:spMkLst>
            <pc:docMk/>
            <pc:sldMk cId="2513873260" sldId="1216"/>
            <ac:spMk id="11" creationId="{AD4A3478-E295-4544-B2E8-269F98B3EE63}"/>
          </ac:spMkLst>
        </pc:spChg>
        <pc:spChg chg="add del">
          <ac:chgData name="Alejandro Cerezo" userId="5ea20e796f35876f" providerId="LiveId" clId="{60A756C2-AF61-4B26-AACD-4EF17FC10D08}" dt="2020-03-28T18:07:49.210" v="3060" actId="26606"/>
          <ac:spMkLst>
            <pc:docMk/>
            <pc:sldMk cId="2513873260" sldId="1216"/>
            <ac:spMk id="73" creationId="{C3896A03-3945-419A-B66B-4EE266EDD152}"/>
          </ac:spMkLst>
        </pc:spChg>
        <pc:spChg chg="add del">
          <ac:chgData name="Alejandro Cerezo" userId="5ea20e796f35876f" providerId="LiveId" clId="{60A756C2-AF61-4B26-AACD-4EF17FC10D08}" dt="2020-03-28T18:07:49.210" v="3060" actId="26606"/>
          <ac:spMkLst>
            <pc:docMk/>
            <pc:sldMk cId="2513873260" sldId="1216"/>
            <ac:spMk id="75" creationId="{B34F5AD2-EDBD-4BBD-A55C-EAFFD0C7097A}"/>
          </ac:spMkLst>
        </pc:spChg>
        <pc:spChg chg="add del">
          <ac:chgData name="Alejandro Cerezo" userId="5ea20e796f35876f" providerId="LiveId" clId="{60A756C2-AF61-4B26-AACD-4EF17FC10D08}" dt="2020-03-28T18:07:49.210" v="3060" actId="26606"/>
          <ac:spMkLst>
            <pc:docMk/>
            <pc:sldMk cId="2513873260" sldId="1216"/>
            <ac:spMk id="77" creationId="{450D3AD2-FA80-415F-A9CE-54D884561CD7}"/>
          </ac:spMkLst>
        </pc:spChg>
        <pc:spChg chg="add del">
          <ac:chgData name="Alejandro Cerezo" userId="5ea20e796f35876f" providerId="LiveId" clId="{60A756C2-AF61-4B26-AACD-4EF17FC10D08}" dt="2020-03-28T18:07:49.210" v="3060" actId="26606"/>
          <ac:spMkLst>
            <pc:docMk/>
            <pc:sldMk cId="2513873260" sldId="1216"/>
            <ac:spMk id="7174" creationId="{0DD68178-79BE-4862-82FF-21CA59CE012E}"/>
          </ac:spMkLst>
        </pc:spChg>
        <pc:spChg chg="add del">
          <ac:chgData name="Alejandro Cerezo" userId="5ea20e796f35876f" providerId="LiveId" clId="{60A756C2-AF61-4B26-AACD-4EF17FC10D08}" dt="2020-03-28T18:45:58.215" v="3064" actId="26606"/>
          <ac:spMkLst>
            <pc:docMk/>
            <pc:sldMk cId="2513873260" sldId="1216"/>
            <ac:spMk id="7176" creationId="{633D240C-2220-494F-90F6-2A8A57C05CE0}"/>
          </ac:spMkLst>
        </pc:spChg>
        <pc:spChg chg="add del">
          <ac:chgData name="Alejandro Cerezo" userId="5ea20e796f35876f" providerId="LiveId" clId="{60A756C2-AF61-4B26-AACD-4EF17FC10D08}" dt="2020-03-28T18:45:58.215" v="3064" actId="26606"/>
          <ac:spMkLst>
            <pc:docMk/>
            <pc:sldMk cId="2513873260" sldId="1216"/>
            <ac:spMk id="7177" creationId="{82F8B5D5-EDD3-466C-9CFA-C8A8B1C7F6B8}"/>
          </ac:spMkLst>
        </pc:spChg>
        <pc:spChg chg="add del">
          <ac:chgData name="Alejandro Cerezo" userId="5ea20e796f35876f" providerId="LiveId" clId="{60A756C2-AF61-4B26-AACD-4EF17FC10D08}" dt="2020-03-28T18:45:58.215" v="3064" actId="26606"/>
          <ac:spMkLst>
            <pc:docMk/>
            <pc:sldMk cId="2513873260" sldId="1216"/>
            <ac:spMk id="7178" creationId="{9FC6858B-B383-4FB7-AAFA-9CBB9215D4BC}"/>
          </ac:spMkLst>
        </pc:spChg>
        <pc:spChg chg="add del">
          <ac:chgData name="Alejandro Cerezo" userId="5ea20e796f35876f" providerId="LiveId" clId="{60A756C2-AF61-4B26-AACD-4EF17FC10D08}" dt="2020-03-28T18:45:58.215" v="3064" actId="26606"/>
          <ac:spMkLst>
            <pc:docMk/>
            <pc:sldMk cId="2513873260" sldId="1216"/>
            <ac:spMk id="7179" creationId="{5F6A3EA9-56C2-4B30-813B-B85BE33185EF}"/>
          </ac:spMkLst>
        </pc:spChg>
        <pc:picChg chg="add mod ord">
          <ac:chgData name="Alejandro Cerezo" userId="5ea20e796f35876f" providerId="LiveId" clId="{60A756C2-AF61-4B26-AACD-4EF17FC10D08}" dt="2020-03-28T18:46:12.088" v="3066" actId="1076"/>
          <ac:picMkLst>
            <pc:docMk/>
            <pc:sldMk cId="2513873260" sldId="1216"/>
            <ac:picMk id="7169" creationId="{3E681ABC-B07D-4BDB-8F18-14359CFBE2B6}"/>
          </ac:picMkLst>
        </pc:picChg>
        <pc:picChg chg="add mod">
          <ac:chgData name="Alejandro Cerezo" userId="5ea20e796f35876f" providerId="LiveId" clId="{60A756C2-AF61-4B26-AACD-4EF17FC10D08}" dt="2020-03-28T18:45:58.215" v="3064" actId="26606"/>
          <ac:picMkLst>
            <pc:docMk/>
            <pc:sldMk cId="2513873260" sldId="1216"/>
            <ac:picMk id="7170" creationId="{ABE618E8-65CA-4053-8344-BA54FC0E3F3B}"/>
          </ac:picMkLst>
        </pc:picChg>
      </pc:sldChg>
      <pc:sldChg chg="addSp delSp modSp add">
        <pc:chgData name="Alejandro Cerezo" userId="5ea20e796f35876f" providerId="LiveId" clId="{60A756C2-AF61-4B26-AACD-4EF17FC10D08}" dt="2020-04-11T15:37:15.028" v="10425" actId="1076"/>
        <pc:sldMkLst>
          <pc:docMk/>
          <pc:sldMk cId="416501298" sldId="1217"/>
        </pc:sldMkLst>
        <pc:spChg chg="del">
          <ac:chgData name="Alejandro Cerezo" userId="5ea20e796f35876f" providerId="LiveId" clId="{60A756C2-AF61-4B26-AACD-4EF17FC10D08}" dt="2020-03-28T18:46:33.641" v="3068"/>
          <ac:spMkLst>
            <pc:docMk/>
            <pc:sldMk cId="416501298" sldId="1217"/>
            <ac:spMk id="2" creationId="{43B2F756-1F6C-4DF4-BB31-A3F5DD40524C}"/>
          </ac:spMkLst>
        </pc:spChg>
        <pc:spChg chg="add mod">
          <ac:chgData name="Alejandro Cerezo" userId="5ea20e796f35876f" providerId="LiveId" clId="{60A756C2-AF61-4B26-AACD-4EF17FC10D08}" dt="2020-04-11T15:37:15.028" v="10425" actId="1076"/>
          <ac:spMkLst>
            <pc:docMk/>
            <pc:sldMk cId="416501298" sldId="1217"/>
            <ac:spMk id="2" creationId="{AC9C2C32-2DFD-483E-9DA4-36F37891972B}"/>
          </ac:spMkLst>
        </pc:spChg>
        <pc:spChg chg="add mod">
          <ac:chgData name="Alejandro Cerezo" userId="5ea20e796f35876f" providerId="LiveId" clId="{60A756C2-AF61-4B26-AACD-4EF17FC10D08}" dt="2020-04-11T15:36:38.565" v="10423" actId="207"/>
          <ac:spMkLst>
            <pc:docMk/>
            <pc:sldMk cId="416501298" sldId="1217"/>
            <ac:spMk id="3" creationId="{573504D6-7B78-4ACD-94FC-8855B34A446B}"/>
          </ac:spMkLst>
        </pc:spChg>
        <pc:spChg chg="del">
          <ac:chgData name="Alejandro Cerezo" userId="5ea20e796f35876f" providerId="LiveId" clId="{60A756C2-AF61-4B26-AACD-4EF17FC10D08}" dt="2020-03-28T18:46:33.641" v="3068"/>
          <ac:spMkLst>
            <pc:docMk/>
            <pc:sldMk cId="416501298" sldId="1217"/>
            <ac:spMk id="3" creationId="{7F5DD72F-EBC9-487D-B42B-4D9CF82C0519}"/>
          </ac:spMkLst>
        </pc:spChg>
        <pc:spChg chg="add mod">
          <ac:chgData name="Alejandro Cerezo" userId="5ea20e796f35876f" providerId="LiveId" clId="{60A756C2-AF61-4B26-AACD-4EF17FC10D08}" dt="2020-03-28T18:53:58.426" v="3155" actId="790"/>
          <ac:spMkLst>
            <pc:docMk/>
            <pc:sldMk cId="416501298" sldId="1217"/>
            <ac:spMk id="4" creationId="{88001BFE-C413-4A54-8C7C-926E653D5D25}"/>
          </ac:spMkLst>
        </pc:spChg>
        <pc:spChg chg="add mod">
          <ac:chgData name="Alejandro Cerezo" userId="5ea20e796f35876f" providerId="LiveId" clId="{60A756C2-AF61-4B26-AACD-4EF17FC10D08}" dt="2020-03-28T18:51:52.258" v="3106" actId="20577"/>
          <ac:spMkLst>
            <pc:docMk/>
            <pc:sldMk cId="416501298" sldId="1217"/>
            <ac:spMk id="5" creationId="{FA2236A7-9593-4AA0-A9E1-DFA74DD91C09}"/>
          </ac:spMkLst>
        </pc:spChg>
        <pc:spChg chg="add mod">
          <ac:chgData name="Alejandro Cerezo" userId="5ea20e796f35876f" providerId="LiveId" clId="{60A756C2-AF61-4B26-AACD-4EF17FC10D08}" dt="2020-03-28T18:53:13.766" v="3135" actId="20577"/>
          <ac:spMkLst>
            <pc:docMk/>
            <pc:sldMk cId="416501298" sldId="1217"/>
            <ac:spMk id="6" creationId="{B500F862-D863-4127-8921-381A886FA966}"/>
          </ac:spMkLst>
        </pc:spChg>
        <pc:spChg chg="add mod">
          <ac:chgData name="Alejandro Cerezo" userId="5ea20e796f35876f" providerId="LiveId" clId="{60A756C2-AF61-4B26-AACD-4EF17FC10D08}" dt="2020-03-28T18:52:14.357" v="3123" actId="20577"/>
          <ac:spMkLst>
            <pc:docMk/>
            <pc:sldMk cId="416501298" sldId="1217"/>
            <ac:spMk id="7" creationId="{E622622A-B0CD-477C-A283-4351B17836E1}"/>
          </ac:spMkLst>
        </pc:spChg>
        <pc:spChg chg="add mod">
          <ac:chgData name="Alejandro Cerezo" userId="5ea20e796f35876f" providerId="LiveId" clId="{60A756C2-AF61-4B26-AACD-4EF17FC10D08}" dt="2020-03-28T18:53:10.841" v="3134" actId="20577"/>
          <ac:spMkLst>
            <pc:docMk/>
            <pc:sldMk cId="416501298" sldId="1217"/>
            <ac:spMk id="8" creationId="{5247E12C-35E0-4556-B0F9-EE3003EACFCB}"/>
          </ac:spMkLst>
        </pc:spChg>
        <pc:cxnChg chg="add mod">
          <ac:chgData name="Alejandro Cerezo" userId="5ea20e796f35876f" providerId="LiveId" clId="{60A756C2-AF61-4B26-AACD-4EF17FC10D08}" dt="2020-04-11T15:37:15.028" v="10425" actId="1076"/>
          <ac:cxnSpMkLst>
            <pc:docMk/>
            <pc:sldMk cId="416501298" sldId="1217"/>
            <ac:cxnSpMk id="10" creationId="{CEBCD016-618A-495D-AD37-46B057A6F74C}"/>
          </ac:cxnSpMkLst>
        </pc:cxnChg>
      </pc:sldChg>
      <pc:sldChg chg="addSp modSp add mod setBg">
        <pc:chgData name="Alejandro Cerezo" userId="5ea20e796f35876f" providerId="LiveId" clId="{60A756C2-AF61-4B26-AACD-4EF17FC10D08}" dt="2020-04-01T17:47:33.241" v="9160" actId="790"/>
        <pc:sldMkLst>
          <pc:docMk/>
          <pc:sldMk cId="2137317477" sldId="1218"/>
        </pc:sldMkLst>
        <pc:spChg chg="mod">
          <ac:chgData name="Alejandro Cerezo" userId="5ea20e796f35876f" providerId="LiveId" clId="{60A756C2-AF61-4B26-AACD-4EF17FC10D08}" dt="2020-03-28T19:11:39.800" v="3499" actId="790"/>
          <ac:spMkLst>
            <pc:docMk/>
            <pc:sldMk cId="2137317477" sldId="1218"/>
            <ac:spMk id="2" creationId="{6FC906C1-F2E4-4C55-8A16-5EF0611B31A9}"/>
          </ac:spMkLst>
        </pc:spChg>
        <pc:spChg chg="mod">
          <ac:chgData name="Alejandro Cerezo" userId="5ea20e796f35876f" providerId="LiveId" clId="{60A756C2-AF61-4B26-AACD-4EF17FC10D08}" dt="2020-04-01T17:47:33.241" v="9160" actId="790"/>
          <ac:spMkLst>
            <pc:docMk/>
            <pc:sldMk cId="2137317477" sldId="1218"/>
            <ac:spMk id="3" creationId="{B3FC5A69-36F8-46E2-AC27-052319189204}"/>
          </ac:spMkLst>
        </pc:spChg>
        <pc:spChg chg="add">
          <ac:chgData name="Alejandro Cerezo" userId="5ea20e796f35876f" providerId="LiveId" clId="{60A756C2-AF61-4B26-AACD-4EF17FC10D08}" dt="2020-03-28T19:11:13.764" v="3498" actId="26606"/>
          <ac:spMkLst>
            <pc:docMk/>
            <pc:sldMk cId="2137317477" sldId="1218"/>
            <ac:spMk id="10" creationId="{59A309A7-1751-4ABE-A3C1-EEC40366AD89}"/>
          </ac:spMkLst>
        </pc:spChg>
        <pc:spChg chg="add">
          <ac:chgData name="Alejandro Cerezo" userId="5ea20e796f35876f" providerId="LiveId" clId="{60A756C2-AF61-4B26-AACD-4EF17FC10D08}" dt="2020-03-28T19:11:13.764" v="3498" actId="26606"/>
          <ac:spMkLst>
            <pc:docMk/>
            <pc:sldMk cId="2137317477" sldId="1218"/>
            <ac:spMk id="12" creationId="{967D8EB6-EAE1-4F9C-B398-83321E287204}"/>
          </ac:spMkLst>
        </pc:spChg>
        <pc:picChg chg="add">
          <ac:chgData name="Alejandro Cerezo" userId="5ea20e796f35876f" providerId="LiveId" clId="{60A756C2-AF61-4B26-AACD-4EF17FC10D08}" dt="2020-03-28T19:11:13.764" v="3498" actId="26606"/>
          <ac:picMkLst>
            <pc:docMk/>
            <pc:sldMk cId="2137317477" sldId="1218"/>
            <ac:picMk id="7" creationId="{0C90780E-C062-411C-ABDB-4CAF1642F82B}"/>
          </ac:picMkLst>
        </pc:picChg>
      </pc:sldChg>
      <pc:sldChg chg="addSp delSp modSp add ord">
        <pc:chgData name="Alejandro Cerezo" userId="5ea20e796f35876f" providerId="LiveId" clId="{60A756C2-AF61-4B26-AACD-4EF17FC10D08}" dt="2020-04-11T16:20:14.423" v="10473" actId="790"/>
        <pc:sldMkLst>
          <pc:docMk/>
          <pc:sldMk cId="1695195256" sldId="1219"/>
        </pc:sldMkLst>
        <pc:spChg chg="mod">
          <ac:chgData name="Alejandro Cerezo" userId="5ea20e796f35876f" providerId="LiveId" clId="{60A756C2-AF61-4B26-AACD-4EF17FC10D08}" dt="2020-04-11T16:20:14.423" v="10473" actId="790"/>
          <ac:spMkLst>
            <pc:docMk/>
            <pc:sldMk cId="1695195256" sldId="1219"/>
            <ac:spMk id="2" creationId="{73B0E13C-CAAB-43B5-97F1-B9727B6DFE53}"/>
          </ac:spMkLst>
        </pc:spChg>
        <pc:spChg chg="add mod">
          <ac:chgData name="Alejandro Cerezo" userId="5ea20e796f35876f" providerId="LiveId" clId="{60A756C2-AF61-4B26-AACD-4EF17FC10D08}" dt="2020-04-11T16:13:08.278" v="10464" actId="313"/>
          <ac:spMkLst>
            <pc:docMk/>
            <pc:sldMk cId="1695195256" sldId="1219"/>
            <ac:spMk id="3" creationId="{50B1FE9C-E171-4323-9B5A-C49D052299B2}"/>
          </ac:spMkLst>
        </pc:spChg>
        <pc:spChg chg="del mod">
          <ac:chgData name="Alejandro Cerezo" userId="5ea20e796f35876f" providerId="LiveId" clId="{60A756C2-AF61-4B26-AACD-4EF17FC10D08}" dt="2020-04-11T16:11:18.373" v="10459" actId="478"/>
          <ac:spMkLst>
            <pc:docMk/>
            <pc:sldMk cId="1695195256" sldId="1219"/>
            <ac:spMk id="4" creationId="{31FE89B4-71B7-4B9D-A056-930FE853E585}"/>
          </ac:spMkLst>
        </pc:spChg>
        <pc:spChg chg="add mod">
          <ac:chgData name="Alejandro Cerezo" userId="5ea20e796f35876f" providerId="LiveId" clId="{60A756C2-AF61-4B26-AACD-4EF17FC10D08}" dt="2020-04-11T16:14:40.154" v="10472" actId="1076"/>
          <ac:spMkLst>
            <pc:docMk/>
            <pc:sldMk cId="1695195256" sldId="1219"/>
            <ac:spMk id="5" creationId="{1DE057A7-125B-4359-B96F-B8BA5EA3445D}"/>
          </ac:spMkLst>
        </pc:spChg>
      </pc:sldChg>
      <pc:sldChg chg="addSp delSp modSp add ord">
        <pc:chgData name="Alejandro Cerezo" userId="5ea20e796f35876f" providerId="LiveId" clId="{60A756C2-AF61-4B26-AACD-4EF17FC10D08}" dt="2020-04-12T07:32:50.133" v="11981" actId="1076"/>
        <pc:sldMkLst>
          <pc:docMk/>
          <pc:sldMk cId="1056146226" sldId="1220"/>
        </pc:sldMkLst>
        <pc:spChg chg="mod">
          <ac:chgData name="Alejandro Cerezo" userId="5ea20e796f35876f" providerId="LiveId" clId="{60A756C2-AF61-4B26-AACD-4EF17FC10D08}" dt="2020-04-12T07:26:51.360" v="11964" actId="790"/>
          <ac:spMkLst>
            <pc:docMk/>
            <pc:sldMk cId="1056146226" sldId="1220"/>
            <ac:spMk id="2" creationId="{73B0E13C-CAAB-43B5-97F1-B9727B6DFE53}"/>
          </ac:spMkLst>
        </pc:spChg>
        <pc:spChg chg="add mod">
          <ac:chgData name="Alejandro Cerezo" userId="5ea20e796f35876f" providerId="LiveId" clId="{60A756C2-AF61-4B26-AACD-4EF17FC10D08}" dt="2020-04-12T07:32:44.729" v="11980" actId="1076"/>
          <ac:spMkLst>
            <pc:docMk/>
            <pc:sldMk cId="1056146226" sldId="1220"/>
            <ac:spMk id="3" creationId="{587D7980-CB67-4699-872B-1BAFB8B18158}"/>
          </ac:spMkLst>
        </pc:spChg>
        <pc:spChg chg="del mod">
          <ac:chgData name="Alejandro Cerezo" userId="5ea20e796f35876f" providerId="LiveId" clId="{60A756C2-AF61-4B26-AACD-4EF17FC10D08}" dt="2020-04-12T07:30:56.235" v="11965" actId="478"/>
          <ac:spMkLst>
            <pc:docMk/>
            <pc:sldMk cId="1056146226" sldId="1220"/>
            <ac:spMk id="4" creationId="{31FE89B4-71B7-4B9D-A056-930FE853E585}"/>
          </ac:spMkLst>
        </pc:spChg>
        <pc:spChg chg="add mod">
          <ac:chgData name="Alejandro Cerezo" userId="5ea20e796f35876f" providerId="LiveId" clId="{60A756C2-AF61-4B26-AACD-4EF17FC10D08}" dt="2020-04-12T07:32:50.133" v="11981" actId="1076"/>
          <ac:spMkLst>
            <pc:docMk/>
            <pc:sldMk cId="1056146226" sldId="1220"/>
            <ac:spMk id="5" creationId="{62AEBEDE-A5A7-4072-8D52-D9181A28A8D9}"/>
          </ac:spMkLst>
        </pc:spChg>
      </pc:sldChg>
      <pc:sldChg chg="modSp add ord">
        <pc:chgData name="Alejandro Cerezo" userId="5ea20e796f35876f" providerId="LiveId" clId="{60A756C2-AF61-4B26-AACD-4EF17FC10D08}" dt="2020-04-01T18:03:34.697" v="9286" actId="790"/>
        <pc:sldMkLst>
          <pc:docMk/>
          <pc:sldMk cId="3476640808" sldId="1221"/>
        </pc:sldMkLst>
        <pc:spChg chg="mod">
          <ac:chgData name="Alejandro Cerezo" userId="5ea20e796f35876f" providerId="LiveId" clId="{60A756C2-AF61-4B26-AACD-4EF17FC10D08}" dt="2020-03-28T19:20:00.304" v="3711"/>
          <ac:spMkLst>
            <pc:docMk/>
            <pc:sldMk cId="3476640808" sldId="1221"/>
            <ac:spMk id="2" creationId="{73B0E13C-CAAB-43B5-97F1-B9727B6DFE53}"/>
          </ac:spMkLst>
        </pc:spChg>
        <pc:spChg chg="mod">
          <ac:chgData name="Alejandro Cerezo" userId="5ea20e796f35876f" providerId="LiveId" clId="{60A756C2-AF61-4B26-AACD-4EF17FC10D08}" dt="2020-04-01T18:03:34.697" v="9286" actId="790"/>
          <ac:spMkLst>
            <pc:docMk/>
            <pc:sldMk cId="3476640808" sldId="1221"/>
            <ac:spMk id="4" creationId="{31FE89B4-71B7-4B9D-A056-930FE853E585}"/>
          </ac:spMkLst>
        </pc:spChg>
      </pc:sldChg>
      <pc:sldChg chg="addSp modSp add ord">
        <pc:chgData name="Alejandro Cerezo" userId="5ea20e796f35876f" providerId="LiveId" clId="{60A756C2-AF61-4B26-AACD-4EF17FC10D08}" dt="2020-04-12T10:13:05.228" v="13264" actId="790"/>
        <pc:sldMkLst>
          <pc:docMk/>
          <pc:sldMk cId="3232982227" sldId="1222"/>
        </pc:sldMkLst>
        <pc:spChg chg="add mod">
          <ac:chgData name="Alejandro Cerezo" userId="5ea20e796f35876f" providerId="LiveId" clId="{60A756C2-AF61-4B26-AACD-4EF17FC10D08}" dt="2020-04-12T10:12:49.535" v="13263" actId="113"/>
          <ac:spMkLst>
            <pc:docMk/>
            <pc:sldMk cId="3232982227" sldId="1222"/>
            <ac:spMk id="2" creationId="{B6CB3B75-8A86-446D-AE9D-05EC39A99808}"/>
          </ac:spMkLst>
        </pc:spChg>
        <pc:spChg chg="add mod">
          <ac:chgData name="Alejandro Cerezo" userId="5ea20e796f35876f" providerId="LiveId" clId="{60A756C2-AF61-4B26-AACD-4EF17FC10D08}" dt="2020-04-12T10:11:08.662" v="13155" actId="1076"/>
          <ac:spMkLst>
            <pc:docMk/>
            <pc:sldMk cId="3232982227" sldId="1222"/>
            <ac:spMk id="5" creationId="{F5037E0A-DBDE-41AF-97FF-6CB5E1470811}"/>
          </ac:spMkLst>
        </pc:spChg>
        <pc:spChg chg="add mod">
          <ac:chgData name="Alejandro Cerezo" userId="5ea20e796f35876f" providerId="LiveId" clId="{60A756C2-AF61-4B26-AACD-4EF17FC10D08}" dt="2020-04-12T10:09:50.775" v="13093" actId="1076"/>
          <ac:spMkLst>
            <pc:docMk/>
            <pc:sldMk cId="3232982227" sldId="1222"/>
            <ac:spMk id="6" creationId="{4B17FDCF-C11D-4734-8120-41A3F8B6C2AF}"/>
          </ac:spMkLst>
        </pc:spChg>
        <pc:spChg chg="add mod">
          <ac:chgData name="Alejandro Cerezo" userId="5ea20e796f35876f" providerId="LiveId" clId="{60A756C2-AF61-4B26-AACD-4EF17FC10D08}" dt="2020-04-12T10:09:50.775" v="13093" actId="1076"/>
          <ac:spMkLst>
            <pc:docMk/>
            <pc:sldMk cId="3232982227" sldId="1222"/>
            <ac:spMk id="7" creationId="{FFCC6552-F7F3-43B3-8347-1BE5997EB3BA}"/>
          </ac:spMkLst>
        </pc:spChg>
        <pc:spChg chg="mod">
          <ac:chgData name="Alejandro Cerezo" userId="5ea20e796f35876f" providerId="LiveId" clId="{60A756C2-AF61-4B26-AACD-4EF17FC10D08}" dt="2020-04-01T17:58:09.631" v="9263" actId="790"/>
          <ac:spMkLst>
            <pc:docMk/>
            <pc:sldMk cId="3232982227" sldId="1222"/>
            <ac:spMk id="8" creationId="{00DEE77A-2BF5-42FF-A925-24EF8D0C954B}"/>
          </ac:spMkLst>
        </pc:spChg>
        <pc:spChg chg="add mod">
          <ac:chgData name="Alejandro Cerezo" userId="5ea20e796f35876f" providerId="LiveId" clId="{60A756C2-AF61-4B26-AACD-4EF17FC10D08}" dt="2020-04-12T10:09:50.775" v="13093" actId="1076"/>
          <ac:spMkLst>
            <pc:docMk/>
            <pc:sldMk cId="3232982227" sldId="1222"/>
            <ac:spMk id="9" creationId="{4A50B5DE-F26C-4BA9-B094-818505FD69E3}"/>
          </ac:spMkLst>
        </pc:spChg>
        <pc:spChg chg="add mod">
          <ac:chgData name="Alejandro Cerezo" userId="5ea20e796f35876f" providerId="LiveId" clId="{60A756C2-AF61-4B26-AACD-4EF17FC10D08}" dt="2020-04-12T10:11:51.828" v="13205" actId="1076"/>
          <ac:spMkLst>
            <pc:docMk/>
            <pc:sldMk cId="3232982227" sldId="1222"/>
            <ac:spMk id="11" creationId="{AE696A5C-7A1B-4906-9F64-BD2F1719FEF4}"/>
          </ac:spMkLst>
        </pc:spChg>
        <pc:spChg chg="add mod">
          <ac:chgData name="Alejandro Cerezo" userId="5ea20e796f35876f" providerId="LiveId" clId="{60A756C2-AF61-4B26-AACD-4EF17FC10D08}" dt="2020-04-12T10:09:57.172" v="13094" actId="1076"/>
          <ac:spMkLst>
            <pc:docMk/>
            <pc:sldMk cId="3232982227" sldId="1222"/>
            <ac:spMk id="12" creationId="{10B3099A-7EEE-4A1A-B4CD-70E190CCBDEA}"/>
          </ac:spMkLst>
        </pc:spChg>
        <pc:spChg chg="add mod">
          <ac:chgData name="Alejandro Cerezo" userId="5ea20e796f35876f" providerId="LiveId" clId="{60A756C2-AF61-4B26-AACD-4EF17FC10D08}" dt="2020-04-12T10:11:08.662" v="13155" actId="1076"/>
          <ac:spMkLst>
            <pc:docMk/>
            <pc:sldMk cId="3232982227" sldId="1222"/>
            <ac:spMk id="14" creationId="{99809DE7-4E4F-4A10-AFEA-422708A5E0BE}"/>
          </ac:spMkLst>
        </pc:spChg>
        <pc:spChg chg="add mod">
          <ac:chgData name="Alejandro Cerezo" userId="5ea20e796f35876f" providerId="LiveId" clId="{60A756C2-AF61-4B26-AACD-4EF17FC10D08}" dt="2020-04-12T10:09:57.172" v="13094" actId="1076"/>
          <ac:spMkLst>
            <pc:docMk/>
            <pc:sldMk cId="3232982227" sldId="1222"/>
            <ac:spMk id="16" creationId="{8760CAB5-04B6-4AEA-BD62-F74C040EB963}"/>
          </ac:spMkLst>
        </pc:spChg>
        <pc:spChg chg="add mod">
          <ac:chgData name="Alejandro Cerezo" userId="5ea20e796f35876f" providerId="LiveId" clId="{60A756C2-AF61-4B26-AACD-4EF17FC10D08}" dt="2020-04-12T10:11:51.828" v="13205" actId="1076"/>
          <ac:spMkLst>
            <pc:docMk/>
            <pc:sldMk cId="3232982227" sldId="1222"/>
            <ac:spMk id="17" creationId="{2BCD633D-3771-4934-ACF4-59088B2D623E}"/>
          </ac:spMkLst>
        </pc:spChg>
        <pc:spChg chg="add mod">
          <ac:chgData name="Alejandro Cerezo" userId="5ea20e796f35876f" providerId="LiveId" clId="{60A756C2-AF61-4B26-AACD-4EF17FC10D08}" dt="2020-04-12T10:11:51.828" v="13205" actId="1076"/>
          <ac:spMkLst>
            <pc:docMk/>
            <pc:sldMk cId="3232982227" sldId="1222"/>
            <ac:spMk id="18" creationId="{A1225264-6AC0-46D5-887C-A0E3129A57CD}"/>
          </ac:spMkLst>
        </pc:spChg>
        <pc:spChg chg="add mod">
          <ac:chgData name="Alejandro Cerezo" userId="5ea20e796f35876f" providerId="LiveId" clId="{60A756C2-AF61-4B26-AACD-4EF17FC10D08}" dt="2020-04-12T10:13:05.228" v="13264" actId="790"/>
          <ac:spMkLst>
            <pc:docMk/>
            <pc:sldMk cId="3232982227" sldId="1222"/>
            <ac:spMk id="20" creationId="{40A8F5D7-1026-43A5-81F6-069195180AE5}"/>
          </ac:spMkLst>
        </pc:spChg>
        <pc:cxnChg chg="add mod">
          <ac:chgData name="Alejandro Cerezo" userId="5ea20e796f35876f" providerId="LiveId" clId="{60A756C2-AF61-4B26-AACD-4EF17FC10D08}" dt="2020-04-12T10:09:50.775" v="13093" actId="1076"/>
          <ac:cxnSpMkLst>
            <pc:docMk/>
            <pc:sldMk cId="3232982227" sldId="1222"/>
            <ac:cxnSpMk id="10" creationId="{6FF258B5-DF06-439B-9086-EF07DB442B85}"/>
          </ac:cxnSpMkLst>
        </pc:cxnChg>
        <pc:cxnChg chg="add mod">
          <ac:chgData name="Alejandro Cerezo" userId="5ea20e796f35876f" providerId="LiveId" clId="{60A756C2-AF61-4B26-AACD-4EF17FC10D08}" dt="2020-04-12T10:11:51.828" v="13205" actId="1076"/>
          <ac:cxnSpMkLst>
            <pc:docMk/>
            <pc:sldMk cId="3232982227" sldId="1222"/>
            <ac:cxnSpMk id="19" creationId="{31B09D44-6788-46B1-B829-E6D404C2219B}"/>
          </ac:cxnSpMkLst>
        </pc:cxnChg>
      </pc:sldChg>
      <pc:sldChg chg="addSp delSp modSp add ord">
        <pc:chgData name="Alejandro Cerezo" userId="5ea20e796f35876f" providerId="LiveId" clId="{60A756C2-AF61-4B26-AACD-4EF17FC10D08}" dt="2020-04-12T10:08:40.091" v="13092" actId="790"/>
        <pc:sldMkLst>
          <pc:docMk/>
          <pc:sldMk cId="4034799103" sldId="1223"/>
        </pc:sldMkLst>
        <pc:spChg chg="mod">
          <ac:chgData name="Alejandro Cerezo" userId="5ea20e796f35876f" providerId="LiveId" clId="{60A756C2-AF61-4B26-AACD-4EF17FC10D08}" dt="2020-04-01T17:57:32.820" v="9258" actId="790"/>
          <ac:spMkLst>
            <pc:docMk/>
            <pc:sldMk cId="4034799103" sldId="1223"/>
            <ac:spMk id="2" creationId="{98C98155-0E33-4081-9991-21A9BC75267B}"/>
          </ac:spMkLst>
        </pc:spChg>
        <pc:spChg chg="mod">
          <ac:chgData name="Alejandro Cerezo" userId="5ea20e796f35876f" providerId="LiveId" clId="{60A756C2-AF61-4B26-AACD-4EF17FC10D08}" dt="2020-04-01T17:57:39.455" v="9259" actId="790"/>
          <ac:spMkLst>
            <pc:docMk/>
            <pc:sldMk cId="4034799103" sldId="1223"/>
            <ac:spMk id="4" creationId="{DDD5EBEE-493A-41CB-AA3F-DDE5CDC90B53}"/>
          </ac:spMkLst>
        </pc:spChg>
        <pc:spChg chg="add mod">
          <ac:chgData name="Alejandro Cerezo" userId="5ea20e796f35876f" providerId="LiveId" clId="{60A756C2-AF61-4B26-AACD-4EF17FC10D08}" dt="2020-04-12T10:08:28.322" v="13089" actId="1076"/>
          <ac:spMkLst>
            <pc:docMk/>
            <pc:sldMk cId="4034799103" sldId="1223"/>
            <ac:spMk id="5" creationId="{50C96F14-1901-4E5D-8583-87A4F8F7FA55}"/>
          </ac:spMkLst>
        </pc:spChg>
        <pc:spChg chg="add del">
          <ac:chgData name="Alejandro Cerezo" userId="5ea20e796f35876f" providerId="LiveId" clId="{60A756C2-AF61-4B26-AACD-4EF17FC10D08}" dt="2020-03-28T19:26:02.582" v="3796"/>
          <ac:spMkLst>
            <pc:docMk/>
            <pc:sldMk cId="4034799103" sldId="1223"/>
            <ac:spMk id="6" creationId="{CD9440E7-3EDF-478F-B7E2-67F7BCBE1031}"/>
          </ac:spMkLst>
        </pc:spChg>
        <pc:spChg chg="add del">
          <ac:chgData name="Alejandro Cerezo" userId="5ea20e796f35876f" providerId="LiveId" clId="{60A756C2-AF61-4B26-AACD-4EF17FC10D08}" dt="2020-03-28T19:26:02.582" v="3796"/>
          <ac:spMkLst>
            <pc:docMk/>
            <pc:sldMk cId="4034799103" sldId="1223"/>
            <ac:spMk id="7" creationId="{720AC434-24B0-46CE-A523-13DDA0D82505}"/>
          </ac:spMkLst>
        </pc:spChg>
        <pc:spChg chg="add del">
          <ac:chgData name="Alejandro Cerezo" userId="5ea20e796f35876f" providerId="LiveId" clId="{60A756C2-AF61-4B26-AACD-4EF17FC10D08}" dt="2020-03-28T19:26:02.582" v="3796"/>
          <ac:spMkLst>
            <pc:docMk/>
            <pc:sldMk cId="4034799103" sldId="1223"/>
            <ac:spMk id="8" creationId="{7C21419C-9D66-4EBE-B8EB-69F4AA03E5BE}"/>
          </ac:spMkLst>
        </pc:spChg>
        <pc:spChg chg="add mod">
          <ac:chgData name="Alejandro Cerezo" userId="5ea20e796f35876f" providerId="LiveId" clId="{60A756C2-AF61-4B26-AACD-4EF17FC10D08}" dt="2020-04-12T10:07:38.879" v="13044" actId="1076"/>
          <ac:spMkLst>
            <pc:docMk/>
            <pc:sldMk cId="4034799103" sldId="1223"/>
            <ac:spMk id="9" creationId="{345DFCD3-0C1F-4FB0-B0DE-D696E8B83877}"/>
          </ac:spMkLst>
        </pc:spChg>
        <pc:spChg chg="add mod">
          <ac:chgData name="Alejandro Cerezo" userId="5ea20e796f35876f" providerId="LiveId" clId="{60A756C2-AF61-4B26-AACD-4EF17FC10D08}" dt="2020-04-12T10:08:40.091" v="13092" actId="790"/>
          <ac:spMkLst>
            <pc:docMk/>
            <pc:sldMk cId="4034799103" sldId="1223"/>
            <ac:spMk id="10" creationId="{E323CF5B-FDA2-41B0-813F-FEBFECDFCDDD}"/>
          </ac:spMkLst>
        </pc:spChg>
        <pc:spChg chg="add mod">
          <ac:chgData name="Alejandro Cerezo" userId="5ea20e796f35876f" providerId="LiveId" clId="{60A756C2-AF61-4B26-AACD-4EF17FC10D08}" dt="2020-04-12T10:08:29.938" v="13090" actId="1076"/>
          <ac:spMkLst>
            <pc:docMk/>
            <pc:sldMk cId="4034799103" sldId="1223"/>
            <ac:spMk id="11" creationId="{EFCC0E5B-3334-4C63-B4C2-2CD7648DC2C4}"/>
          </ac:spMkLst>
        </pc:spChg>
      </pc:sldChg>
      <pc:sldChg chg="addSp modSp add ord">
        <pc:chgData name="Alejandro Cerezo" userId="5ea20e796f35876f" providerId="LiveId" clId="{60A756C2-AF61-4B26-AACD-4EF17FC10D08}" dt="2020-04-01T18:00:38.048" v="9273" actId="790"/>
        <pc:sldMkLst>
          <pc:docMk/>
          <pc:sldMk cId="3987538437" sldId="1224"/>
        </pc:sldMkLst>
        <pc:spChg chg="add mod">
          <ac:chgData name="Alejandro Cerezo" userId="5ea20e796f35876f" providerId="LiveId" clId="{60A756C2-AF61-4B26-AACD-4EF17FC10D08}" dt="2020-03-28T20:31:28.912" v="4079" actId="1076"/>
          <ac:spMkLst>
            <pc:docMk/>
            <pc:sldMk cId="3987538437" sldId="1224"/>
            <ac:spMk id="5" creationId="{FED79D89-6AF1-4363-BF88-73C95B33D163}"/>
          </ac:spMkLst>
        </pc:spChg>
        <pc:spChg chg="add mod">
          <ac:chgData name="Alejandro Cerezo" userId="5ea20e796f35876f" providerId="LiveId" clId="{60A756C2-AF61-4B26-AACD-4EF17FC10D08}" dt="2020-03-28T20:31:28.912" v="4079" actId="1076"/>
          <ac:spMkLst>
            <pc:docMk/>
            <pc:sldMk cId="3987538437" sldId="1224"/>
            <ac:spMk id="6" creationId="{AC42C2CD-5291-4966-BC3A-3BC2237EC3F1}"/>
          </ac:spMkLst>
        </pc:spChg>
        <pc:spChg chg="add mod">
          <ac:chgData name="Alejandro Cerezo" userId="5ea20e796f35876f" providerId="LiveId" clId="{60A756C2-AF61-4B26-AACD-4EF17FC10D08}" dt="2020-03-28T20:31:28.912" v="4079" actId="1076"/>
          <ac:spMkLst>
            <pc:docMk/>
            <pc:sldMk cId="3987538437" sldId="1224"/>
            <ac:spMk id="7" creationId="{439A4116-D126-477E-A0D6-9D835820D5E9}"/>
          </ac:spMkLst>
        </pc:spChg>
        <pc:spChg chg="mod">
          <ac:chgData name="Alejandro Cerezo" userId="5ea20e796f35876f" providerId="LiveId" clId="{60A756C2-AF61-4B26-AACD-4EF17FC10D08}" dt="2020-04-01T18:00:38.048" v="9273" actId="790"/>
          <ac:spMkLst>
            <pc:docMk/>
            <pc:sldMk cId="3987538437" sldId="1224"/>
            <ac:spMk id="8" creationId="{00DEE77A-2BF5-42FF-A925-24EF8D0C954B}"/>
          </ac:spMkLst>
        </pc:spChg>
        <pc:spChg chg="add mod">
          <ac:chgData name="Alejandro Cerezo" userId="5ea20e796f35876f" providerId="LiveId" clId="{60A756C2-AF61-4B26-AACD-4EF17FC10D08}" dt="2020-03-28T20:31:28.912" v="4079" actId="1076"/>
          <ac:spMkLst>
            <pc:docMk/>
            <pc:sldMk cId="3987538437" sldId="1224"/>
            <ac:spMk id="9" creationId="{50D64AA8-70FE-4427-9705-09D743FCEAD1}"/>
          </ac:spMkLst>
        </pc:spChg>
        <pc:spChg chg="add mod">
          <ac:chgData name="Alejandro Cerezo" userId="5ea20e796f35876f" providerId="LiveId" clId="{60A756C2-AF61-4B26-AACD-4EF17FC10D08}" dt="2020-03-28T20:31:28.912" v="4079" actId="1076"/>
          <ac:spMkLst>
            <pc:docMk/>
            <pc:sldMk cId="3987538437" sldId="1224"/>
            <ac:spMk id="12" creationId="{3262E781-E5B3-4ED0-82A6-DA25906E5715}"/>
          </ac:spMkLst>
        </pc:spChg>
        <pc:cxnChg chg="add mod">
          <ac:chgData name="Alejandro Cerezo" userId="5ea20e796f35876f" providerId="LiveId" clId="{60A756C2-AF61-4B26-AACD-4EF17FC10D08}" dt="2020-03-28T20:31:28.912" v="4079" actId="1076"/>
          <ac:cxnSpMkLst>
            <pc:docMk/>
            <pc:sldMk cId="3987538437" sldId="1224"/>
            <ac:cxnSpMk id="10" creationId="{82999532-2089-4573-B7E4-C8FE5FF9746F}"/>
          </ac:cxnSpMkLst>
        </pc:cxnChg>
        <pc:cxnChg chg="add mod">
          <ac:chgData name="Alejandro Cerezo" userId="5ea20e796f35876f" providerId="LiveId" clId="{60A756C2-AF61-4B26-AACD-4EF17FC10D08}" dt="2020-03-28T20:31:28.912" v="4079" actId="1076"/>
          <ac:cxnSpMkLst>
            <pc:docMk/>
            <pc:sldMk cId="3987538437" sldId="1224"/>
            <ac:cxnSpMk id="11" creationId="{7BF02B3B-8762-4C0D-89A5-A20129970901}"/>
          </ac:cxnSpMkLst>
        </pc:cxnChg>
        <pc:cxnChg chg="add mod">
          <ac:chgData name="Alejandro Cerezo" userId="5ea20e796f35876f" providerId="LiveId" clId="{60A756C2-AF61-4B26-AACD-4EF17FC10D08}" dt="2020-03-28T20:31:28.912" v="4079" actId="1076"/>
          <ac:cxnSpMkLst>
            <pc:docMk/>
            <pc:sldMk cId="3987538437" sldId="1224"/>
            <ac:cxnSpMk id="14" creationId="{0671DD41-827A-4285-ABC8-960704D08520}"/>
          </ac:cxnSpMkLst>
        </pc:cxnChg>
      </pc:sldChg>
      <pc:sldChg chg="addSp delSp modSp add mod setBg">
        <pc:chgData name="Alejandro Cerezo" userId="5ea20e796f35876f" providerId="LiveId" clId="{60A756C2-AF61-4B26-AACD-4EF17FC10D08}" dt="2020-04-01T17:59:09.134" v="9271" actId="790"/>
        <pc:sldMkLst>
          <pc:docMk/>
          <pc:sldMk cId="2472358064" sldId="1225"/>
        </pc:sldMkLst>
        <pc:spChg chg="mod">
          <ac:chgData name="Alejandro Cerezo" userId="5ea20e796f35876f" providerId="LiveId" clId="{60A756C2-AF61-4B26-AACD-4EF17FC10D08}" dt="2020-04-01T17:59:09.134" v="9271" actId="790"/>
          <ac:spMkLst>
            <pc:docMk/>
            <pc:sldMk cId="2472358064" sldId="1225"/>
            <ac:spMk id="2" creationId="{90F3055C-D9D8-4F97-980F-09FC78746955}"/>
          </ac:spMkLst>
        </pc:spChg>
        <pc:spChg chg="del mod">
          <ac:chgData name="Alejandro Cerezo" userId="5ea20e796f35876f" providerId="LiveId" clId="{60A756C2-AF61-4B26-AACD-4EF17FC10D08}" dt="2020-03-28T19:59:32.992" v="3935" actId="26606"/>
          <ac:spMkLst>
            <pc:docMk/>
            <pc:sldMk cId="2472358064" sldId="1225"/>
            <ac:spMk id="3" creationId="{F36AFC12-69EC-493F-8159-6AE62AAD803D}"/>
          </ac:spMkLst>
        </pc:spChg>
        <pc:spChg chg="add del">
          <ac:chgData name="Alejandro Cerezo" userId="5ea20e796f35876f" providerId="LiveId" clId="{60A756C2-AF61-4B26-AACD-4EF17FC10D08}" dt="2020-03-28T20:03:14.793" v="3954" actId="26606"/>
          <ac:spMkLst>
            <pc:docMk/>
            <pc:sldMk cId="2472358064" sldId="1225"/>
            <ac:spMk id="10" creationId="{7517A47C-B2E5-4B79-8061-D74B1311AF6E}"/>
          </ac:spMkLst>
        </pc:spChg>
        <pc:spChg chg="add del">
          <ac:chgData name="Alejandro Cerezo" userId="5ea20e796f35876f" providerId="LiveId" clId="{60A756C2-AF61-4B26-AACD-4EF17FC10D08}" dt="2020-03-28T20:03:14.793" v="3954" actId="26606"/>
          <ac:spMkLst>
            <pc:docMk/>
            <pc:sldMk cId="2472358064" sldId="1225"/>
            <ac:spMk id="12" creationId="{C505E780-2083-4CB5-A42A-5E0E2908ECC3}"/>
          </ac:spMkLst>
        </pc:spChg>
        <pc:spChg chg="add del">
          <ac:chgData name="Alejandro Cerezo" userId="5ea20e796f35876f" providerId="LiveId" clId="{60A756C2-AF61-4B26-AACD-4EF17FC10D08}" dt="2020-03-28T20:03:14.793" v="3954" actId="26606"/>
          <ac:spMkLst>
            <pc:docMk/>
            <pc:sldMk cId="2472358064" sldId="1225"/>
            <ac:spMk id="14" creationId="{D2C0AE1C-0118-41AE-8A10-7CDCBF10E96F}"/>
          </ac:spMkLst>
        </pc:spChg>
        <pc:spChg chg="add del">
          <ac:chgData name="Alejandro Cerezo" userId="5ea20e796f35876f" providerId="LiveId" clId="{60A756C2-AF61-4B26-AACD-4EF17FC10D08}" dt="2020-03-28T20:03:14.793" v="3954" actId="26606"/>
          <ac:spMkLst>
            <pc:docMk/>
            <pc:sldMk cId="2472358064" sldId="1225"/>
            <ac:spMk id="16" creationId="{463EEC44-1BA3-44ED-81FC-A644B04B2A44}"/>
          </ac:spMkLst>
        </pc:spChg>
        <pc:spChg chg="add">
          <ac:chgData name="Alejandro Cerezo" userId="5ea20e796f35876f" providerId="LiveId" clId="{60A756C2-AF61-4B26-AACD-4EF17FC10D08}" dt="2020-03-28T20:03:14.793" v="3954" actId="26606"/>
          <ac:spMkLst>
            <pc:docMk/>
            <pc:sldMk cId="2472358064" sldId="1225"/>
            <ac:spMk id="18" creationId="{122F9423-F4B1-45D4-8445-E9991ECCBCCF}"/>
          </ac:spMkLst>
        </pc:spChg>
        <pc:spChg chg="add del">
          <ac:chgData name="Alejandro Cerezo" userId="5ea20e796f35876f" providerId="LiveId" clId="{60A756C2-AF61-4B26-AACD-4EF17FC10D08}" dt="2020-03-28T20:03:05.104" v="3951" actId="26606"/>
          <ac:spMkLst>
            <pc:docMk/>
            <pc:sldMk cId="2472358064" sldId="1225"/>
            <ac:spMk id="21" creationId="{122F9423-F4B1-45D4-8445-E9991ECCBCCF}"/>
          </ac:spMkLst>
        </pc:spChg>
        <pc:spChg chg="add del">
          <ac:chgData name="Alejandro Cerezo" userId="5ea20e796f35876f" providerId="LiveId" clId="{60A756C2-AF61-4B26-AACD-4EF17FC10D08}" dt="2020-03-28T20:03:09.558" v="3953" actId="26606"/>
          <ac:spMkLst>
            <pc:docMk/>
            <pc:sldMk cId="2472358064" sldId="1225"/>
            <ac:spMk id="27" creationId="{122F9423-F4B1-45D4-8445-E9991ECCBCCF}"/>
          </ac:spMkLst>
        </pc:spChg>
        <pc:grpChg chg="add">
          <ac:chgData name="Alejandro Cerezo" userId="5ea20e796f35876f" providerId="LiveId" clId="{60A756C2-AF61-4B26-AACD-4EF17FC10D08}" dt="2020-03-28T20:03:14.793" v="3954" actId="26606"/>
          <ac:grpSpMkLst>
            <pc:docMk/>
            <pc:sldMk cId="2472358064" sldId="1225"/>
            <ac:grpSpMk id="19" creationId="{770AE191-D2EA-45C9-A44D-830C188F74CB}"/>
          </ac:grpSpMkLst>
        </pc:grpChg>
        <pc:grpChg chg="add del">
          <ac:chgData name="Alejandro Cerezo" userId="5ea20e796f35876f" providerId="LiveId" clId="{60A756C2-AF61-4B26-AACD-4EF17FC10D08}" dt="2020-03-28T20:03:05.104" v="3951" actId="26606"/>
          <ac:grpSpMkLst>
            <pc:docMk/>
            <pc:sldMk cId="2472358064" sldId="1225"/>
            <ac:grpSpMk id="23" creationId="{770AE191-D2EA-45C9-A44D-830C188F74CB}"/>
          </ac:grpSpMkLst>
        </pc:grpChg>
        <pc:grpChg chg="add del">
          <ac:chgData name="Alejandro Cerezo" userId="5ea20e796f35876f" providerId="LiveId" clId="{60A756C2-AF61-4B26-AACD-4EF17FC10D08}" dt="2020-03-28T20:03:09.558" v="3953" actId="26606"/>
          <ac:grpSpMkLst>
            <pc:docMk/>
            <pc:sldMk cId="2472358064" sldId="1225"/>
            <ac:grpSpMk id="28" creationId="{770AE191-D2EA-45C9-A44D-830C188F74CB}"/>
          </ac:grpSpMkLst>
        </pc:grpChg>
        <pc:graphicFrameChg chg="add mod modGraphic">
          <ac:chgData name="Alejandro Cerezo" userId="5ea20e796f35876f" providerId="LiveId" clId="{60A756C2-AF61-4B26-AACD-4EF17FC10D08}" dt="2020-03-28T20:03:14.793" v="3954" actId="26606"/>
          <ac:graphicFrameMkLst>
            <pc:docMk/>
            <pc:sldMk cId="2472358064" sldId="1225"/>
            <ac:graphicFrameMk id="5" creationId="{32BFDD83-4865-470B-9798-C99D28A08557}"/>
          </ac:graphicFrameMkLst>
        </pc:graphicFrameChg>
      </pc:sldChg>
      <pc:sldChg chg="add del">
        <pc:chgData name="Alejandro Cerezo" userId="5ea20e796f35876f" providerId="LiveId" clId="{60A756C2-AF61-4B26-AACD-4EF17FC10D08}" dt="2020-03-28T20:02:14.568" v="3947"/>
        <pc:sldMkLst>
          <pc:docMk/>
          <pc:sldMk cId="1985156211" sldId="1226"/>
        </pc:sldMkLst>
      </pc:sldChg>
      <pc:sldChg chg="addSp delSp modSp add mod ord setBg setClrOvrMap">
        <pc:chgData name="Alejandro Cerezo" userId="5ea20e796f35876f" providerId="LiveId" clId="{60A756C2-AF61-4B26-AACD-4EF17FC10D08}" dt="2020-04-19T17:40:41.578" v="19153" actId="6549"/>
        <pc:sldMkLst>
          <pc:docMk/>
          <pc:sldMk cId="2356472130" sldId="1226"/>
        </pc:sldMkLst>
        <pc:spChg chg="add del mod">
          <ac:chgData name="Alejandro Cerezo" userId="5ea20e796f35876f" providerId="LiveId" clId="{60A756C2-AF61-4B26-AACD-4EF17FC10D08}" dt="2020-03-29T17:12:14.568" v="6838" actId="478"/>
          <ac:spMkLst>
            <pc:docMk/>
            <pc:sldMk cId="2356472130" sldId="1226"/>
            <ac:spMk id="3" creationId="{42C32F56-A9F0-4BA4-8AC6-044545EDBAFD}"/>
          </ac:spMkLst>
        </pc:spChg>
        <pc:spChg chg="add mod">
          <ac:chgData name="Alejandro Cerezo" userId="5ea20e796f35876f" providerId="LiveId" clId="{60A756C2-AF61-4B26-AACD-4EF17FC10D08}" dt="2020-04-19T17:40:41.578" v="19153" actId="6549"/>
          <ac:spMkLst>
            <pc:docMk/>
            <pc:sldMk cId="2356472130" sldId="1226"/>
            <ac:spMk id="7" creationId="{12211287-B945-4CC2-AF14-D2DA9765B31D}"/>
          </ac:spMkLst>
        </pc:spChg>
        <pc:spChg chg="del mod">
          <ac:chgData name="Alejandro Cerezo" userId="5ea20e796f35876f" providerId="LiveId" clId="{60A756C2-AF61-4B26-AACD-4EF17FC10D08}" dt="2020-03-29T17:12:07.040" v="6836" actId="478"/>
          <ac:spMkLst>
            <pc:docMk/>
            <pc:sldMk cId="2356472130" sldId="1226"/>
            <ac:spMk id="8" creationId="{00DEE77A-2BF5-42FF-A925-24EF8D0C954B}"/>
          </ac:spMkLst>
        </pc:spChg>
        <pc:spChg chg="del">
          <ac:chgData name="Alejandro Cerezo" userId="5ea20e796f35876f" providerId="LiveId" clId="{60A756C2-AF61-4B26-AACD-4EF17FC10D08}" dt="2020-03-29T15:50:03" v="5488" actId="26606"/>
          <ac:spMkLst>
            <pc:docMk/>
            <pc:sldMk cId="2356472130" sldId="1226"/>
            <ac:spMk id="13" creationId="{6753252F-4873-4F63-801D-CC719279A7D5}"/>
          </ac:spMkLst>
        </pc:spChg>
        <pc:spChg chg="del">
          <ac:chgData name="Alejandro Cerezo" userId="5ea20e796f35876f" providerId="LiveId" clId="{60A756C2-AF61-4B26-AACD-4EF17FC10D08}" dt="2020-03-29T15:50:03" v="5488" actId="26606"/>
          <ac:spMkLst>
            <pc:docMk/>
            <pc:sldMk cId="2356472130" sldId="1226"/>
            <ac:spMk id="15" creationId="{047C8CCB-F95D-4249-92DD-651249D3535A}"/>
          </ac:spMkLst>
        </pc:spChg>
        <pc:spChg chg="add">
          <ac:chgData name="Alejandro Cerezo" userId="5ea20e796f35876f" providerId="LiveId" clId="{60A756C2-AF61-4B26-AACD-4EF17FC10D08}" dt="2020-03-29T15:50:03" v="5488" actId="26606"/>
          <ac:spMkLst>
            <pc:docMk/>
            <pc:sldMk cId="2356472130" sldId="1226"/>
            <ac:spMk id="20" creationId="{66B332A4-D438-4773-A77F-5ED49A448D9D}"/>
          </ac:spMkLst>
        </pc:spChg>
        <pc:spChg chg="add">
          <ac:chgData name="Alejandro Cerezo" userId="5ea20e796f35876f" providerId="LiveId" clId="{60A756C2-AF61-4B26-AACD-4EF17FC10D08}" dt="2020-03-29T15:50:03" v="5488" actId="26606"/>
          <ac:spMkLst>
            <pc:docMk/>
            <pc:sldMk cId="2356472130" sldId="1226"/>
            <ac:spMk id="22" creationId="{DF9AD32D-FF05-44F4-BD4D-9CEE89B71EB9}"/>
          </ac:spMkLst>
        </pc:spChg>
      </pc:sldChg>
      <pc:sldChg chg="delSp add del setBg delDesignElem">
        <pc:chgData name="Alejandro Cerezo" userId="5ea20e796f35876f" providerId="LiveId" clId="{60A756C2-AF61-4B26-AACD-4EF17FC10D08}" dt="2020-03-28T21:06:24.890" v="4143" actId="47"/>
        <pc:sldMkLst>
          <pc:docMk/>
          <pc:sldMk cId="2252409067" sldId="1227"/>
        </pc:sldMkLst>
        <pc:spChg chg="del">
          <ac:chgData name="Alejandro Cerezo" userId="5ea20e796f35876f" providerId="LiveId" clId="{60A756C2-AF61-4B26-AACD-4EF17FC10D08}" dt="2020-03-28T20:44:28.397" v="4122"/>
          <ac:spMkLst>
            <pc:docMk/>
            <pc:sldMk cId="2252409067" sldId="1227"/>
            <ac:spMk id="13" creationId="{1C091803-41C2-48E0-9228-5148460C7479}"/>
          </ac:spMkLst>
        </pc:spChg>
        <pc:spChg chg="del">
          <ac:chgData name="Alejandro Cerezo" userId="5ea20e796f35876f" providerId="LiveId" clId="{60A756C2-AF61-4B26-AACD-4EF17FC10D08}" dt="2020-03-28T20:44:28.397" v="4122"/>
          <ac:spMkLst>
            <pc:docMk/>
            <pc:sldMk cId="2252409067" sldId="1227"/>
            <ac:spMk id="14" creationId="{B775CD93-9DF2-48CB-9F57-1BCA9A46C7FA}"/>
          </ac:spMkLst>
        </pc:spChg>
        <pc:spChg chg="del">
          <ac:chgData name="Alejandro Cerezo" userId="5ea20e796f35876f" providerId="LiveId" clId="{60A756C2-AF61-4B26-AACD-4EF17FC10D08}" dt="2020-03-28T20:44:28.397" v="4122"/>
          <ac:spMkLst>
            <pc:docMk/>
            <pc:sldMk cId="2252409067" sldId="1227"/>
            <ac:spMk id="15" creationId="{6166C6D1-23AC-49C4-BA07-238E4E9F8CEB}"/>
          </ac:spMkLst>
        </pc:spChg>
      </pc:sldChg>
      <pc:sldChg chg="addSp modSp add del ord">
        <pc:chgData name="Alejandro Cerezo" userId="5ea20e796f35876f" providerId="LiveId" clId="{60A756C2-AF61-4B26-AACD-4EF17FC10D08}" dt="2020-03-28T20:44:02.893" v="4118" actId="2696"/>
        <pc:sldMkLst>
          <pc:docMk/>
          <pc:sldMk cId="3740559860" sldId="1227"/>
        </pc:sldMkLst>
        <pc:spChg chg="mod">
          <ac:chgData name="Alejandro Cerezo" userId="5ea20e796f35876f" providerId="LiveId" clId="{60A756C2-AF61-4B26-AACD-4EF17FC10D08}" dt="2020-03-28T20:40:17.288" v="4094"/>
          <ac:spMkLst>
            <pc:docMk/>
            <pc:sldMk cId="3740559860" sldId="1227"/>
            <ac:spMk id="2" creationId="{73B0E13C-CAAB-43B5-97F1-B9727B6DFE53}"/>
          </ac:spMkLst>
        </pc:spChg>
        <pc:spChg chg="mod">
          <ac:chgData name="Alejandro Cerezo" userId="5ea20e796f35876f" providerId="LiveId" clId="{60A756C2-AF61-4B26-AACD-4EF17FC10D08}" dt="2020-03-28T20:41:00.081" v="4106" actId="14100"/>
          <ac:spMkLst>
            <pc:docMk/>
            <pc:sldMk cId="3740559860" sldId="1227"/>
            <ac:spMk id="4" creationId="{31FE89B4-71B7-4B9D-A056-930FE853E585}"/>
          </ac:spMkLst>
        </pc:spChg>
        <pc:spChg chg="add mod">
          <ac:chgData name="Alejandro Cerezo" userId="5ea20e796f35876f" providerId="LiveId" clId="{60A756C2-AF61-4B26-AACD-4EF17FC10D08}" dt="2020-03-28T20:40:53.172" v="4105" actId="1076"/>
          <ac:spMkLst>
            <pc:docMk/>
            <pc:sldMk cId="3740559860" sldId="1227"/>
            <ac:spMk id="9" creationId="{4444AAB4-02DA-4618-ADEF-A592E92DAA4B}"/>
          </ac:spMkLst>
        </pc:spChg>
        <pc:picChg chg="add mod">
          <ac:chgData name="Alejandro Cerezo" userId="5ea20e796f35876f" providerId="LiveId" clId="{60A756C2-AF61-4B26-AACD-4EF17FC10D08}" dt="2020-03-28T20:40:53.172" v="4105" actId="1076"/>
          <ac:picMkLst>
            <pc:docMk/>
            <pc:sldMk cId="3740559860" sldId="1227"/>
            <ac:picMk id="8" creationId="{BC8B22FC-A595-4B99-91F8-243DA6228EF2}"/>
          </ac:picMkLst>
        </pc:picChg>
      </pc:sldChg>
      <pc:sldChg chg="addSp modSp add ord">
        <pc:chgData name="Alejandro Cerezo" userId="5ea20e796f35876f" providerId="LiveId" clId="{60A756C2-AF61-4B26-AACD-4EF17FC10D08}" dt="2020-04-15T17:38:17.158" v="14778"/>
        <pc:sldMkLst>
          <pc:docMk/>
          <pc:sldMk cId="3437202811" sldId="1228"/>
        </pc:sldMkLst>
        <pc:spChg chg="mod">
          <ac:chgData name="Alejandro Cerezo" userId="5ea20e796f35876f" providerId="LiveId" clId="{60A756C2-AF61-4B26-AACD-4EF17FC10D08}" dt="2020-04-01T18:35:01.132" v="9297" actId="790"/>
          <ac:spMkLst>
            <pc:docMk/>
            <pc:sldMk cId="3437202811" sldId="1228"/>
            <ac:spMk id="2" creationId="{73B0E13C-CAAB-43B5-97F1-B9727B6DFE53}"/>
          </ac:spMkLst>
        </pc:spChg>
        <pc:spChg chg="mod">
          <ac:chgData name="Alejandro Cerezo" userId="5ea20e796f35876f" providerId="LiveId" clId="{60A756C2-AF61-4B26-AACD-4EF17FC10D08}" dt="2020-03-28T21:06:13.334" v="4141" actId="14100"/>
          <ac:spMkLst>
            <pc:docMk/>
            <pc:sldMk cId="3437202811" sldId="1228"/>
            <ac:spMk id="4" creationId="{31FE89B4-71B7-4B9D-A056-930FE853E585}"/>
          </ac:spMkLst>
        </pc:spChg>
        <pc:spChg chg="add">
          <ac:chgData name="Alejandro Cerezo" userId="5ea20e796f35876f" providerId="LiveId" clId="{60A756C2-AF61-4B26-AACD-4EF17FC10D08}" dt="2020-03-28T21:06:21.658" v="4142"/>
          <ac:spMkLst>
            <pc:docMk/>
            <pc:sldMk cId="3437202811" sldId="1228"/>
            <ac:spMk id="9" creationId="{33B6D03D-639F-4AA4-98EB-CDF1252FD2C0}"/>
          </ac:spMkLst>
        </pc:spChg>
        <pc:picChg chg="add">
          <ac:chgData name="Alejandro Cerezo" userId="5ea20e796f35876f" providerId="LiveId" clId="{60A756C2-AF61-4B26-AACD-4EF17FC10D08}" dt="2020-03-28T21:06:21.658" v="4142"/>
          <ac:picMkLst>
            <pc:docMk/>
            <pc:sldMk cId="3437202811" sldId="1228"/>
            <ac:picMk id="8" creationId="{78EF35DE-2AD7-42A9-ACB2-4AC3237DE607}"/>
          </ac:picMkLst>
        </pc:picChg>
      </pc:sldChg>
      <pc:sldChg chg="addSp delSp modSp add ord">
        <pc:chgData name="Alejandro Cerezo" userId="5ea20e796f35876f" providerId="LiveId" clId="{60A756C2-AF61-4B26-AACD-4EF17FC10D08}" dt="2020-04-01T18:36:06.813" v="9303" actId="790"/>
        <pc:sldMkLst>
          <pc:docMk/>
          <pc:sldMk cId="3062966099" sldId="1229"/>
        </pc:sldMkLst>
        <pc:spChg chg="mod">
          <ac:chgData name="Alejandro Cerezo" userId="5ea20e796f35876f" providerId="LiveId" clId="{60A756C2-AF61-4B26-AACD-4EF17FC10D08}" dt="2020-03-28T21:07:26.999" v="4149"/>
          <ac:spMkLst>
            <pc:docMk/>
            <pc:sldMk cId="3062966099" sldId="1229"/>
            <ac:spMk id="2" creationId="{73B0E13C-CAAB-43B5-97F1-B9727B6DFE53}"/>
          </ac:spMkLst>
        </pc:spChg>
        <pc:spChg chg="mod">
          <ac:chgData name="Alejandro Cerezo" userId="5ea20e796f35876f" providerId="LiveId" clId="{60A756C2-AF61-4B26-AACD-4EF17FC10D08}" dt="2020-04-01T18:36:06.813" v="9303" actId="790"/>
          <ac:spMkLst>
            <pc:docMk/>
            <pc:sldMk cId="3062966099" sldId="1229"/>
            <ac:spMk id="4" creationId="{31FE89B4-71B7-4B9D-A056-930FE853E585}"/>
          </ac:spMkLst>
        </pc:spChg>
        <pc:spChg chg="del">
          <ac:chgData name="Alejandro Cerezo" userId="5ea20e796f35876f" providerId="LiveId" clId="{60A756C2-AF61-4B26-AACD-4EF17FC10D08}" dt="2020-03-28T21:07:42.415" v="4153" actId="478"/>
          <ac:spMkLst>
            <pc:docMk/>
            <pc:sldMk cId="3062966099" sldId="1229"/>
            <ac:spMk id="9" creationId="{33B6D03D-639F-4AA4-98EB-CDF1252FD2C0}"/>
          </ac:spMkLst>
        </pc:spChg>
        <pc:spChg chg="add del mod">
          <ac:chgData name="Alejandro Cerezo" userId="5ea20e796f35876f" providerId="LiveId" clId="{60A756C2-AF61-4B26-AACD-4EF17FC10D08}" dt="2020-03-28T21:08:11.538" v="4159" actId="478"/>
          <ac:spMkLst>
            <pc:docMk/>
            <pc:sldMk cId="3062966099" sldId="1229"/>
            <ac:spMk id="11" creationId="{508AD3EC-BB37-4B47-88B7-0842BE059084}"/>
          </ac:spMkLst>
        </pc:spChg>
        <pc:picChg chg="del">
          <ac:chgData name="Alejandro Cerezo" userId="5ea20e796f35876f" providerId="LiveId" clId="{60A756C2-AF61-4B26-AACD-4EF17FC10D08}" dt="2020-03-28T21:07:40.327" v="4152" actId="478"/>
          <ac:picMkLst>
            <pc:docMk/>
            <pc:sldMk cId="3062966099" sldId="1229"/>
            <ac:picMk id="8" creationId="{78EF35DE-2AD7-42A9-ACB2-4AC3237DE607}"/>
          </ac:picMkLst>
        </pc:picChg>
      </pc:sldChg>
      <pc:sldChg chg="addSp modSp add ord">
        <pc:chgData name="Alejandro Cerezo" userId="5ea20e796f35876f" providerId="LiveId" clId="{60A756C2-AF61-4B26-AACD-4EF17FC10D08}" dt="2020-04-01T18:38:58.856" v="9317" actId="6549"/>
        <pc:sldMkLst>
          <pc:docMk/>
          <pc:sldMk cId="333257936" sldId="1230"/>
        </pc:sldMkLst>
        <pc:spChg chg="mod">
          <ac:chgData name="Alejandro Cerezo" userId="5ea20e796f35876f" providerId="LiveId" clId="{60A756C2-AF61-4B26-AACD-4EF17FC10D08}" dt="2020-03-28T21:09:54.046" v="4186"/>
          <ac:spMkLst>
            <pc:docMk/>
            <pc:sldMk cId="333257936" sldId="1230"/>
            <ac:spMk id="2" creationId="{73B0E13C-CAAB-43B5-97F1-B9727B6DFE53}"/>
          </ac:spMkLst>
        </pc:spChg>
        <pc:spChg chg="mod">
          <ac:chgData name="Alejandro Cerezo" userId="5ea20e796f35876f" providerId="LiveId" clId="{60A756C2-AF61-4B26-AACD-4EF17FC10D08}" dt="2020-04-01T18:38:58.856" v="9317" actId="6549"/>
          <ac:spMkLst>
            <pc:docMk/>
            <pc:sldMk cId="333257936" sldId="1230"/>
            <ac:spMk id="4" creationId="{31FE89B4-71B7-4B9D-A056-930FE853E585}"/>
          </ac:spMkLst>
        </pc:spChg>
        <pc:spChg chg="add mod">
          <ac:chgData name="Alejandro Cerezo" userId="5ea20e796f35876f" providerId="LiveId" clId="{60A756C2-AF61-4B26-AACD-4EF17FC10D08}" dt="2020-03-28T21:10:35.885" v="4195" actId="1076"/>
          <ac:spMkLst>
            <pc:docMk/>
            <pc:sldMk cId="333257936" sldId="1230"/>
            <ac:spMk id="9" creationId="{F7E72553-2309-4B3B-AD04-D529747E4BD4}"/>
          </ac:spMkLst>
        </pc:spChg>
        <pc:spChg chg="add mod">
          <ac:chgData name="Alejandro Cerezo" userId="5ea20e796f35876f" providerId="LiveId" clId="{60A756C2-AF61-4B26-AACD-4EF17FC10D08}" dt="2020-03-28T21:10:35.885" v="4195" actId="1076"/>
          <ac:spMkLst>
            <pc:docMk/>
            <pc:sldMk cId="333257936" sldId="1230"/>
            <ac:spMk id="12" creationId="{70EA8BF0-CEB7-4293-9420-7C9C3392F251}"/>
          </ac:spMkLst>
        </pc:spChg>
        <pc:picChg chg="add mod">
          <ac:chgData name="Alejandro Cerezo" userId="5ea20e796f35876f" providerId="LiveId" clId="{60A756C2-AF61-4B26-AACD-4EF17FC10D08}" dt="2020-03-28T21:10:35.885" v="4195" actId="1076"/>
          <ac:picMkLst>
            <pc:docMk/>
            <pc:sldMk cId="333257936" sldId="1230"/>
            <ac:picMk id="8" creationId="{1EEA9BA2-11C1-464B-9905-D1C42FED5738}"/>
          </ac:picMkLst>
        </pc:picChg>
        <pc:picChg chg="add mod">
          <ac:chgData name="Alejandro Cerezo" userId="5ea20e796f35876f" providerId="LiveId" clId="{60A756C2-AF61-4B26-AACD-4EF17FC10D08}" dt="2020-03-28T21:10:35.885" v="4195" actId="1076"/>
          <ac:picMkLst>
            <pc:docMk/>
            <pc:sldMk cId="333257936" sldId="1230"/>
            <ac:picMk id="11" creationId="{FE035572-C325-4E73-B13E-39FEFD2BC535}"/>
          </ac:picMkLst>
        </pc:picChg>
      </pc:sldChg>
      <pc:sldChg chg="addSp modSp add ord">
        <pc:chgData name="Alejandro Cerezo" userId="5ea20e796f35876f" providerId="LiveId" clId="{60A756C2-AF61-4B26-AACD-4EF17FC10D08}" dt="2020-04-01T18:40:37.949" v="9323" actId="790"/>
        <pc:sldMkLst>
          <pc:docMk/>
          <pc:sldMk cId="4177177162" sldId="1231"/>
        </pc:sldMkLst>
        <pc:spChg chg="mod">
          <ac:chgData name="Alejandro Cerezo" userId="5ea20e796f35876f" providerId="LiveId" clId="{60A756C2-AF61-4B26-AACD-4EF17FC10D08}" dt="2020-03-28T21:11:13.868" v="4199" actId="14100"/>
          <ac:spMkLst>
            <pc:docMk/>
            <pc:sldMk cId="4177177162" sldId="1231"/>
            <ac:spMk id="2" creationId="{73B0E13C-CAAB-43B5-97F1-B9727B6DFE53}"/>
          </ac:spMkLst>
        </pc:spChg>
        <pc:spChg chg="mod">
          <ac:chgData name="Alejandro Cerezo" userId="5ea20e796f35876f" providerId="LiveId" clId="{60A756C2-AF61-4B26-AACD-4EF17FC10D08}" dt="2020-04-01T18:40:37.949" v="9323" actId="790"/>
          <ac:spMkLst>
            <pc:docMk/>
            <pc:sldMk cId="4177177162" sldId="1231"/>
            <ac:spMk id="4" creationId="{31FE89B4-71B7-4B9D-A056-930FE853E585}"/>
          </ac:spMkLst>
        </pc:spChg>
        <pc:spChg chg="add mod">
          <ac:chgData name="Alejandro Cerezo" userId="5ea20e796f35876f" providerId="LiveId" clId="{60A756C2-AF61-4B26-AACD-4EF17FC10D08}" dt="2020-03-28T21:11:53.975" v="4205" actId="1076"/>
          <ac:spMkLst>
            <pc:docMk/>
            <pc:sldMk cId="4177177162" sldId="1231"/>
            <ac:spMk id="9" creationId="{4C7C8361-63E9-4D0D-A35C-D811CA473D05}"/>
          </ac:spMkLst>
        </pc:spChg>
        <pc:picChg chg="add mod">
          <ac:chgData name="Alejandro Cerezo" userId="5ea20e796f35876f" providerId="LiveId" clId="{60A756C2-AF61-4B26-AACD-4EF17FC10D08}" dt="2020-03-28T21:11:53.975" v="4205" actId="1076"/>
          <ac:picMkLst>
            <pc:docMk/>
            <pc:sldMk cId="4177177162" sldId="1231"/>
            <ac:picMk id="8" creationId="{96AFF389-9592-4937-B504-6CE32E5DBE86}"/>
          </ac:picMkLst>
        </pc:picChg>
      </pc:sldChg>
      <pc:sldChg chg="addSp modSp add ord">
        <pc:chgData name="Alejandro Cerezo" userId="5ea20e796f35876f" providerId="LiveId" clId="{60A756C2-AF61-4B26-AACD-4EF17FC10D08}" dt="2020-04-01T18:41:09.089" v="9325" actId="790"/>
        <pc:sldMkLst>
          <pc:docMk/>
          <pc:sldMk cId="3314011943" sldId="1232"/>
        </pc:sldMkLst>
        <pc:spChg chg="mod">
          <ac:chgData name="Alejandro Cerezo" userId="5ea20e796f35876f" providerId="LiveId" clId="{60A756C2-AF61-4B26-AACD-4EF17FC10D08}" dt="2020-03-28T21:12:18.892" v="4208"/>
          <ac:spMkLst>
            <pc:docMk/>
            <pc:sldMk cId="3314011943" sldId="1232"/>
            <ac:spMk id="2" creationId="{73B0E13C-CAAB-43B5-97F1-B9727B6DFE53}"/>
          </ac:spMkLst>
        </pc:spChg>
        <pc:spChg chg="mod">
          <ac:chgData name="Alejandro Cerezo" userId="5ea20e796f35876f" providerId="LiveId" clId="{60A756C2-AF61-4B26-AACD-4EF17FC10D08}" dt="2020-04-01T18:41:09.089" v="9325" actId="790"/>
          <ac:spMkLst>
            <pc:docMk/>
            <pc:sldMk cId="3314011943" sldId="1232"/>
            <ac:spMk id="4" creationId="{31FE89B4-71B7-4B9D-A056-930FE853E585}"/>
          </ac:spMkLst>
        </pc:spChg>
        <pc:spChg chg="add mod">
          <ac:chgData name="Alejandro Cerezo" userId="5ea20e796f35876f" providerId="LiveId" clId="{60A756C2-AF61-4B26-AACD-4EF17FC10D08}" dt="2020-03-28T21:12:56.686" v="4219" actId="1076"/>
          <ac:spMkLst>
            <pc:docMk/>
            <pc:sldMk cId="3314011943" sldId="1232"/>
            <ac:spMk id="9" creationId="{B5A4D3B1-97F4-48EC-B6E0-1C79F2308B80}"/>
          </ac:spMkLst>
        </pc:spChg>
        <pc:picChg chg="add mod">
          <ac:chgData name="Alejandro Cerezo" userId="5ea20e796f35876f" providerId="LiveId" clId="{60A756C2-AF61-4B26-AACD-4EF17FC10D08}" dt="2020-03-28T21:12:56.686" v="4219" actId="1076"/>
          <ac:picMkLst>
            <pc:docMk/>
            <pc:sldMk cId="3314011943" sldId="1232"/>
            <ac:picMk id="8" creationId="{F375A0AF-BCD6-470D-9307-2E563C357BC7}"/>
          </ac:picMkLst>
        </pc:picChg>
      </pc:sldChg>
      <pc:sldChg chg="modSp add ord">
        <pc:chgData name="Alejandro Cerezo" userId="5ea20e796f35876f" providerId="LiveId" clId="{60A756C2-AF61-4B26-AACD-4EF17FC10D08}" dt="2020-03-28T21:14:01.304" v="4227" actId="14100"/>
        <pc:sldMkLst>
          <pc:docMk/>
          <pc:sldMk cId="1435477035" sldId="1233"/>
        </pc:sldMkLst>
        <pc:spChg chg="mod">
          <ac:chgData name="Alejandro Cerezo" userId="5ea20e796f35876f" providerId="LiveId" clId="{60A756C2-AF61-4B26-AACD-4EF17FC10D08}" dt="2020-03-28T21:13:28.501" v="4221"/>
          <ac:spMkLst>
            <pc:docMk/>
            <pc:sldMk cId="1435477035" sldId="1233"/>
            <ac:spMk id="2" creationId="{73B0E13C-CAAB-43B5-97F1-B9727B6DFE53}"/>
          </ac:spMkLst>
        </pc:spChg>
        <pc:spChg chg="mod">
          <ac:chgData name="Alejandro Cerezo" userId="5ea20e796f35876f" providerId="LiveId" clId="{60A756C2-AF61-4B26-AACD-4EF17FC10D08}" dt="2020-03-28T21:14:01.304" v="4227" actId="14100"/>
          <ac:spMkLst>
            <pc:docMk/>
            <pc:sldMk cId="1435477035" sldId="1233"/>
            <ac:spMk id="4" creationId="{31FE89B4-71B7-4B9D-A056-930FE853E585}"/>
          </ac:spMkLst>
        </pc:spChg>
      </pc:sldChg>
      <pc:sldChg chg="del">
        <pc:chgData name="Alejandro Cerezo" userId="5ea20e796f35876f" providerId="LiveId" clId="{60A756C2-AF61-4B26-AACD-4EF17FC10D08}" dt="2020-03-29T17:35:56.663" v="7863" actId="47"/>
        <pc:sldMkLst>
          <pc:docMk/>
          <pc:sldMk cId="1621626856" sldId="1234"/>
        </pc:sldMkLst>
      </pc:sldChg>
      <pc:sldChg chg="del">
        <pc:chgData name="Alejandro Cerezo" userId="5ea20e796f35876f" providerId="LiveId" clId="{60A756C2-AF61-4B26-AACD-4EF17FC10D08}" dt="2020-03-29T17:54:11.974" v="8531" actId="47"/>
        <pc:sldMkLst>
          <pc:docMk/>
          <pc:sldMk cId="2217844948" sldId="1235"/>
        </pc:sldMkLst>
      </pc:sldChg>
      <pc:sldChg chg="del">
        <pc:chgData name="Alejandro Cerezo" userId="5ea20e796f35876f" providerId="LiveId" clId="{60A756C2-AF61-4B26-AACD-4EF17FC10D08}" dt="2020-03-29T18:01:41.039" v="8873" actId="47"/>
        <pc:sldMkLst>
          <pc:docMk/>
          <pc:sldMk cId="3709475472" sldId="1236"/>
        </pc:sldMkLst>
      </pc:sldChg>
      <pc:sldChg chg="addSp delSp modSp add mod setBg setClrOvrMap">
        <pc:chgData name="Alejandro Cerezo" userId="5ea20e796f35876f" providerId="LiveId" clId="{60A756C2-AF61-4B26-AACD-4EF17FC10D08}" dt="2020-03-29T08:42:00.566" v="4352" actId="790"/>
        <pc:sldMkLst>
          <pc:docMk/>
          <pc:sldMk cId="3537009728" sldId="1237"/>
        </pc:sldMkLst>
        <pc:spChg chg="del">
          <ac:chgData name="Alejandro Cerezo" userId="5ea20e796f35876f" providerId="LiveId" clId="{60A756C2-AF61-4B26-AACD-4EF17FC10D08}" dt="2020-03-29T07:25:34.069" v="4233"/>
          <ac:spMkLst>
            <pc:docMk/>
            <pc:sldMk cId="3537009728" sldId="1237"/>
            <ac:spMk id="2" creationId="{1D6475B6-70DE-4F45-B182-B03C63ED5484}"/>
          </ac:spMkLst>
        </pc:spChg>
        <pc:spChg chg="del">
          <ac:chgData name="Alejandro Cerezo" userId="5ea20e796f35876f" providerId="LiveId" clId="{60A756C2-AF61-4B26-AACD-4EF17FC10D08}" dt="2020-03-29T07:25:34.069" v="4233"/>
          <ac:spMkLst>
            <pc:docMk/>
            <pc:sldMk cId="3537009728" sldId="1237"/>
            <ac:spMk id="3" creationId="{B0510151-180F-4B47-8A97-3E391BDC510A}"/>
          </ac:spMkLst>
        </pc:spChg>
        <pc:spChg chg="add mod ord">
          <ac:chgData name="Alejandro Cerezo" userId="5ea20e796f35876f" providerId="LiveId" clId="{60A756C2-AF61-4B26-AACD-4EF17FC10D08}" dt="2020-03-29T07:27:55.177" v="4261" actId="26606"/>
          <ac:spMkLst>
            <pc:docMk/>
            <pc:sldMk cId="3537009728" sldId="1237"/>
            <ac:spMk id="4" creationId="{D3654D7E-EC9D-472F-849E-462FBB17FF42}"/>
          </ac:spMkLst>
        </pc:spChg>
        <pc:spChg chg="add del mod">
          <ac:chgData name="Alejandro Cerezo" userId="5ea20e796f35876f" providerId="LiveId" clId="{60A756C2-AF61-4B26-AACD-4EF17FC10D08}" dt="2020-03-29T07:26:55.939" v="4246"/>
          <ac:spMkLst>
            <pc:docMk/>
            <pc:sldMk cId="3537009728" sldId="1237"/>
            <ac:spMk id="6" creationId="{8A8B6202-4F6F-4AD4-A06E-6BFB9878029C}"/>
          </ac:spMkLst>
        </pc:spChg>
        <pc:spChg chg="add mod">
          <ac:chgData name="Alejandro Cerezo" userId="5ea20e796f35876f" providerId="LiveId" clId="{60A756C2-AF61-4B26-AACD-4EF17FC10D08}" dt="2020-03-29T07:29:33.138" v="4327" actId="1076"/>
          <ac:spMkLst>
            <pc:docMk/>
            <pc:sldMk cId="3537009728" sldId="1237"/>
            <ac:spMk id="8" creationId="{F357F733-2DE8-419B-B129-9E33663D1E00}"/>
          </ac:spMkLst>
        </pc:spChg>
        <pc:spChg chg="add mod">
          <ac:chgData name="Alejandro Cerezo" userId="5ea20e796f35876f" providerId="LiveId" clId="{60A756C2-AF61-4B26-AACD-4EF17FC10D08}" dt="2020-03-29T08:42:00.566" v="4352" actId="790"/>
          <ac:spMkLst>
            <pc:docMk/>
            <pc:sldMk cId="3537009728" sldId="1237"/>
            <ac:spMk id="9" creationId="{46BF4BE9-2EB0-47C4-8A57-EB066E14F2C9}"/>
          </ac:spMkLst>
        </pc:spChg>
        <pc:spChg chg="add del">
          <ac:chgData name="Alejandro Cerezo" userId="5ea20e796f35876f" providerId="LiveId" clId="{60A756C2-AF61-4B26-AACD-4EF17FC10D08}" dt="2020-03-29T07:27:38.369" v="4252" actId="26606"/>
          <ac:spMkLst>
            <pc:docMk/>
            <pc:sldMk cId="3537009728" sldId="1237"/>
            <ac:spMk id="11" creationId="{F3EA23EC-0DC0-489D-9E2C-A61A2F9E8C99}"/>
          </ac:spMkLst>
        </pc:spChg>
        <pc:spChg chg="add del">
          <ac:chgData name="Alejandro Cerezo" userId="5ea20e796f35876f" providerId="LiveId" clId="{60A756C2-AF61-4B26-AACD-4EF17FC10D08}" dt="2020-03-29T07:27:25.590" v="4248" actId="26606"/>
          <ac:spMkLst>
            <pc:docMk/>
            <pc:sldMk cId="3537009728" sldId="1237"/>
            <ac:spMk id="12" creationId="{67009BBA-DC62-4808-B0A8-DC86986B7608}"/>
          </ac:spMkLst>
        </pc:spChg>
        <pc:spChg chg="add del">
          <ac:chgData name="Alejandro Cerezo" userId="5ea20e796f35876f" providerId="LiveId" clId="{60A756C2-AF61-4B26-AACD-4EF17FC10D08}" dt="2020-03-29T07:27:25.590" v="4248" actId="26606"/>
          <ac:spMkLst>
            <pc:docMk/>
            <pc:sldMk cId="3537009728" sldId="1237"/>
            <ac:spMk id="14" creationId="{3F9BDB9F-8714-4605-B1BF-670E94960019}"/>
          </ac:spMkLst>
        </pc:spChg>
        <pc:spChg chg="add del">
          <ac:chgData name="Alejandro Cerezo" userId="5ea20e796f35876f" providerId="LiveId" clId="{60A756C2-AF61-4B26-AACD-4EF17FC10D08}" dt="2020-03-29T07:27:25.590" v="4248" actId="26606"/>
          <ac:spMkLst>
            <pc:docMk/>
            <pc:sldMk cId="3537009728" sldId="1237"/>
            <ac:spMk id="16" creationId="{CB339924-0C86-4476-A81F-37DCF289E1AB}"/>
          </ac:spMkLst>
        </pc:spChg>
        <pc:spChg chg="add del">
          <ac:chgData name="Alejandro Cerezo" userId="5ea20e796f35876f" providerId="LiveId" clId="{60A756C2-AF61-4B26-AACD-4EF17FC10D08}" dt="2020-03-29T07:27:33.241" v="4250" actId="26606"/>
          <ac:spMkLst>
            <pc:docMk/>
            <pc:sldMk cId="3537009728" sldId="1237"/>
            <ac:spMk id="18" creationId="{E30408B7-02B2-4EC4-8EE8-B53E74642A86}"/>
          </ac:spMkLst>
        </pc:spChg>
        <pc:spChg chg="add del">
          <ac:chgData name="Alejandro Cerezo" userId="5ea20e796f35876f" providerId="LiveId" clId="{60A756C2-AF61-4B26-AACD-4EF17FC10D08}" dt="2020-03-29T07:27:38.369" v="4252" actId="26606"/>
          <ac:spMkLst>
            <pc:docMk/>
            <pc:sldMk cId="3537009728" sldId="1237"/>
            <ac:spMk id="22" creationId="{9B76D444-2756-434F-AE61-96D69830C13E}"/>
          </ac:spMkLst>
        </pc:spChg>
        <pc:spChg chg="add del">
          <ac:chgData name="Alejandro Cerezo" userId="5ea20e796f35876f" providerId="LiveId" clId="{60A756C2-AF61-4B26-AACD-4EF17FC10D08}" dt="2020-03-29T07:27:45.855" v="4254" actId="26606"/>
          <ac:spMkLst>
            <pc:docMk/>
            <pc:sldMk cId="3537009728" sldId="1237"/>
            <ac:spMk id="25" creationId="{9B76D444-2756-434F-AE61-96D69830C13E}"/>
          </ac:spMkLst>
        </pc:spChg>
        <pc:spChg chg="add del">
          <ac:chgData name="Alejandro Cerezo" userId="5ea20e796f35876f" providerId="LiveId" clId="{60A756C2-AF61-4B26-AACD-4EF17FC10D08}" dt="2020-03-29T07:27:45.855" v="4254" actId="26606"/>
          <ac:spMkLst>
            <pc:docMk/>
            <pc:sldMk cId="3537009728" sldId="1237"/>
            <ac:spMk id="26" creationId="{A27B6159-7734-4564-9E0F-C4BC43C36E52}"/>
          </ac:spMkLst>
        </pc:spChg>
        <pc:spChg chg="add del">
          <ac:chgData name="Alejandro Cerezo" userId="5ea20e796f35876f" providerId="LiveId" clId="{60A756C2-AF61-4B26-AACD-4EF17FC10D08}" dt="2020-03-29T07:27:45.855" v="4254" actId="26606"/>
          <ac:spMkLst>
            <pc:docMk/>
            <pc:sldMk cId="3537009728" sldId="1237"/>
            <ac:spMk id="28" creationId="{DC2F3810-6F82-4601-8960-4EE04C5D535C}"/>
          </ac:spMkLst>
        </pc:spChg>
        <pc:spChg chg="add del">
          <ac:chgData name="Alejandro Cerezo" userId="5ea20e796f35876f" providerId="LiveId" clId="{60A756C2-AF61-4B26-AACD-4EF17FC10D08}" dt="2020-03-29T07:27:47.969" v="4256" actId="26606"/>
          <ac:spMkLst>
            <pc:docMk/>
            <pc:sldMk cId="3537009728" sldId="1237"/>
            <ac:spMk id="31" creationId="{569C1A01-6FB5-43CE-ADCC-936728ACAC0D}"/>
          </ac:spMkLst>
        </pc:spChg>
        <pc:spChg chg="add del">
          <ac:chgData name="Alejandro Cerezo" userId="5ea20e796f35876f" providerId="LiveId" clId="{60A756C2-AF61-4B26-AACD-4EF17FC10D08}" dt="2020-03-29T07:27:47.969" v="4256" actId="26606"/>
          <ac:spMkLst>
            <pc:docMk/>
            <pc:sldMk cId="3537009728" sldId="1237"/>
            <ac:spMk id="32" creationId="{B0FBD614-8BDD-4184-8B97-B60026C231FC}"/>
          </ac:spMkLst>
        </pc:spChg>
        <pc:spChg chg="add del">
          <ac:chgData name="Alejandro Cerezo" userId="5ea20e796f35876f" providerId="LiveId" clId="{60A756C2-AF61-4B26-AACD-4EF17FC10D08}" dt="2020-03-29T07:27:51.075" v="4258" actId="26606"/>
          <ac:spMkLst>
            <pc:docMk/>
            <pc:sldMk cId="3537009728" sldId="1237"/>
            <ac:spMk id="34" creationId="{A29DA898-5669-4532-8C10-FA525F6D8AFD}"/>
          </ac:spMkLst>
        </pc:spChg>
        <pc:spChg chg="add del">
          <ac:chgData name="Alejandro Cerezo" userId="5ea20e796f35876f" providerId="LiveId" clId="{60A756C2-AF61-4B26-AACD-4EF17FC10D08}" dt="2020-03-29T07:27:55.163" v="4260" actId="26606"/>
          <ac:spMkLst>
            <pc:docMk/>
            <pc:sldMk cId="3537009728" sldId="1237"/>
            <ac:spMk id="36" creationId="{9B76D444-2756-434F-AE61-96D69830C13E}"/>
          </ac:spMkLst>
        </pc:spChg>
        <pc:spChg chg="add del">
          <ac:chgData name="Alejandro Cerezo" userId="5ea20e796f35876f" providerId="LiveId" clId="{60A756C2-AF61-4B26-AACD-4EF17FC10D08}" dt="2020-03-29T07:27:55.163" v="4260" actId="26606"/>
          <ac:spMkLst>
            <pc:docMk/>
            <pc:sldMk cId="3537009728" sldId="1237"/>
            <ac:spMk id="37" creationId="{A27B6159-7734-4564-9E0F-C4BC43C36E52}"/>
          </ac:spMkLst>
        </pc:spChg>
        <pc:spChg chg="add del">
          <ac:chgData name="Alejandro Cerezo" userId="5ea20e796f35876f" providerId="LiveId" clId="{60A756C2-AF61-4B26-AACD-4EF17FC10D08}" dt="2020-03-29T07:27:55.163" v="4260" actId="26606"/>
          <ac:spMkLst>
            <pc:docMk/>
            <pc:sldMk cId="3537009728" sldId="1237"/>
            <ac:spMk id="39" creationId="{DC2F3810-6F82-4601-8960-4EE04C5D535C}"/>
          </ac:spMkLst>
        </pc:spChg>
        <pc:spChg chg="add">
          <ac:chgData name="Alejandro Cerezo" userId="5ea20e796f35876f" providerId="LiveId" clId="{60A756C2-AF61-4B26-AACD-4EF17FC10D08}" dt="2020-03-29T07:27:55.177" v="4261" actId="26606"/>
          <ac:spMkLst>
            <pc:docMk/>
            <pc:sldMk cId="3537009728" sldId="1237"/>
            <ac:spMk id="41" creationId="{67009BBA-DC62-4808-B0A8-DC86986B7608}"/>
          </ac:spMkLst>
        </pc:spChg>
        <pc:spChg chg="add">
          <ac:chgData name="Alejandro Cerezo" userId="5ea20e796f35876f" providerId="LiveId" clId="{60A756C2-AF61-4B26-AACD-4EF17FC10D08}" dt="2020-03-29T07:27:55.177" v="4261" actId="26606"/>
          <ac:spMkLst>
            <pc:docMk/>
            <pc:sldMk cId="3537009728" sldId="1237"/>
            <ac:spMk id="42" creationId="{3F9BDB9F-8714-4605-B1BF-670E94960019}"/>
          </ac:spMkLst>
        </pc:spChg>
        <pc:spChg chg="add">
          <ac:chgData name="Alejandro Cerezo" userId="5ea20e796f35876f" providerId="LiveId" clId="{60A756C2-AF61-4B26-AACD-4EF17FC10D08}" dt="2020-03-29T07:27:55.177" v="4261" actId="26606"/>
          <ac:spMkLst>
            <pc:docMk/>
            <pc:sldMk cId="3537009728" sldId="1237"/>
            <ac:spMk id="43" creationId="{CB339924-0C86-4476-A81F-37DCF289E1AB}"/>
          </ac:spMkLst>
        </pc:spChg>
        <pc:grpChg chg="add del">
          <ac:chgData name="Alejandro Cerezo" userId="5ea20e796f35876f" providerId="LiveId" clId="{60A756C2-AF61-4B26-AACD-4EF17FC10D08}" dt="2020-03-29T07:27:33.241" v="4250" actId="26606"/>
          <ac:grpSpMkLst>
            <pc:docMk/>
            <pc:sldMk cId="3537009728" sldId="1237"/>
            <ac:grpSpMk id="19" creationId="{3CA30F3A-949D-4014-A5BD-809F81E84132}"/>
          </ac:grpSpMkLst>
        </pc:grpChg>
        <pc:picChg chg="add del">
          <ac:chgData name="Alejandro Cerezo" userId="5ea20e796f35876f" providerId="LiveId" clId="{60A756C2-AF61-4B26-AACD-4EF17FC10D08}" dt="2020-03-29T07:26:40.360" v="4244"/>
          <ac:picMkLst>
            <pc:docMk/>
            <pc:sldMk cId="3537009728" sldId="1237"/>
            <ac:picMk id="5" creationId="{D084A728-3B7F-4E4F-A380-FFCF3DE4A701}"/>
          </ac:picMkLst>
        </pc:picChg>
        <pc:picChg chg="add mod">
          <ac:chgData name="Alejandro Cerezo" userId="5ea20e796f35876f" providerId="LiveId" clId="{60A756C2-AF61-4B26-AACD-4EF17FC10D08}" dt="2020-03-29T07:27:55.177" v="4261" actId="26606"/>
          <ac:picMkLst>
            <pc:docMk/>
            <pc:sldMk cId="3537009728" sldId="1237"/>
            <ac:picMk id="7" creationId="{2C681458-0D37-4B7E-A49D-4850F843EA55}"/>
          </ac:picMkLst>
        </pc:picChg>
        <pc:picChg chg="add del">
          <ac:chgData name="Alejandro Cerezo" userId="5ea20e796f35876f" providerId="LiveId" clId="{60A756C2-AF61-4B26-AACD-4EF17FC10D08}" dt="2020-03-29T07:27:47.969" v="4256" actId="26606"/>
          <ac:picMkLst>
            <pc:docMk/>
            <pc:sldMk cId="3537009728" sldId="1237"/>
            <ac:picMk id="30" creationId="{EE09A529-E47C-4634-BB98-0A9526C372B4}"/>
          </ac:picMkLst>
        </pc:picChg>
        <pc:cxnChg chg="add del">
          <ac:chgData name="Alejandro Cerezo" userId="5ea20e796f35876f" providerId="LiveId" clId="{60A756C2-AF61-4B26-AACD-4EF17FC10D08}" dt="2020-03-29T07:27:38.369" v="4252" actId="26606"/>
          <ac:cxnSpMkLst>
            <pc:docMk/>
            <pc:sldMk cId="3537009728" sldId="1237"/>
            <ac:cxnSpMk id="23" creationId="{EDF5FE34-0A41-407A-8D94-10FCF68F1D0B}"/>
          </ac:cxnSpMkLst>
        </pc:cxnChg>
        <pc:cxnChg chg="add del">
          <ac:chgData name="Alejandro Cerezo" userId="5ea20e796f35876f" providerId="LiveId" clId="{60A756C2-AF61-4B26-AACD-4EF17FC10D08}" dt="2020-03-29T07:27:45.855" v="4254" actId="26606"/>
          <ac:cxnSpMkLst>
            <pc:docMk/>
            <pc:sldMk cId="3537009728" sldId="1237"/>
            <ac:cxnSpMk id="27" creationId="{E2FFB46B-05BC-4950-B18A-9593FDAE6ED7}"/>
          </ac:cxnSpMkLst>
        </pc:cxnChg>
        <pc:cxnChg chg="add del">
          <ac:chgData name="Alejandro Cerezo" userId="5ea20e796f35876f" providerId="LiveId" clId="{60A756C2-AF61-4B26-AACD-4EF17FC10D08}" dt="2020-03-29T07:27:55.163" v="4260" actId="26606"/>
          <ac:cxnSpMkLst>
            <pc:docMk/>
            <pc:sldMk cId="3537009728" sldId="1237"/>
            <ac:cxnSpMk id="38" creationId="{E2FFB46B-05BC-4950-B18A-9593FDAE6ED7}"/>
          </ac:cxnSpMkLst>
        </pc:cxnChg>
      </pc:sldChg>
      <pc:sldChg chg="addSp delSp modSp add del mod setBg setClrOvrMap">
        <pc:chgData name="Alejandro Cerezo" userId="5ea20e796f35876f" providerId="LiveId" clId="{60A756C2-AF61-4B26-AACD-4EF17FC10D08}" dt="2020-03-29T12:22:57.353" v="4984" actId="113"/>
        <pc:sldMkLst>
          <pc:docMk/>
          <pc:sldMk cId="2912609942" sldId="1238"/>
        </pc:sldMkLst>
        <pc:spChg chg="mod">
          <ac:chgData name="Alejandro Cerezo" userId="5ea20e796f35876f" providerId="LiveId" clId="{60A756C2-AF61-4B26-AACD-4EF17FC10D08}" dt="2020-03-29T10:43:59.699" v="4951" actId="1076"/>
          <ac:spMkLst>
            <pc:docMk/>
            <pc:sldMk cId="2912609942" sldId="1238"/>
            <ac:spMk id="2" creationId="{62F96E24-2093-4739-9BF1-D7948958DA83}"/>
          </ac:spMkLst>
        </pc:spChg>
        <pc:spChg chg="mod">
          <ac:chgData name="Alejandro Cerezo" userId="5ea20e796f35876f" providerId="LiveId" clId="{60A756C2-AF61-4B26-AACD-4EF17FC10D08}" dt="2020-03-29T12:22:57.353" v="4984" actId="113"/>
          <ac:spMkLst>
            <pc:docMk/>
            <pc:sldMk cId="2912609942" sldId="1238"/>
            <ac:spMk id="3" creationId="{5BBA6278-3EE0-4EC2-9845-3668E02865BC}"/>
          </ac:spMkLst>
        </pc:spChg>
        <pc:spChg chg="del mod">
          <ac:chgData name="Alejandro Cerezo" userId="5ea20e796f35876f" providerId="LiveId" clId="{60A756C2-AF61-4B26-AACD-4EF17FC10D08}" dt="2020-03-29T08:52:44.021" v="4528" actId="478"/>
          <ac:spMkLst>
            <pc:docMk/>
            <pc:sldMk cId="2912609942" sldId="1238"/>
            <ac:spMk id="4" creationId="{94BA82AB-7D2E-450B-8240-BF5CD2A4E9BC}"/>
          </ac:spMkLst>
        </pc:spChg>
        <pc:spChg chg="add del">
          <ac:chgData name="Alejandro Cerezo" userId="5ea20e796f35876f" providerId="LiveId" clId="{60A756C2-AF61-4B26-AACD-4EF17FC10D08}" dt="2020-03-29T10:43:38.333" v="4945" actId="26606"/>
          <ac:spMkLst>
            <pc:docMk/>
            <pc:sldMk cId="2912609942" sldId="1238"/>
            <ac:spMk id="8" creationId="{CB5DFCDA-694D-4637-8E9B-038575194349}"/>
          </ac:spMkLst>
        </pc:spChg>
        <pc:spChg chg="add del">
          <ac:chgData name="Alejandro Cerezo" userId="5ea20e796f35876f" providerId="LiveId" clId="{60A756C2-AF61-4B26-AACD-4EF17FC10D08}" dt="2020-03-29T10:43:38.333" v="4945" actId="26606"/>
          <ac:spMkLst>
            <pc:docMk/>
            <pc:sldMk cId="2912609942" sldId="1238"/>
            <ac:spMk id="10" creationId="{E4DB276E-BFF1-43F5-AB90-7ABA4B9A919A}"/>
          </ac:spMkLst>
        </pc:spChg>
        <pc:spChg chg="add del">
          <ac:chgData name="Alejandro Cerezo" userId="5ea20e796f35876f" providerId="LiveId" clId="{60A756C2-AF61-4B26-AACD-4EF17FC10D08}" dt="2020-03-29T10:43:39.918" v="4947" actId="26606"/>
          <ac:spMkLst>
            <pc:docMk/>
            <pc:sldMk cId="2912609942" sldId="1238"/>
            <ac:spMk id="12" creationId="{AD8BD7AA-000F-4149-9FF6-E8DB2DE6F146}"/>
          </ac:spMkLst>
        </pc:spChg>
        <pc:spChg chg="add del">
          <ac:chgData name="Alejandro Cerezo" userId="5ea20e796f35876f" providerId="LiveId" clId="{60A756C2-AF61-4B26-AACD-4EF17FC10D08}" dt="2020-03-29T10:43:39.918" v="4947" actId="26606"/>
          <ac:spMkLst>
            <pc:docMk/>
            <pc:sldMk cId="2912609942" sldId="1238"/>
            <ac:spMk id="13" creationId="{54A4A823-72DC-4BA8-8157-D36A8939A2FD}"/>
          </ac:spMkLst>
        </pc:spChg>
        <pc:spChg chg="add del">
          <ac:chgData name="Alejandro Cerezo" userId="5ea20e796f35876f" providerId="LiveId" clId="{60A756C2-AF61-4B26-AACD-4EF17FC10D08}" dt="2020-03-29T10:43:43.377" v="4949" actId="26606"/>
          <ac:spMkLst>
            <pc:docMk/>
            <pc:sldMk cId="2912609942" sldId="1238"/>
            <ac:spMk id="15" creationId="{CB5DFCDA-694D-4637-8E9B-038575194349}"/>
          </ac:spMkLst>
        </pc:spChg>
        <pc:spChg chg="add del">
          <ac:chgData name="Alejandro Cerezo" userId="5ea20e796f35876f" providerId="LiveId" clId="{60A756C2-AF61-4B26-AACD-4EF17FC10D08}" dt="2020-03-29T10:43:43.377" v="4949" actId="26606"/>
          <ac:spMkLst>
            <pc:docMk/>
            <pc:sldMk cId="2912609942" sldId="1238"/>
            <ac:spMk id="16" creationId="{E4DB276E-BFF1-43F5-AB90-7ABA4B9A919A}"/>
          </ac:spMkLst>
        </pc:spChg>
        <pc:spChg chg="add">
          <ac:chgData name="Alejandro Cerezo" userId="5ea20e796f35876f" providerId="LiveId" clId="{60A756C2-AF61-4B26-AACD-4EF17FC10D08}" dt="2020-03-29T10:43:43.389" v="4950" actId="26606"/>
          <ac:spMkLst>
            <pc:docMk/>
            <pc:sldMk cId="2912609942" sldId="1238"/>
            <ac:spMk id="18" creationId="{AD8BD7AA-000F-4149-9FF6-E8DB2DE6F146}"/>
          </ac:spMkLst>
        </pc:spChg>
        <pc:spChg chg="add">
          <ac:chgData name="Alejandro Cerezo" userId="5ea20e796f35876f" providerId="LiveId" clId="{60A756C2-AF61-4B26-AACD-4EF17FC10D08}" dt="2020-03-29T10:43:43.389" v="4950" actId="26606"/>
          <ac:spMkLst>
            <pc:docMk/>
            <pc:sldMk cId="2912609942" sldId="1238"/>
            <ac:spMk id="19" creationId="{54A4A823-72DC-4BA8-8157-D36A8939A2FD}"/>
          </ac:spMkLst>
        </pc:spChg>
      </pc:sldChg>
      <pc:sldChg chg="addSp delSp modSp add mod setBg setClrOvrMap">
        <pc:chgData name="Alejandro Cerezo" userId="5ea20e796f35876f" providerId="LiveId" clId="{60A756C2-AF61-4B26-AACD-4EF17FC10D08}" dt="2020-04-01T17:51:40.911" v="9219" actId="790"/>
        <pc:sldMkLst>
          <pc:docMk/>
          <pc:sldMk cId="245084894" sldId="1239"/>
        </pc:sldMkLst>
        <pc:spChg chg="mod">
          <ac:chgData name="Alejandro Cerezo" userId="5ea20e796f35876f" providerId="LiveId" clId="{60A756C2-AF61-4B26-AACD-4EF17FC10D08}" dt="2020-04-01T17:51:40.911" v="9219" actId="790"/>
          <ac:spMkLst>
            <pc:docMk/>
            <pc:sldMk cId="245084894" sldId="1239"/>
            <ac:spMk id="2" creationId="{F5D0A005-2A71-47C4-A69B-8AAB79649123}"/>
          </ac:spMkLst>
        </pc:spChg>
        <pc:spChg chg="del">
          <ac:chgData name="Alejandro Cerezo" userId="5ea20e796f35876f" providerId="LiveId" clId="{60A756C2-AF61-4B26-AACD-4EF17FC10D08}" dt="2020-03-29T10:26:01.346" v="4683"/>
          <ac:spMkLst>
            <pc:docMk/>
            <pc:sldMk cId="245084894" sldId="1239"/>
            <ac:spMk id="3" creationId="{D56D87A8-636E-4219-BD54-62CAEF01B4BF}"/>
          </ac:spMkLst>
        </pc:spChg>
        <pc:spChg chg="mod">
          <ac:chgData name="Alejandro Cerezo" userId="5ea20e796f35876f" providerId="LiveId" clId="{60A756C2-AF61-4B26-AACD-4EF17FC10D08}" dt="2020-03-29T10:28:02.608" v="4700" actId="14100"/>
          <ac:spMkLst>
            <pc:docMk/>
            <pc:sldMk cId="245084894" sldId="1239"/>
            <ac:spMk id="4" creationId="{109F1657-9C91-4F72-8843-2F41D22261B7}"/>
          </ac:spMkLst>
        </pc:spChg>
        <pc:spChg chg="add mod">
          <ac:chgData name="Alejandro Cerezo" userId="5ea20e796f35876f" providerId="LiveId" clId="{60A756C2-AF61-4B26-AACD-4EF17FC10D08}" dt="2020-03-29T10:39:05.227" v="4764" actId="1076"/>
          <ac:spMkLst>
            <pc:docMk/>
            <pc:sldMk cId="245084894" sldId="1239"/>
            <ac:spMk id="6" creationId="{15300569-41AA-4F90-A89D-396F1801BCA4}"/>
          </ac:spMkLst>
        </pc:spChg>
        <pc:spChg chg="add del">
          <ac:chgData name="Alejandro Cerezo" userId="5ea20e796f35876f" providerId="LiveId" clId="{60A756C2-AF61-4B26-AACD-4EF17FC10D08}" dt="2020-03-29T10:27:23.643" v="4696" actId="26606"/>
          <ac:spMkLst>
            <pc:docMk/>
            <pc:sldMk cId="245084894" sldId="1239"/>
            <ac:spMk id="10" creationId="{BCC55ACC-A2F6-403C-A3A4-D59B3734D45F}"/>
          </ac:spMkLst>
        </pc:spChg>
        <pc:spChg chg="add del">
          <ac:chgData name="Alejandro Cerezo" userId="5ea20e796f35876f" providerId="LiveId" clId="{60A756C2-AF61-4B26-AACD-4EF17FC10D08}" dt="2020-03-29T10:26:56.007" v="4689" actId="26606"/>
          <ac:spMkLst>
            <pc:docMk/>
            <pc:sldMk cId="245084894" sldId="1239"/>
            <ac:spMk id="15" creationId="{1DB7C82F-AB7E-4F0C-B829-FA1B9C415180}"/>
          </ac:spMkLst>
        </pc:spChg>
        <pc:spChg chg="add del">
          <ac:chgData name="Alejandro Cerezo" userId="5ea20e796f35876f" providerId="LiveId" clId="{60A756C2-AF61-4B26-AACD-4EF17FC10D08}" dt="2020-03-29T10:27:06.686" v="4691" actId="26606"/>
          <ac:spMkLst>
            <pc:docMk/>
            <pc:sldMk cId="245084894" sldId="1239"/>
            <ac:spMk id="17" creationId="{2C6334C2-F73F-4B3B-A626-DD5F69DF6ED0}"/>
          </ac:spMkLst>
        </pc:spChg>
        <pc:spChg chg="add del">
          <ac:chgData name="Alejandro Cerezo" userId="5ea20e796f35876f" providerId="LiveId" clId="{60A756C2-AF61-4B26-AACD-4EF17FC10D08}" dt="2020-03-29T10:27:18.489" v="4693" actId="26606"/>
          <ac:spMkLst>
            <pc:docMk/>
            <pc:sldMk cId="245084894" sldId="1239"/>
            <ac:spMk id="19" creationId="{BCC55ACC-A2F6-403C-A3A4-D59B3734D45F}"/>
          </ac:spMkLst>
        </pc:spChg>
        <pc:spChg chg="add del">
          <ac:chgData name="Alejandro Cerezo" userId="5ea20e796f35876f" providerId="LiveId" clId="{60A756C2-AF61-4B26-AACD-4EF17FC10D08}" dt="2020-03-29T10:27:23.635" v="4695" actId="26606"/>
          <ac:spMkLst>
            <pc:docMk/>
            <pc:sldMk cId="245084894" sldId="1239"/>
            <ac:spMk id="21" creationId="{1DB7C82F-AB7E-4F0C-B829-FA1B9C415180}"/>
          </ac:spMkLst>
        </pc:spChg>
        <pc:spChg chg="add">
          <ac:chgData name="Alejandro Cerezo" userId="5ea20e796f35876f" providerId="LiveId" clId="{60A756C2-AF61-4B26-AACD-4EF17FC10D08}" dt="2020-03-29T10:27:23.643" v="4696" actId="26606"/>
          <ac:spMkLst>
            <pc:docMk/>
            <pc:sldMk cId="245084894" sldId="1239"/>
            <ac:spMk id="23" creationId="{E49CC64F-7275-4E33-961B-0C5CDC439875}"/>
          </ac:spMkLst>
        </pc:spChg>
        <pc:picChg chg="add mod ord">
          <ac:chgData name="Alejandro Cerezo" userId="5ea20e796f35876f" providerId="LiveId" clId="{60A756C2-AF61-4B26-AACD-4EF17FC10D08}" dt="2020-03-29T10:27:23.643" v="4696" actId="26606"/>
          <ac:picMkLst>
            <pc:docMk/>
            <pc:sldMk cId="245084894" sldId="1239"/>
            <ac:picMk id="5" creationId="{3AD24A2D-3751-439B-AC7D-338662A991C0}"/>
          </ac:picMkLst>
        </pc:picChg>
        <pc:cxnChg chg="add mod">
          <ac:chgData name="Alejandro Cerezo" userId="5ea20e796f35876f" providerId="LiveId" clId="{60A756C2-AF61-4B26-AACD-4EF17FC10D08}" dt="2020-03-29T10:39:42.387" v="4767" actId="1582"/>
          <ac:cxnSpMkLst>
            <pc:docMk/>
            <pc:sldMk cId="245084894" sldId="1239"/>
            <ac:cxnSpMk id="8" creationId="{B1EDD807-923F-4547-8FB4-F297A3FB7575}"/>
          </ac:cxnSpMkLst>
        </pc:cxnChg>
      </pc:sldChg>
      <pc:sldChg chg="addSp modSp add mod setBg setClrOvrMap">
        <pc:chgData name="Alejandro Cerezo" userId="5ea20e796f35876f" providerId="LiveId" clId="{60A756C2-AF61-4B26-AACD-4EF17FC10D08}" dt="2020-04-01T17:29:46.031" v="9092" actId="790"/>
        <pc:sldMkLst>
          <pc:docMk/>
          <pc:sldMk cId="595612111" sldId="1240"/>
        </pc:sldMkLst>
        <pc:spChg chg="mod">
          <ac:chgData name="Alejandro Cerezo" userId="5ea20e796f35876f" providerId="LiveId" clId="{60A756C2-AF61-4B26-AACD-4EF17FC10D08}" dt="2020-03-29T14:23:05.144" v="5456" actId="26606"/>
          <ac:spMkLst>
            <pc:docMk/>
            <pc:sldMk cId="595612111" sldId="1240"/>
            <ac:spMk id="2" creationId="{35B29F15-8DCF-40E2-9CE7-C4058606568F}"/>
          </ac:spMkLst>
        </pc:spChg>
        <pc:spChg chg="mod">
          <ac:chgData name="Alejandro Cerezo" userId="5ea20e796f35876f" providerId="LiveId" clId="{60A756C2-AF61-4B26-AACD-4EF17FC10D08}" dt="2020-04-01T17:29:46.031" v="9092" actId="790"/>
          <ac:spMkLst>
            <pc:docMk/>
            <pc:sldMk cId="595612111" sldId="1240"/>
            <ac:spMk id="3" creationId="{668A9C38-86BB-47A4-BC0C-4EA39C1B177A}"/>
          </ac:spMkLst>
        </pc:spChg>
        <pc:spChg chg="add">
          <ac:chgData name="Alejandro Cerezo" userId="5ea20e796f35876f" providerId="LiveId" clId="{60A756C2-AF61-4B26-AACD-4EF17FC10D08}" dt="2020-03-29T14:23:05.144" v="5456" actId="26606"/>
          <ac:spMkLst>
            <pc:docMk/>
            <pc:sldMk cId="595612111" sldId="1240"/>
            <ac:spMk id="8" creationId="{CB5DFCDA-694D-4637-8E9B-038575194349}"/>
          </ac:spMkLst>
        </pc:spChg>
        <pc:spChg chg="add">
          <ac:chgData name="Alejandro Cerezo" userId="5ea20e796f35876f" providerId="LiveId" clId="{60A756C2-AF61-4B26-AACD-4EF17FC10D08}" dt="2020-03-29T14:23:05.144" v="5456" actId="26606"/>
          <ac:spMkLst>
            <pc:docMk/>
            <pc:sldMk cId="595612111" sldId="1240"/>
            <ac:spMk id="10" creationId="{E4DB276E-BFF1-43F5-AB90-7ABA4B9A919A}"/>
          </ac:spMkLst>
        </pc:spChg>
      </pc:sldChg>
      <pc:sldChg chg="addSp modSp add ord">
        <pc:chgData name="Alejandro Cerezo" userId="5ea20e796f35876f" providerId="LiveId" clId="{60A756C2-AF61-4B26-AACD-4EF17FC10D08}" dt="2020-04-01T17:04:12.049" v="8899" actId="790"/>
        <pc:sldMkLst>
          <pc:docMk/>
          <pc:sldMk cId="3837992905" sldId="1241"/>
        </pc:sldMkLst>
        <pc:spChg chg="mod">
          <ac:chgData name="Alejandro Cerezo" userId="5ea20e796f35876f" providerId="LiveId" clId="{60A756C2-AF61-4B26-AACD-4EF17FC10D08}" dt="2020-04-01T17:03:07.233" v="8896" actId="20577"/>
          <ac:spMkLst>
            <pc:docMk/>
            <pc:sldMk cId="3837992905" sldId="1241"/>
            <ac:spMk id="2" creationId="{73B0E13C-CAAB-43B5-97F1-B9727B6DFE53}"/>
          </ac:spMkLst>
        </pc:spChg>
        <pc:spChg chg="add mod">
          <ac:chgData name="Alejandro Cerezo" userId="5ea20e796f35876f" providerId="LiveId" clId="{60A756C2-AF61-4B26-AACD-4EF17FC10D08}" dt="2020-04-01T17:04:12.049" v="8899" actId="790"/>
          <ac:spMkLst>
            <pc:docMk/>
            <pc:sldMk cId="3837992905" sldId="1241"/>
            <ac:spMk id="3" creationId="{7FAC9B43-7A60-4C0C-AE16-61124242B3D6}"/>
          </ac:spMkLst>
        </pc:spChg>
        <pc:spChg chg="mod">
          <ac:chgData name="Alejandro Cerezo" userId="5ea20e796f35876f" providerId="LiveId" clId="{60A756C2-AF61-4B26-AACD-4EF17FC10D08}" dt="2020-03-29T14:24:27.371" v="5487" actId="6549"/>
          <ac:spMkLst>
            <pc:docMk/>
            <pc:sldMk cId="3837992905" sldId="1241"/>
            <ac:spMk id="4" creationId="{31FE89B4-71B7-4B9D-A056-930FE853E585}"/>
          </ac:spMkLst>
        </pc:spChg>
      </pc:sldChg>
      <pc:sldChg chg="addSp delSp modSp add mod ord delDesignElem chgLayout">
        <pc:chgData name="Alejandro Cerezo" userId="5ea20e796f35876f" providerId="LiveId" clId="{60A756C2-AF61-4B26-AACD-4EF17FC10D08}" dt="2020-04-01T18:00:55.342" v="9274" actId="790"/>
        <pc:sldMkLst>
          <pc:docMk/>
          <pc:sldMk cId="690189510" sldId="1242"/>
        </pc:sldMkLst>
        <pc:spChg chg="add del mod">
          <ac:chgData name="Alejandro Cerezo" userId="5ea20e796f35876f" providerId="LiveId" clId="{60A756C2-AF61-4B26-AACD-4EF17FC10D08}" dt="2020-03-29T16:08:40.942" v="5500" actId="478"/>
          <ac:spMkLst>
            <pc:docMk/>
            <pc:sldMk cId="690189510" sldId="1242"/>
            <ac:spMk id="3" creationId="{498C7C25-41AB-4ABC-A1AE-5DD9BEA79A57}"/>
          </ac:spMkLst>
        </pc:spChg>
        <pc:spChg chg="add del mod">
          <ac:chgData name="Alejandro Cerezo" userId="5ea20e796f35876f" providerId="LiveId" clId="{60A756C2-AF61-4B26-AACD-4EF17FC10D08}" dt="2020-03-29T16:12:37.522" v="5545" actId="6264"/>
          <ac:spMkLst>
            <pc:docMk/>
            <pc:sldMk cId="690189510" sldId="1242"/>
            <ac:spMk id="4" creationId="{B4DA3B22-59A8-4943-8B10-C532D183B8C4}"/>
          </ac:spMkLst>
        </pc:spChg>
        <pc:spChg chg="del">
          <ac:chgData name="Alejandro Cerezo" userId="5ea20e796f35876f" providerId="LiveId" clId="{60A756C2-AF61-4B26-AACD-4EF17FC10D08}" dt="2020-03-29T16:08:12.914" v="5494" actId="478"/>
          <ac:spMkLst>
            <pc:docMk/>
            <pc:sldMk cId="690189510" sldId="1242"/>
            <ac:spMk id="5" creationId="{F5037E0A-DBDE-41AF-97FF-6CB5E1470811}"/>
          </ac:spMkLst>
        </pc:spChg>
        <pc:spChg chg="del mod">
          <ac:chgData name="Alejandro Cerezo" userId="5ea20e796f35876f" providerId="LiveId" clId="{60A756C2-AF61-4B26-AACD-4EF17FC10D08}" dt="2020-03-29T16:08:12.914" v="5494" actId="478"/>
          <ac:spMkLst>
            <pc:docMk/>
            <pc:sldMk cId="690189510" sldId="1242"/>
            <ac:spMk id="6" creationId="{4B17FDCF-C11D-4734-8120-41A3F8B6C2AF}"/>
          </ac:spMkLst>
        </pc:spChg>
        <pc:spChg chg="del">
          <ac:chgData name="Alejandro Cerezo" userId="5ea20e796f35876f" providerId="LiveId" clId="{60A756C2-AF61-4B26-AACD-4EF17FC10D08}" dt="2020-03-29T16:08:12.914" v="5494" actId="478"/>
          <ac:spMkLst>
            <pc:docMk/>
            <pc:sldMk cId="690189510" sldId="1242"/>
            <ac:spMk id="7" creationId="{FFCC6552-F7F3-43B3-8347-1BE5997EB3BA}"/>
          </ac:spMkLst>
        </pc:spChg>
        <pc:spChg chg="add del mod ord">
          <ac:chgData name="Alejandro Cerezo" userId="5ea20e796f35876f" providerId="LiveId" clId="{60A756C2-AF61-4B26-AACD-4EF17FC10D08}" dt="2020-03-29T16:12:37.522" v="5545" actId="6264"/>
          <ac:spMkLst>
            <pc:docMk/>
            <pc:sldMk cId="690189510" sldId="1242"/>
            <ac:spMk id="8" creationId="{00DEE77A-2BF5-42FF-A925-24EF8D0C954B}"/>
          </ac:spMkLst>
        </pc:spChg>
        <pc:spChg chg="del mod">
          <ac:chgData name="Alejandro Cerezo" userId="5ea20e796f35876f" providerId="LiveId" clId="{60A756C2-AF61-4B26-AACD-4EF17FC10D08}" dt="2020-03-29T16:08:18.252" v="5496" actId="478"/>
          <ac:spMkLst>
            <pc:docMk/>
            <pc:sldMk cId="690189510" sldId="1242"/>
            <ac:spMk id="9" creationId="{4A50B5DE-F26C-4BA9-B094-818505FD69E3}"/>
          </ac:spMkLst>
        </pc:spChg>
        <pc:spChg chg="del">
          <ac:chgData name="Alejandro Cerezo" userId="5ea20e796f35876f" providerId="LiveId" clId="{60A756C2-AF61-4B26-AACD-4EF17FC10D08}" dt="2020-03-29T16:08:12.914" v="5494" actId="478"/>
          <ac:spMkLst>
            <pc:docMk/>
            <pc:sldMk cId="690189510" sldId="1242"/>
            <ac:spMk id="11" creationId="{AE696A5C-7A1B-4906-9F64-BD2F1719FEF4}"/>
          </ac:spMkLst>
        </pc:spChg>
        <pc:spChg chg="del">
          <ac:chgData name="Alejandro Cerezo" userId="5ea20e796f35876f" providerId="LiveId" clId="{60A756C2-AF61-4B26-AACD-4EF17FC10D08}" dt="2020-03-29T16:08:20.533" v="5497" actId="478"/>
          <ac:spMkLst>
            <pc:docMk/>
            <pc:sldMk cId="690189510" sldId="1242"/>
            <ac:spMk id="12" creationId="{10B3099A-7EEE-4A1A-B4CD-70E190CCBDEA}"/>
          </ac:spMkLst>
        </pc:spChg>
        <pc:spChg chg="add del">
          <ac:chgData name="Alejandro Cerezo" userId="5ea20e796f35876f" providerId="LiveId" clId="{60A756C2-AF61-4B26-AACD-4EF17FC10D08}" dt="2020-03-29T16:12:37.522" v="5545" actId="6264"/>
          <ac:spMkLst>
            <pc:docMk/>
            <pc:sldMk cId="690189510" sldId="1242"/>
            <ac:spMk id="13" creationId="{6753252F-4873-4F63-801D-CC719279A7D5}"/>
          </ac:spMkLst>
        </pc:spChg>
        <pc:spChg chg="del">
          <ac:chgData name="Alejandro Cerezo" userId="5ea20e796f35876f" providerId="LiveId" clId="{60A756C2-AF61-4B26-AACD-4EF17FC10D08}" dt="2020-03-29T16:08:20.533" v="5497" actId="478"/>
          <ac:spMkLst>
            <pc:docMk/>
            <pc:sldMk cId="690189510" sldId="1242"/>
            <ac:spMk id="14" creationId="{99809DE7-4E4F-4A10-AFEA-422708A5E0BE}"/>
          </ac:spMkLst>
        </pc:spChg>
        <pc:spChg chg="add del">
          <ac:chgData name="Alejandro Cerezo" userId="5ea20e796f35876f" providerId="LiveId" clId="{60A756C2-AF61-4B26-AACD-4EF17FC10D08}" dt="2020-03-29T16:12:37.522" v="5545" actId="6264"/>
          <ac:spMkLst>
            <pc:docMk/>
            <pc:sldMk cId="690189510" sldId="1242"/>
            <ac:spMk id="15" creationId="{047C8CCB-F95D-4249-92DD-651249D3535A}"/>
          </ac:spMkLst>
        </pc:spChg>
        <pc:spChg chg="del">
          <ac:chgData name="Alejandro Cerezo" userId="5ea20e796f35876f" providerId="LiveId" clId="{60A756C2-AF61-4B26-AACD-4EF17FC10D08}" dt="2020-03-29T16:08:12.914" v="5494" actId="478"/>
          <ac:spMkLst>
            <pc:docMk/>
            <pc:sldMk cId="690189510" sldId="1242"/>
            <ac:spMk id="16" creationId="{8760CAB5-04B6-4AEA-BD62-F74C040EB963}"/>
          </ac:spMkLst>
        </pc:spChg>
        <pc:spChg chg="del">
          <ac:chgData name="Alejandro Cerezo" userId="5ea20e796f35876f" providerId="LiveId" clId="{60A756C2-AF61-4B26-AACD-4EF17FC10D08}" dt="2020-03-29T16:08:20.533" v="5497" actId="478"/>
          <ac:spMkLst>
            <pc:docMk/>
            <pc:sldMk cId="690189510" sldId="1242"/>
            <ac:spMk id="17" creationId="{2BCD633D-3771-4934-ACF4-59088B2D623E}"/>
          </ac:spMkLst>
        </pc:spChg>
        <pc:spChg chg="del">
          <ac:chgData name="Alejandro Cerezo" userId="5ea20e796f35876f" providerId="LiveId" clId="{60A756C2-AF61-4B26-AACD-4EF17FC10D08}" dt="2020-03-29T16:08:12.914" v="5494" actId="478"/>
          <ac:spMkLst>
            <pc:docMk/>
            <pc:sldMk cId="690189510" sldId="1242"/>
            <ac:spMk id="18" creationId="{A1225264-6AC0-46D5-887C-A0E3129A57CD}"/>
          </ac:spMkLst>
        </pc:spChg>
        <pc:spChg chg="add del">
          <ac:chgData name="Alejandro Cerezo" userId="5ea20e796f35876f" providerId="LiveId" clId="{60A756C2-AF61-4B26-AACD-4EF17FC10D08}" dt="2020-03-29T16:09:37.797" v="5538" actId="26606"/>
          <ac:spMkLst>
            <pc:docMk/>
            <pc:sldMk cId="690189510" sldId="1242"/>
            <ac:spMk id="20" creationId="{559AE206-7EBA-4D33-8BC9-9D8158553F0E}"/>
          </ac:spMkLst>
        </pc:spChg>
        <pc:spChg chg="add del mod">
          <ac:chgData name="Alejandro Cerezo" userId="5ea20e796f35876f" providerId="LiveId" clId="{60A756C2-AF61-4B26-AACD-4EF17FC10D08}" dt="2020-03-29T16:20:51.966" v="5621" actId="21"/>
          <ac:spMkLst>
            <pc:docMk/>
            <pc:sldMk cId="690189510" sldId="1242"/>
            <ac:spMk id="21" creationId="{84CF93B5-58CD-4010-929D-828B3AE46C60}"/>
          </ac:spMkLst>
        </pc:spChg>
        <pc:spChg chg="add del">
          <ac:chgData name="Alejandro Cerezo" userId="5ea20e796f35876f" providerId="LiveId" clId="{60A756C2-AF61-4B26-AACD-4EF17FC10D08}" dt="2020-03-29T16:09:37.797" v="5538" actId="26606"/>
          <ac:spMkLst>
            <pc:docMk/>
            <pc:sldMk cId="690189510" sldId="1242"/>
            <ac:spMk id="22" creationId="{6437D937-A7F1-4011-92B4-328E5BE1B166}"/>
          </ac:spMkLst>
        </pc:spChg>
        <pc:spChg chg="add del">
          <ac:chgData name="Alejandro Cerezo" userId="5ea20e796f35876f" providerId="LiveId" clId="{60A756C2-AF61-4B26-AACD-4EF17FC10D08}" dt="2020-03-29T16:09:37.797" v="5538" actId="26606"/>
          <ac:spMkLst>
            <pc:docMk/>
            <pc:sldMk cId="690189510" sldId="1242"/>
            <ac:spMk id="24" creationId="{B672F332-AF08-46C6-94F0-77684310D7B7}"/>
          </ac:spMkLst>
        </pc:spChg>
        <pc:spChg chg="add mod">
          <ac:chgData name="Alejandro Cerezo" userId="5ea20e796f35876f" providerId="LiveId" clId="{60A756C2-AF61-4B26-AACD-4EF17FC10D08}" dt="2020-03-29T16:12:03.956" v="5542" actId="1076"/>
          <ac:spMkLst>
            <pc:docMk/>
            <pc:sldMk cId="690189510" sldId="1242"/>
            <ac:spMk id="25" creationId="{C9C64319-98C4-4D0B-B858-DFDA3F880B51}"/>
          </ac:spMkLst>
        </pc:spChg>
        <pc:spChg chg="add del">
          <ac:chgData name="Alejandro Cerezo" userId="5ea20e796f35876f" providerId="LiveId" clId="{60A756C2-AF61-4B26-AACD-4EF17FC10D08}" dt="2020-03-29T16:09:37.797" v="5538" actId="26606"/>
          <ac:spMkLst>
            <pc:docMk/>
            <pc:sldMk cId="690189510" sldId="1242"/>
            <ac:spMk id="26" creationId="{34244EF8-D73A-40E1-BE73-D46E6B4B04ED}"/>
          </ac:spMkLst>
        </pc:spChg>
        <pc:spChg chg="add mod">
          <ac:chgData name="Alejandro Cerezo" userId="5ea20e796f35876f" providerId="LiveId" clId="{60A756C2-AF61-4B26-AACD-4EF17FC10D08}" dt="2020-03-29T16:12:03.956" v="5542" actId="1076"/>
          <ac:spMkLst>
            <pc:docMk/>
            <pc:sldMk cId="690189510" sldId="1242"/>
            <ac:spMk id="27" creationId="{E1A670EE-0F23-4D95-81EB-517861315B97}"/>
          </ac:spMkLst>
        </pc:spChg>
        <pc:spChg chg="add del">
          <ac:chgData name="Alejandro Cerezo" userId="5ea20e796f35876f" providerId="LiveId" clId="{60A756C2-AF61-4B26-AACD-4EF17FC10D08}" dt="2020-03-29T16:09:37.797" v="5538" actId="26606"/>
          <ac:spMkLst>
            <pc:docMk/>
            <pc:sldMk cId="690189510" sldId="1242"/>
            <ac:spMk id="28" creationId="{AB84D7E8-4ECB-42D7-ADBF-01689B0F24AE}"/>
          </ac:spMkLst>
        </pc:spChg>
        <pc:spChg chg="add mod">
          <ac:chgData name="Alejandro Cerezo" userId="5ea20e796f35876f" providerId="LiveId" clId="{60A756C2-AF61-4B26-AACD-4EF17FC10D08}" dt="2020-03-29T16:12:03.956" v="5542" actId="1076"/>
          <ac:spMkLst>
            <pc:docMk/>
            <pc:sldMk cId="690189510" sldId="1242"/>
            <ac:spMk id="31" creationId="{3776FC26-397E-41C0-BE86-A471571E3FA3}"/>
          </ac:spMkLst>
        </pc:spChg>
        <pc:spChg chg="add mod">
          <ac:chgData name="Alejandro Cerezo" userId="5ea20e796f35876f" providerId="LiveId" clId="{60A756C2-AF61-4B26-AACD-4EF17FC10D08}" dt="2020-03-29T16:12:03.956" v="5542" actId="1076"/>
          <ac:spMkLst>
            <pc:docMk/>
            <pc:sldMk cId="690189510" sldId="1242"/>
            <ac:spMk id="32" creationId="{9D98A140-F40B-4DD2-92D6-EF33CA46779F}"/>
          </ac:spMkLst>
        </pc:spChg>
        <pc:spChg chg="add mod">
          <ac:chgData name="Alejandro Cerezo" userId="5ea20e796f35876f" providerId="LiveId" clId="{60A756C2-AF61-4B26-AACD-4EF17FC10D08}" dt="2020-03-29T16:12:03.956" v="5542" actId="1076"/>
          <ac:spMkLst>
            <pc:docMk/>
            <pc:sldMk cId="690189510" sldId="1242"/>
            <ac:spMk id="33" creationId="{8AFEB367-9943-467A-8CC3-87DE7F975C14}"/>
          </ac:spMkLst>
        </pc:spChg>
        <pc:spChg chg="add mod">
          <ac:chgData name="Alejandro Cerezo" userId="5ea20e796f35876f" providerId="LiveId" clId="{60A756C2-AF61-4B26-AACD-4EF17FC10D08}" dt="2020-04-01T18:00:55.342" v="9274" actId="790"/>
          <ac:spMkLst>
            <pc:docMk/>
            <pc:sldMk cId="690189510" sldId="1242"/>
            <ac:spMk id="35" creationId="{7423FB1F-9710-4CE8-A974-B252D2347D05}"/>
          </ac:spMkLst>
        </pc:spChg>
        <pc:cxnChg chg="del mod">
          <ac:chgData name="Alejandro Cerezo" userId="5ea20e796f35876f" providerId="LiveId" clId="{60A756C2-AF61-4B26-AACD-4EF17FC10D08}" dt="2020-03-29T16:08:09.609" v="5493" actId="478"/>
          <ac:cxnSpMkLst>
            <pc:docMk/>
            <pc:sldMk cId="690189510" sldId="1242"/>
            <ac:cxnSpMk id="10" creationId="{6FF258B5-DF06-439B-9086-EF07DB442B85}"/>
          </ac:cxnSpMkLst>
        </pc:cxnChg>
        <pc:cxnChg chg="del mod">
          <ac:chgData name="Alejandro Cerezo" userId="5ea20e796f35876f" providerId="LiveId" clId="{60A756C2-AF61-4B26-AACD-4EF17FC10D08}" dt="2020-03-29T16:08:09.609" v="5493" actId="478"/>
          <ac:cxnSpMkLst>
            <pc:docMk/>
            <pc:sldMk cId="690189510" sldId="1242"/>
            <ac:cxnSpMk id="19" creationId="{31B09D44-6788-46B1-B829-E6D404C2219B}"/>
          </ac:cxnSpMkLst>
        </pc:cxnChg>
        <pc:cxnChg chg="add mod">
          <ac:chgData name="Alejandro Cerezo" userId="5ea20e796f35876f" providerId="LiveId" clId="{60A756C2-AF61-4B26-AACD-4EF17FC10D08}" dt="2020-03-29T16:12:03.956" v="5542" actId="1076"/>
          <ac:cxnSpMkLst>
            <pc:docMk/>
            <pc:sldMk cId="690189510" sldId="1242"/>
            <ac:cxnSpMk id="29" creationId="{C58CF1D7-B9A8-441C-A738-1A098E6E094F}"/>
          </ac:cxnSpMkLst>
        </pc:cxnChg>
        <pc:cxnChg chg="add del">
          <ac:chgData name="Alejandro Cerezo" userId="5ea20e796f35876f" providerId="LiveId" clId="{60A756C2-AF61-4B26-AACD-4EF17FC10D08}" dt="2020-03-29T16:09:37.797" v="5538" actId="26606"/>
          <ac:cxnSpMkLst>
            <pc:docMk/>
            <pc:sldMk cId="690189510" sldId="1242"/>
            <ac:cxnSpMk id="30" creationId="{9E8E38ED-369A-44C2-B635-0BED0E48A6E8}"/>
          </ac:cxnSpMkLst>
        </pc:cxnChg>
        <pc:cxnChg chg="add mod">
          <ac:chgData name="Alejandro Cerezo" userId="5ea20e796f35876f" providerId="LiveId" clId="{60A756C2-AF61-4B26-AACD-4EF17FC10D08}" dt="2020-03-29T16:12:03.956" v="5542" actId="1076"/>
          <ac:cxnSpMkLst>
            <pc:docMk/>
            <pc:sldMk cId="690189510" sldId="1242"/>
            <ac:cxnSpMk id="34" creationId="{A360CE81-B239-48E3-968C-29DBCC766D38}"/>
          </ac:cxnSpMkLst>
        </pc:cxnChg>
        <pc:cxnChg chg="add mod">
          <ac:chgData name="Alejandro Cerezo" userId="5ea20e796f35876f" providerId="LiveId" clId="{60A756C2-AF61-4B26-AACD-4EF17FC10D08}" dt="2020-03-29T16:12:03.956" v="5542" actId="1076"/>
          <ac:cxnSpMkLst>
            <pc:docMk/>
            <pc:sldMk cId="690189510" sldId="1242"/>
            <ac:cxnSpMk id="36" creationId="{F8C7B572-034D-4A0A-BACB-E265A78E6B31}"/>
          </ac:cxnSpMkLst>
        </pc:cxnChg>
      </pc:sldChg>
      <pc:sldChg chg="addSp delSp modSp add ord">
        <pc:chgData name="Alejandro Cerezo" userId="5ea20e796f35876f" providerId="LiveId" clId="{60A756C2-AF61-4B26-AACD-4EF17FC10D08}" dt="2020-03-29T16:24:35.728" v="5707" actId="1038"/>
        <pc:sldMkLst>
          <pc:docMk/>
          <pc:sldMk cId="3780787366" sldId="1243"/>
        </pc:sldMkLst>
        <pc:spChg chg="mod">
          <ac:chgData name="Alejandro Cerezo" userId="5ea20e796f35876f" providerId="LiveId" clId="{60A756C2-AF61-4B26-AACD-4EF17FC10D08}" dt="2020-03-29T16:23:20.329" v="5693" actId="6549"/>
          <ac:spMkLst>
            <pc:docMk/>
            <pc:sldMk cId="3780787366" sldId="1243"/>
            <ac:spMk id="2" creationId="{98C98155-0E33-4081-9991-21A9BC75267B}"/>
          </ac:spMkLst>
        </pc:spChg>
        <pc:spChg chg="del">
          <ac:chgData name="Alejandro Cerezo" userId="5ea20e796f35876f" providerId="LiveId" clId="{60A756C2-AF61-4B26-AACD-4EF17FC10D08}" dt="2020-03-29T16:23:26.160" v="5694" actId="478"/>
          <ac:spMkLst>
            <pc:docMk/>
            <pc:sldMk cId="3780787366" sldId="1243"/>
            <ac:spMk id="4" creationId="{DDD5EBEE-493A-41CB-AA3F-DDE5CDC90B53}"/>
          </ac:spMkLst>
        </pc:spChg>
        <pc:spChg chg="del">
          <ac:chgData name="Alejandro Cerezo" userId="5ea20e796f35876f" providerId="LiveId" clId="{60A756C2-AF61-4B26-AACD-4EF17FC10D08}" dt="2020-03-29T16:24:01.056" v="5702" actId="478"/>
          <ac:spMkLst>
            <pc:docMk/>
            <pc:sldMk cId="3780787366" sldId="1243"/>
            <ac:spMk id="5" creationId="{50C96F14-1901-4E5D-8583-87A4F8F7FA55}"/>
          </ac:spMkLst>
        </pc:spChg>
        <pc:spChg chg="add del mod">
          <ac:chgData name="Alejandro Cerezo" userId="5ea20e796f35876f" providerId="LiveId" clId="{60A756C2-AF61-4B26-AACD-4EF17FC10D08}" dt="2020-03-29T16:23:28.466" v="5695" actId="478"/>
          <ac:spMkLst>
            <pc:docMk/>
            <pc:sldMk cId="3780787366" sldId="1243"/>
            <ac:spMk id="6" creationId="{E7CC9CB9-7888-49F7-B000-381F5FB20793}"/>
          </ac:spMkLst>
        </pc:spChg>
        <pc:spChg chg="del">
          <ac:chgData name="Alejandro Cerezo" userId="5ea20e796f35876f" providerId="LiveId" clId="{60A756C2-AF61-4B26-AACD-4EF17FC10D08}" dt="2020-03-29T16:23:55.859" v="5701" actId="478"/>
          <ac:spMkLst>
            <pc:docMk/>
            <pc:sldMk cId="3780787366" sldId="1243"/>
            <ac:spMk id="9" creationId="{345DFCD3-0C1F-4FB0-B0DE-D696E8B83877}"/>
          </ac:spMkLst>
        </pc:spChg>
        <pc:spChg chg="del">
          <ac:chgData name="Alejandro Cerezo" userId="5ea20e796f35876f" providerId="LiveId" clId="{60A756C2-AF61-4B26-AACD-4EF17FC10D08}" dt="2020-03-29T16:24:01.056" v="5702" actId="478"/>
          <ac:spMkLst>
            <pc:docMk/>
            <pc:sldMk cId="3780787366" sldId="1243"/>
            <ac:spMk id="10" creationId="{E323CF5B-FDA2-41B0-813F-FEBFECDFCDDD}"/>
          </ac:spMkLst>
        </pc:spChg>
        <pc:spChg chg="del">
          <ac:chgData name="Alejandro Cerezo" userId="5ea20e796f35876f" providerId="LiveId" clId="{60A756C2-AF61-4B26-AACD-4EF17FC10D08}" dt="2020-03-29T16:24:01.056" v="5702" actId="478"/>
          <ac:spMkLst>
            <pc:docMk/>
            <pc:sldMk cId="3780787366" sldId="1243"/>
            <ac:spMk id="11" creationId="{EFCC0E5B-3334-4C63-B4C2-2CD7648DC2C4}"/>
          </ac:spMkLst>
        </pc:spChg>
        <pc:spChg chg="add mod">
          <ac:chgData name="Alejandro Cerezo" userId="5ea20e796f35876f" providerId="LiveId" clId="{60A756C2-AF61-4B26-AACD-4EF17FC10D08}" dt="2020-03-29T16:24:35.728" v="5707" actId="1038"/>
          <ac:spMkLst>
            <pc:docMk/>
            <pc:sldMk cId="3780787366" sldId="1243"/>
            <ac:spMk id="12" creationId="{A7060850-E889-4E5E-9BFA-A799C0B75364}"/>
          </ac:spMkLst>
        </pc:spChg>
        <pc:spChg chg="add mod">
          <ac:chgData name="Alejandro Cerezo" userId="5ea20e796f35876f" providerId="LiveId" clId="{60A756C2-AF61-4B26-AACD-4EF17FC10D08}" dt="2020-03-29T16:24:24.038" v="5705" actId="207"/>
          <ac:spMkLst>
            <pc:docMk/>
            <pc:sldMk cId="3780787366" sldId="1243"/>
            <ac:spMk id="13" creationId="{6D087ACD-DFBB-429C-8D7B-09042B217606}"/>
          </ac:spMkLst>
        </pc:spChg>
        <pc:spChg chg="add mod">
          <ac:chgData name="Alejandro Cerezo" userId="5ea20e796f35876f" providerId="LiveId" clId="{60A756C2-AF61-4B26-AACD-4EF17FC10D08}" dt="2020-03-29T16:24:24.038" v="5705" actId="207"/>
          <ac:spMkLst>
            <pc:docMk/>
            <pc:sldMk cId="3780787366" sldId="1243"/>
            <ac:spMk id="14" creationId="{4F06339D-4D95-4432-B8B6-D566769EE964}"/>
          </ac:spMkLst>
        </pc:spChg>
        <pc:spChg chg="add mod">
          <ac:chgData name="Alejandro Cerezo" userId="5ea20e796f35876f" providerId="LiveId" clId="{60A756C2-AF61-4B26-AACD-4EF17FC10D08}" dt="2020-03-29T16:24:24.038" v="5705" actId="207"/>
          <ac:spMkLst>
            <pc:docMk/>
            <pc:sldMk cId="3780787366" sldId="1243"/>
            <ac:spMk id="15" creationId="{A72C8A27-C5AF-4105-9B3B-404C07C917C0}"/>
          </ac:spMkLst>
        </pc:spChg>
        <pc:spChg chg="add mod">
          <ac:chgData name="Alejandro Cerezo" userId="5ea20e796f35876f" providerId="LiveId" clId="{60A756C2-AF61-4B26-AACD-4EF17FC10D08}" dt="2020-03-29T16:24:24.038" v="5705" actId="207"/>
          <ac:spMkLst>
            <pc:docMk/>
            <pc:sldMk cId="3780787366" sldId="1243"/>
            <ac:spMk id="16" creationId="{A360266D-75A1-421D-B004-D6D0EDCBC737}"/>
          </ac:spMkLst>
        </pc:spChg>
      </pc:sldChg>
      <pc:sldChg chg="addSp delSp modSp add ord">
        <pc:chgData name="Alejandro Cerezo" userId="5ea20e796f35876f" providerId="LiveId" clId="{60A756C2-AF61-4B26-AACD-4EF17FC10D08}" dt="2020-04-01T18:02:50.856" v="9283" actId="790"/>
        <pc:sldMkLst>
          <pc:docMk/>
          <pc:sldMk cId="1975591055" sldId="1244"/>
        </pc:sldMkLst>
        <pc:spChg chg="mod">
          <ac:chgData name="Alejandro Cerezo" userId="5ea20e796f35876f" providerId="LiveId" clId="{60A756C2-AF61-4B26-AACD-4EF17FC10D08}" dt="2020-04-01T18:01:06.333" v="9275" actId="790"/>
          <ac:spMkLst>
            <pc:docMk/>
            <pc:sldMk cId="1975591055" sldId="1244"/>
            <ac:spMk id="8" creationId="{00DEE77A-2BF5-42FF-A925-24EF8D0C954B}"/>
          </ac:spMkLst>
        </pc:spChg>
        <pc:spChg chg="add mod">
          <ac:chgData name="Alejandro Cerezo" userId="5ea20e796f35876f" providerId="LiveId" clId="{60A756C2-AF61-4B26-AACD-4EF17FC10D08}" dt="2020-04-01T18:01:24.708" v="9277" actId="20577"/>
          <ac:spMkLst>
            <pc:docMk/>
            <pc:sldMk cId="1975591055" sldId="1244"/>
            <ac:spMk id="14" creationId="{68AE1578-FB75-4977-BDFF-0FEF8E07B710}"/>
          </ac:spMkLst>
        </pc:spChg>
        <pc:spChg chg="add mod">
          <ac:chgData name="Alejandro Cerezo" userId="5ea20e796f35876f" providerId="LiveId" clId="{60A756C2-AF61-4B26-AACD-4EF17FC10D08}" dt="2020-03-29T16:26:10.164" v="5715" actId="1076"/>
          <ac:spMkLst>
            <pc:docMk/>
            <pc:sldMk cId="1975591055" sldId="1244"/>
            <ac:spMk id="16" creationId="{CD8D0DA8-FD7C-4B41-8EE5-FEBA30596270}"/>
          </ac:spMkLst>
        </pc:spChg>
        <pc:spChg chg="add mod">
          <ac:chgData name="Alejandro Cerezo" userId="5ea20e796f35876f" providerId="LiveId" clId="{60A756C2-AF61-4B26-AACD-4EF17FC10D08}" dt="2020-04-01T18:01:50.371" v="9279" actId="20577"/>
          <ac:spMkLst>
            <pc:docMk/>
            <pc:sldMk cId="1975591055" sldId="1244"/>
            <ac:spMk id="18" creationId="{5C3E9963-6BE9-4A82-B011-5CAEC94900C7}"/>
          </ac:spMkLst>
        </pc:spChg>
        <pc:spChg chg="add mod">
          <ac:chgData name="Alejandro Cerezo" userId="5ea20e796f35876f" providerId="LiveId" clId="{60A756C2-AF61-4B26-AACD-4EF17FC10D08}" dt="2020-03-29T16:26:10.164" v="5715" actId="1076"/>
          <ac:spMkLst>
            <pc:docMk/>
            <pc:sldMk cId="1975591055" sldId="1244"/>
            <ac:spMk id="19" creationId="{FE25CC9C-7282-4BD1-A6C1-84154EFDFCC4}"/>
          </ac:spMkLst>
        </pc:spChg>
        <pc:spChg chg="add mod">
          <ac:chgData name="Alejandro Cerezo" userId="5ea20e796f35876f" providerId="LiveId" clId="{60A756C2-AF61-4B26-AACD-4EF17FC10D08}" dt="2020-04-01T18:02:50.856" v="9283" actId="790"/>
          <ac:spMkLst>
            <pc:docMk/>
            <pc:sldMk cId="1975591055" sldId="1244"/>
            <ac:spMk id="21" creationId="{FF54E7B3-BC03-4A31-9BCA-D10C65167B13}"/>
          </ac:spMkLst>
        </pc:spChg>
        <pc:spChg chg="add mod">
          <ac:chgData name="Alejandro Cerezo" userId="5ea20e796f35876f" providerId="LiveId" clId="{60A756C2-AF61-4B26-AACD-4EF17FC10D08}" dt="2020-04-01T18:02:08.054" v="9281" actId="790"/>
          <ac:spMkLst>
            <pc:docMk/>
            <pc:sldMk cId="1975591055" sldId="1244"/>
            <ac:spMk id="22" creationId="{3E01AA96-21EA-435B-86EB-9C7CD2AC8E48}"/>
          </ac:spMkLst>
        </pc:spChg>
        <pc:spChg chg="add mod">
          <ac:chgData name="Alejandro Cerezo" userId="5ea20e796f35876f" providerId="LiveId" clId="{60A756C2-AF61-4B26-AACD-4EF17FC10D08}" dt="2020-04-01T18:01:55.105" v="9280" actId="20577"/>
          <ac:spMkLst>
            <pc:docMk/>
            <pc:sldMk cId="1975591055" sldId="1244"/>
            <ac:spMk id="23" creationId="{902013CD-8677-4364-9309-C24790D1CF6E}"/>
          </ac:spMkLst>
        </pc:spChg>
        <pc:spChg chg="del">
          <ac:chgData name="Alejandro Cerezo" userId="5ea20e796f35876f" providerId="LiveId" clId="{60A756C2-AF61-4B26-AACD-4EF17FC10D08}" dt="2020-03-29T16:25:58.101" v="5713" actId="478"/>
          <ac:spMkLst>
            <pc:docMk/>
            <pc:sldMk cId="1975591055" sldId="1244"/>
            <ac:spMk id="25" creationId="{C9C64319-98C4-4D0B-B858-DFDA3F880B51}"/>
          </ac:spMkLst>
        </pc:spChg>
        <pc:spChg chg="add mod">
          <ac:chgData name="Alejandro Cerezo" userId="5ea20e796f35876f" providerId="LiveId" clId="{60A756C2-AF61-4B26-AACD-4EF17FC10D08}" dt="2020-04-01T18:02:26.087" v="9282" actId="790"/>
          <ac:spMkLst>
            <pc:docMk/>
            <pc:sldMk cId="1975591055" sldId="1244"/>
            <ac:spMk id="26" creationId="{DE3D5955-DA18-4656-98DB-AAD4F94833F4}"/>
          </ac:spMkLst>
        </pc:spChg>
        <pc:spChg chg="del">
          <ac:chgData name="Alejandro Cerezo" userId="5ea20e796f35876f" providerId="LiveId" clId="{60A756C2-AF61-4B26-AACD-4EF17FC10D08}" dt="2020-03-29T16:25:58.101" v="5713" actId="478"/>
          <ac:spMkLst>
            <pc:docMk/>
            <pc:sldMk cId="1975591055" sldId="1244"/>
            <ac:spMk id="27" creationId="{E1A670EE-0F23-4D95-81EB-517861315B97}"/>
          </ac:spMkLst>
        </pc:spChg>
        <pc:spChg chg="del">
          <ac:chgData name="Alejandro Cerezo" userId="5ea20e796f35876f" providerId="LiveId" clId="{60A756C2-AF61-4B26-AACD-4EF17FC10D08}" dt="2020-03-29T16:25:58.101" v="5713" actId="478"/>
          <ac:spMkLst>
            <pc:docMk/>
            <pc:sldMk cId="1975591055" sldId="1244"/>
            <ac:spMk id="31" creationId="{3776FC26-397E-41C0-BE86-A471571E3FA3}"/>
          </ac:spMkLst>
        </pc:spChg>
        <pc:spChg chg="del">
          <ac:chgData name="Alejandro Cerezo" userId="5ea20e796f35876f" providerId="LiveId" clId="{60A756C2-AF61-4B26-AACD-4EF17FC10D08}" dt="2020-03-29T16:25:58.101" v="5713" actId="478"/>
          <ac:spMkLst>
            <pc:docMk/>
            <pc:sldMk cId="1975591055" sldId="1244"/>
            <ac:spMk id="32" creationId="{9D98A140-F40B-4DD2-92D6-EF33CA46779F}"/>
          </ac:spMkLst>
        </pc:spChg>
        <pc:spChg chg="del">
          <ac:chgData name="Alejandro Cerezo" userId="5ea20e796f35876f" providerId="LiveId" clId="{60A756C2-AF61-4B26-AACD-4EF17FC10D08}" dt="2020-03-29T16:25:58.101" v="5713" actId="478"/>
          <ac:spMkLst>
            <pc:docMk/>
            <pc:sldMk cId="1975591055" sldId="1244"/>
            <ac:spMk id="33" creationId="{8AFEB367-9943-467A-8CC3-87DE7F975C14}"/>
          </ac:spMkLst>
        </pc:spChg>
        <pc:spChg chg="del">
          <ac:chgData name="Alejandro Cerezo" userId="5ea20e796f35876f" providerId="LiveId" clId="{60A756C2-AF61-4B26-AACD-4EF17FC10D08}" dt="2020-03-29T16:25:58.101" v="5713" actId="478"/>
          <ac:spMkLst>
            <pc:docMk/>
            <pc:sldMk cId="1975591055" sldId="1244"/>
            <ac:spMk id="35" creationId="{7423FB1F-9710-4CE8-A974-B252D2347D05}"/>
          </ac:spMkLst>
        </pc:spChg>
        <pc:cxnChg chg="add mod">
          <ac:chgData name="Alejandro Cerezo" userId="5ea20e796f35876f" providerId="LiveId" clId="{60A756C2-AF61-4B26-AACD-4EF17FC10D08}" dt="2020-03-29T16:26:10.164" v="5715" actId="1076"/>
          <ac:cxnSpMkLst>
            <pc:docMk/>
            <pc:sldMk cId="1975591055" sldId="1244"/>
            <ac:cxnSpMk id="17" creationId="{76CCFB63-8636-4908-934B-0AD495F43ADB}"/>
          </ac:cxnSpMkLst>
        </pc:cxnChg>
        <pc:cxnChg chg="add mod">
          <ac:chgData name="Alejandro Cerezo" userId="5ea20e796f35876f" providerId="LiveId" clId="{60A756C2-AF61-4B26-AACD-4EF17FC10D08}" dt="2020-03-29T16:26:10.164" v="5715" actId="1076"/>
          <ac:cxnSpMkLst>
            <pc:docMk/>
            <pc:sldMk cId="1975591055" sldId="1244"/>
            <ac:cxnSpMk id="20" creationId="{C96B16D4-DA4E-4EE5-A16E-74BD05DA6127}"/>
          </ac:cxnSpMkLst>
        </pc:cxnChg>
        <pc:cxnChg chg="add mod">
          <ac:chgData name="Alejandro Cerezo" userId="5ea20e796f35876f" providerId="LiveId" clId="{60A756C2-AF61-4B26-AACD-4EF17FC10D08}" dt="2020-03-29T16:26:10.164" v="5715" actId="1076"/>
          <ac:cxnSpMkLst>
            <pc:docMk/>
            <pc:sldMk cId="1975591055" sldId="1244"/>
            <ac:cxnSpMk id="24" creationId="{3A1CB108-CCF0-4922-99B1-7652F64BD2E1}"/>
          </ac:cxnSpMkLst>
        </pc:cxnChg>
        <pc:cxnChg chg="del mod">
          <ac:chgData name="Alejandro Cerezo" userId="5ea20e796f35876f" providerId="LiveId" clId="{60A756C2-AF61-4B26-AACD-4EF17FC10D08}" dt="2020-03-29T16:25:58.101" v="5713" actId="478"/>
          <ac:cxnSpMkLst>
            <pc:docMk/>
            <pc:sldMk cId="1975591055" sldId="1244"/>
            <ac:cxnSpMk id="29" creationId="{C58CF1D7-B9A8-441C-A738-1A098E6E094F}"/>
          </ac:cxnSpMkLst>
        </pc:cxnChg>
        <pc:cxnChg chg="del mod">
          <ac:chgData name="Alejandro Cerezo" userId="5ea20e796f35876f" providerId="LiveId" clId="{60A756C2-AF61-4B26-AACD-4EF17FC10D08}" dt="2020-03-29T16:25:58.101" v="5713" actId="478"/>
          <ac:cxnSpMkLst>
            <pc:docMk/>
            <pc:sldMk cId="1975591055" sldId="1244"/>
            <ac:cxnSpMk id="34" creationId="{A360CE81-B239-48E3-968C-29DBCC766D38}"/>
          </ac:cxnSpMkLst>
        </pc:cxnChg>
        <pc:cxnChg chg="del mod">
          <ac:chgData name="Alejandro Cerezo" userId="5ea20e796f35876f" providerId="LiveId" clId="{60A756C2-AF61-4B26-AACD-4EF17FC10D08}" dt="2020-03-29T16:25:58.101" v="5713" actId="478"/>
          <ac:cxnSpMkLst>
            <pc:docMk/>
            <pc:sldMk cId="1975591055" sldId="1244"/>
            <ac:cxnSpMk id="36" creationId="{F8C7B572-034D-4A0A-BACB-E265A78E6B31}"/>
          </ac:cxnSpMkLst>
        </pc:cxnChg>
      </pc:sldChg>
      <pc:sldChg chg="addSp delSp modSp add ord">
        <pc:chgData name="Alejandro Cerezo" userId="5ea20e796f35876f" providerId="LiveId" clId="{60A756C2-AF61-4B26-AACD-4EF17FC10D08}" dt="2020-04-01T18:03:04.456" v="9284" actId="790"/>
        <pc:sldMkLst>
          <pc:docMk/>
          <pc:sldMk cId="2822915742" sldId="1245"/>
        </pc:sldMkLst>
        <pc:spChg chg="mod">
          <ac:chgData name="Alejandro Cerezo" userId="5ea20e796f35876f" providerId="LiveId" clId="{60A756C2-AF61-4B26-AACD-4EF17FC10D08}" dt="2020-03-29T16:28:01.499" v="5763" actId="20577"/>
          <ac:spMkLst>
            <pc:docMk/>
            <pc:sldMk cId="2822915742" sldId="1245"/>
            <ac:spMk id="2" creationId="{98C98155-0E33-4081-9991-21A9BC75267B}"/>
          </ac:spMkLst>
        </pc:spChg>
        <pc:spChg chg="add mod">
          <ac:chgData name="Alejandro Cerezo" userId="5ea20e796f35876f" providerId="LiveId" clId="{60A756C2-AF61-4B26-AACD-4EF17FC10D08}" dt="2020-03-29T16:27:47.948" v="5746" actId="14100"/>
          <ac:spMkLst>
            <pc:docMk/>
            <pc:sldMk cId="2822915742" sldId="1245"/>
            <ac:spMk id="9" creationId="{A2600915-E844-4E1D-B291-D70E4227527A}"/>
          </ac:spMkLst>
        </pc:spChg>
        <pc:spChg chg="add mod">
          <ac:chgData name="Alejandro Cerezo" userId="5ea20e796f35876f" providerId="LiveId" clId="{60A756C2-AF61-4B26-AACD-4EF17FC10D08}" dt="2020-03-29T16:29:12.517" v="5812" actId="1038"/>
          <ac:spMkLst>
            <pc:docMk/>
            <pc:sldMk cId="2822915742" sldId="1245"/>
            <ac:spMk id="10" creationId="{DDEEFFA9-566D-40D0-A158-61353390E82D}"/>
          </ac:spMkLst>
        </pc:spChg>
        <pc:spChg chg="add mod">
          <ac:chgData name="Alejandro Cerezo" userId="5ea20e796f35876f" providerId="LiveId" clId="{60A756C2-AF61-4B26-AACD-4EF17FC10D08}" dt="2020-03-29T16:29:05.754" v="5806" actId="1036"/>
          <ac:spMkLst>
            <pc:docMk/>
            <pc:sldMk cId="2822915742" sldId="1245"/>
            <ac:spMk id="11" creationId="{D788FC8E-7624-4337-A595-1FE6B8548846}"/>
          </ac:spMkLst>
        </pc:spChg>
        <pc:spChg chg="del">
          <ac:chgData name="Alejandro Cerezo" userId="5ea20e796f35876f" providerId="LiveId" clId="{60A756C2-AF61-4B26-AACD-4EF17FC10D08}" dt="2020-03-29T16:27:37.385" v="5744" actId="478"/>
          <ac:spMkLst>
            <pc:docMk/>
            <pc:sldMk cId="2822915742" sldId="1245"/>
            <ac:spMk id="12" creationId="{A7060850-E889-4E5E-9BFA-A799C0B75364}"/>
          </ac:spMkLst>
        </pc:spChg>
        <pc:spChg chg="del">
          <ac:chgData name="Alejandro Cerezo" userId="5ea20e796f35876f" providerId="LiveId" clId="{60A756C2-AF61-4B26-AACD-4EF17FC10D08}" dt="2020-03-29T16:28:26.925" v="5764" actId="478"/>
          <ac:spMkLst>
            <pc:docMk/>
            <pc:sldMk cId="2822915742" sldId="1245"/>
            <ac:spMk id="13" creationId="{6D087ACD-DFBB-429C-8D7B-09042B217606}"/>
          </ac:spMkLst>
        </pc:spChg>
        <pc:spChg chg="del">
          <ac:chgData name="Alejandro Cerezo" userId="5ea20e796f35876f" providerId="LiveId" clId="{60A756C2-AF61-4B26-AACD-4EF17FC10D08}" dt="2020-03-29T16:28:26.925" v="5764" actId="478"/>
          <ac:spMkLst>
            <pc:docMk/>
            <pc:sldMk cId="2822915742" sldId="1245"/>
            <ac:spMk id="14" creationId="{4F06339D-4D95-4432-B8B6-D566769EE964}"/>
          </ac:spMkLst>
        </pc:spChg>
        <pc:spChg chg="del">
          <ac:chgData name="Alejandro Cerezo" userId="5ea20e796f35876f" providerId="LiveId" clId="{60A756C2-AF61-4B26-AACD-4EF17FC10D08}" dt="2020-03-29T16:28:26.925" v="5764" actId="478"/>
          <ac:spMkLst>
            <pc:docMk/>
            <pc:sldMk cId="2822915742" sldId="1245"/>
            <ac:spMk id="15" creationId="{A72C8A27-C5AF-4105-9B3B-404C07C917C0}"/>
          </ac:spMkLst>
        </pc:spChg>
        <pc:spChg chg="del">
          <ac:chgData name="Alejandro Cerezo" userId="5ea20e796f35876f" providerId="LiveId" clId="{60A756C2-AF61-4B26-AACD-4EF17FC10D08}" dt="2020-03-29T16:28:26.925" v="5764" actId="478"/>
          <ac:spMkLst>
            <pc:docMk/>
            <pc:sldMk cId="2822915742" sldId="1245"/>
            <ac:spMk id="16" creationId="{A360266D-75A1-421D-B004-D6D0EDCBC737}"/>
          </ac:spMkLst>
        </pc:spChg>
        <pc:spChg chg="add mod">
          <ac:chgData name="Alejandro Cerezo" userId="5ea20e796f35876f" providerId="LiveId" clId="{60A756C2-AF61-4B26-AACD-4EF17FC10D08}" dt="2020-04-01T18:03:04.456" v="9284" actId="790"/>
          <ac:spMkLst>
            <pc:docMk/>
            <pc:sldMk cId="2822915742" sldId="1245"/>
            <ac:spMk id="17" creationId="{EE573DD3-B034-49E8-AEF0-A73F06144B70}"/>
          </ac:spMkLst>
        </pc:spChg>
        <pc:spChg chg="add mod">
          <ac:chgData name="Alejandro Cerezo" userId="5ea20e796f35876f" providerId="LiveId" clId="{60A756C2-AF61-4B26-AACD-4EF17FC10D08}" dt="2020-03-29T16:29:16.841" v="5818" actId="1038"/>
          <ac:spMkLst>
            <pc:docMk/>
            <pc:sldMk cId="2822915742" sldId="1245"/>
            <ac:spMk id="19" creationId="{AFFEB54E-1D3C-400C-910C-4B627F38657D}"/>
          </ac:spMkLst>
        </pc:spChg>
        <pc:spChg chg="add mod">
          <ac:chgData name="Alejandro Cerezo" userId="5ea20e796f35876f" providerId="LiveId" clId="{60A756C2-AF61-4B26-AACD-4EF17FC10D08}" dt="2020-03-29T16:29:05.754" v="5806" actId="1036"/>
          <ac:spMkLst>
            <pc:docMk/>
            <pc:sldMk cId="2822915742" sldId="1245"/>
            <ac:spMk id="21" creationId="{0C1AF494-BA1F-42E9-9652-44FE19F0D787}"/>
          </ac:spMkLst>
        </pc:spChg>
        <pc:spChg chg="add mod">
          <ac:chgData name="Alejandro Cerezo" userId="5ea20e796f35876f" providerId="LiveId" clId="{60A756C2-AF61-4B26-AACD-4EF17FC10D08}" dt="2020-03-29T16:29:05.754" v="5806" actId="1036"/>
          <ac:spMkLst>
            <pc:docMk/>
            <pc:sldMk cId="2822915742" sldId="1245"/>
            <ac:spMk id="22" creationId="{FBFB245E-CEB1-439C-AAAF-4B72CC8CF597}"/>
          </ac:spMkLst>
        </pc:spChg>
        <pc:spChg chg="add mod">
          <ac:chgData name="Alejandro Cerezo" userId="5ea20e796f35876f" providerId="LiveId" clId="{60A756C2-AF61-4B26-AACD-4EF17FC10D08}" dt="2020-03-29T16:28:42.467" v="5768" actId="1076"/>
          <ac:spMkLst>
            <pc:docMk/>
            <pc:sldMk cId="2822915742" sldId="1245"/>
            <ac:spMk id="24" creationId="{7EAEAEA1-3E52-4CF1-8FD7-2C514C1F618B}"/>
          </ac:spMkLst>
        </pc:spChg>
        <pc:spChg chg="add mod">
          <ac:chgData name="Alejandro Cerezo" userId="5ea20e796f35876f" providerId="LiveId" clId="{60A756C2-AF61-4B26-AACD-4EF17FC10D08}" dt="2020-03-29T16:29:35.699" v="5850" actId="1038"/>
          <ac:spMkLst>
            <pc:docMk/>
            <pc:sldMk cId="2822915742" sldId="1245"/>
            <ac:spMk id="25" creationId="{321CD942-9F97-46E9-B566-91ED17D92AE0}"/>
          </ac:spMkLst>
        </pc:spChg>
        <pc:spChg chg="add mod">
          <ac:chgData name="Alejandro Cerezo" userId="5ea20e796f35876f" providerId="LiveId" clId="{60A756C2-AF61-4B26-AACD-4EF17FC10D08}" dt="2020-03-29T16:29:35.699" v="5850" actId="1038"/>
          <ac:spMkLst>
            <pc:docMk/>
            <pc:sldMk cId="2822915742" sldId="1245"/>
            <ac:spMk id="26" creationId="{0F7C7912-688D-4788-A05D-73E9F6286607}"/>
          </ac:spMkLst>
        </pc:spChg>
        <pc:spChg chg="add mod">
          <ac:chgData name="Alejandro Cerezo" userId="5ea20e796f35876f" providerId="LiveId" clId="{60A756C2-AF61-4B26-AACD-4EF17FC10D08}" dt="2020-03-29T16:29:27.272" v="5827" actId="1035"/>
          <ac:spMkLst>
            <pc:docMk/>
            <pc:sldMk cId="2822915742" sldId="1245"/>
            <ac:spMk id="27" creationId="{0F7A71DF-E217-42CD-8A2E-A218C704BE5C}"/>
          </ac:spMkLst>
        </pc:spChg>
        <pc:cxnChg chg="add mod">
          <ac:chgData name="Alejandro Cerezo" userId="5ea20e796f35876f" providerId="LiveId" clId="{60A756C2-AF61-4B26-AACD-4EF17FC10D08}" dt="2020-03-29T16:29:12.517" v="5812" actId="1038"/>
          <ac:cxnSpMkLst>
            <pc:docMk/>
            <pc:sldMk cId="2822915742" sldId="1245"/>
            <ac:cxnSpMk id="18" creationId="{9A89BF16-CA70-4B34-9AB1-A11FAB0EC56D}"/>
          </ac:cxnSpMkLst>
        </pc:cxnChg>
        <pc:cxnChg chg="add mod">
          <ac:chgData name="Alejandro Cerezo" userId="5ea20e796f35876f" providerId="LiveId" clId="{60A756C2-AF61-4B26-AACD-4EF17FC10D08}" dt="2020-03-29T16:29:16.841" v="5818" actId="1038"/>
          <ac:cxnSpMkLst>
            <pc:docMk/>
            <pc:sldMk cId="2822915742" sldId="1245"/>
            <ac:cxnSpMk id="20" creationId="{4A94E9B8-5A66-4B3B-B0A8-A0D0A91EDF71}"/>
          </ac:cxnSpMkLst>
        </pc:cxnChg>
        <pc:cxnChg chg="add mod">
          <ac:chgData name="Alejandro Cerezo" userId="5ea20e796f35876f" providerId="LiveId" clId="{60A756C2-AF61-4B26-AACD-4EF17FC10D08}" dt="2020-03-29T16:29:05.754" v="5806" actId="1036"/>
          <ac:cxnSpMkLst>
            <pc:docMk/>
            <pc:sldMk cId="2822915742" sldId="1245"/>
            <ac:cxnSpMk id="23" creationId="{61929B5B-4AB2-4843-94FB-78A56182ADBD}"/>
          </ac:cxnSpMkLst>
        </pc:cxnChg>
      </pc:sldChg>
      <pc:sldChg chg="addSp delSp modSp add ord">
        <pc:chgData name="Alejandro Cerezo" userId="5ea20e796f35876f" providerId="LiveId" clId="{60A756C2-AF61-4B26-AACD-4EF17FC10D08}" dt="2020-04-13T19:14:33.889" v="14239" actId="20577"/>
        <pc:sldMkLst>
          <pc:docMk/>
          <pc:sldMk cId="4050621226" sldId="1246"/>
        </pc:sldMkLst>
        <pc:spChg chg="mod">
          <ac:chgData name="Alejandro Cerezo" userId="5ea20e796f35876f" providerId="LiveId" clId="{60A756C2-AF61-4B26-AACD-4EF17FC10D08}" dt="2020-04-13T19:05:45.330" v="14237" actId="20577"/>
          <ac:spMkLst>
            <pc:docMk/>
            <pc:sldMk cId="4050621226" sldId="1246"/>
            <ac:spMk id="2" creationId="{73B0E13C-CAAB-43B5-97F1-B9727B6DFE53}"/>
          </ac:spMkLst>
        </pc:spChg>
        <pc:spChg chg="del">
          <ac:chgData name="Alejandro Cerezo" userId="5ea20e796f35876f" providerId="LiveId" clId="{60A756C2-AF61-4B26-AACD-4EF17FC10D08}" dt="2020-03-29T16:30:48.971" v="5857" actId="478"/>
          <ac:spMkLst>
            <pc:docMk/>
            <pc:sldMk cId="4050621226" sldId="1246"/>
            <ac:spMk id="4" creationId="{31FE89B4-71B7-4B9D-A056-930FE853E585}"/>
          </ac:spMkLst>
        </pc:spChg>
        <pc:spChg chg="add mod">
          <ac:chgData name="Alejandro Cerezo" userId="5ea20e796f35876f" providerId="LiveId" clId="{60A756C2-AF61-4B26-AACD-4EF17FC10D08}" dt="2020-03-29T16:30:48.971" v="5857" actId="478"/>
          <ac:spMkLst>
            <pc:docMk/>
            <pc:sldMk cId="4050621226" sldId="1246"/>
            <ac:spMk id="5" creationId="{B8726FCA-6224-425E-AD1E-42CF8AEA27EE}"/>
          </ac:spMkLst>
        </pc:spChg>
        <pc:spChg chg="add mod">
          <ac:chgData name="Alejandro Cerezo" userId="5ea20e796f35876f" providerId="LiveId" clId="{60A756C2-AF61-4B26-AACD-4EF17FC10D08}" dt="2020-04-13T19:14:33.889" v="14239" actId="20577"/>
          <ac:spMkLst>
            <pc:docMk/>
            <pc:sldMk cId="4050621226" sldId="1246"/>
            <ac:spMk id="11" creationId="{7330DACD-7B0A-43A3-B729-615298859F1C}"/>
          </ac:spMkLst>
        </pc:spChg>
      </pc:sldChg>
      <pc:sldChg chg="addSp delSp modSp add ord">
        <pc:chgData name="Alejandro Cerezo" userId="5ea20e796f35876f" providerId="LiveId" clId="{60A756C2-AF61-4B26-AACD-4EF17FC10D08}" dt="2020-04-14T18:11:50.982" v="14243" actId="20577"/>
        <pc:sldMkLst>
          <pc:docMk/>
          <pc:sldMk cId="1324050300" sldId="1247"/>
        </pc:sldMkLst>
        <pc:spChg chg="mod">
          <ac:chgData name="Alejandro Cerezo" userId="5ea20e796f35876f" providerId="LiveId" clId="{60A756C2-AF61-4B26-AACD-4EF17FC10D08}" dt="2020-03-29T16:32:20.420" v="5877" actId="113"/>
          <ac:spMkLst>
            <pc:docMk/>
            <pc:sldMk cId="1324050300" sldId="1247"/>
            <ac:spMk id="3" creationId="{450FAC19-51B1-4C89-AACB-421013DF63B9}"/>
          </ac:spMkLst>
        </pc:spChg>
        <pc:spChg chg="del">
          <ac:chgData name="Alejandro Cerezo" userId="5ea20e796f35876f" providerId="LiveId" clId="{60A756C2-AF61-4B26-AACD-4EF17FC10D08}" dt="2020-03-29T16:32:37.326" v="5878" actId="478"/>
          <ac:spMkLst>
            <pc:docMk/>
            <pc:sldMk cId="1324050300" sldId="1247"/>
            <ac:spMk id="4" creationId="{78AF6EA4-F016-498C-BFAE-95F00227A6B7}"/>
          </ac:spMkLst>
        </pc:spChg>
        <pc:spChg chg="del">
          <ac:chgData name="Alejandro Cerezo" userId="5ea20e796f35876f" providerId="LiveId" clId="{60A756C2-AF61-4B26-AACD-4EF17FC10D08}" dt="2020-03-29T16:32:37.326" v="5878" actId="478"/>
          <ac:spMkLst>
            <pc:docMk/>
            <pc:sldMk cId="1324050300" sldId="1247"/>
            <ac:spMk id="5" creationId="{42A6E7FE-C9F1-448D-970D-E05153091F20}"/>
          </ac:spMkLst>
        </pc:spChg>
        <pc:spChg chg="add del mod">
          <ac:chgData name="Alejandro Cerezo" userId="5ea20e796f35876f" providerId="LiveId" clId="{60A756C2-AF61-4B26-AACD-4EF17FC10D08}" dt="2020-03-29T16:32:40.155" v="5879" actId="478"/>
          <ac:spMkLst>
            <pc:docMk/>
            <pc:sldMk cId="1324050300" sldId="1247"/>
            <ac:spMk id="6" creationId="{AE34CE8C-BBF2-4177-8AB3-A097C9803710}"/>
          </ac:spMkLst>
        </pc:spChg>
        <pc:spChg chg="del">
          <ac:chgData name="Alejandro Cerezo" userId="5ea20e796f35876f" providerId="LiveId" clId="{60A756C2-AF61-4B26-AACD-4EF17FC10D08}" dt="2020-03-29T16:32:44.966" v="5881" actId="478"/>
          <ac:spMkLst>
            <pc:docMk/>
            <pc:sldMk cId="1324050300" sldId="1247"/>
            <ac:spMk id="7" creationId="{BD03B0F1-0C40-47C0-8F1D-0C2B6FA69227}"/>
          </ac:spMkLst>
        </pc:spChg>
        <pc:spChg chg="add del mod">
          <ac:chgData name="Alejandro Cerezo" userId="5ea20e796f35876f" providerId="LiveId" clId="{60A756C2-AF61-4B26-AACD-4EF17FC10D08}" dt="2020-03-29T16:32:41.775" v="5880" actId="478"/>
          <ac:spMkLst>
            <pc:docMk/>
            <pc:sldMk cId="1324050300" sldId="1247"/>
            <ac:spMk id="10" creationId="{9F7C736B-27A2-4E13-8B6F-5A39D89EA4D7}"/>
          </ac:spMkLst>
        </pc:spChg>
        <pc:spChg chg="add mod">
          <ac:chgData name="Alejandro Cerezo" userId="5ea20e796f35876f" providerId="LiveId" clId="{60A756C2-AF61-4B26-AACD-4EF17FC10D08}" dt="2020-03-29T16:32:51.076" v="5883" actId="1076"/>
          <ac:spMkLst>
            <pc:docMk/>
            <pc:sldMk cId="1324050300" sldId="1247"/>
            <ac:spMk id="14" creationId="{04AAF841-60A0-43D6-87E9-BE2D5502CADD}"/>
          </ac:spMkLst>
        </pc:spChg>
        <pc:spChg chg="add mod">
          <ac:chgData name="Alejandro Cerezo" userId="5ea20e796f35876f" providerId="LiveId" clId="{60A756C2-AF61-4B26-AACD-4EF17FC10D08}" dt="2020-04-14T18:11:50.982" v="14243" actId="20577"/>
          <ac:spMkLst>
            <pc:docMk/>
            <pc:sldMk cId="1324050300" sldId="1247"/>
            <ac:spMk id="15" creationId="{8AAF1259-F7C8-4EE9-8F81-B8847137388A}"/>
          </ac:spMkLst>
        </pc:spChg>
        <pc:spChg chg="add mod">
          <ac:chgData name="Alejandro Cerezo" userId="5ea20e796f35876f" providerId="LiveId" clId="{60A756C2-AF61-4B26-AACD-4EF17FC10D08}" dt="2020-03-29T16:32:51.076" v="5883" actId="1076"/>
          <ac:spMkLst>
            <pc:docMk/>
            <pc:sldMk cId="1324050300" sldId="1247"/>
            <ac:spMk id="16" creationId="{DB6F4765-D697-4E89-BC17-3C3DA9ABBAC3}"/>
          </ac:spMkLst>
        </pc:spChg>
        <pc:picChg chg="del">
          <ac:chgData name="Alejandro Cerezo" userId="5ea20e796f35876f" providerId="LiveId" clId="{60A756C2-AF61-4B26-AACD-4EF17FC10D08}" dt="2020-03-29T16:32:37.326" v="5878" actId="478"/>
          <ac:picMkLst>
            <pc:docMk/>
            <pc:sldMk cId="1324050300" sldId="1247"/>
            <ac:picMk id="9" creationId="{98F29DAF-864C-4169-8301-41DCDACE0C54}"/>
          </ac:picMkLst>
        </pc:picChg>
      </pc:sldChg>
      <pc:sldChg chg="addSp delSp modSp add ord">
        <pc:chgData name="Alejandro Cerezo" userId="5ea20e796f35876f" providerId="LiveId" clId="{60A756C2-AF61-4B26-AACD-4EF17FC10D08}" dt="2020-04-01T19:10:38.512" v="9438" actId="790"/>
        <pc:sldMkLst>
          <pc:docMk/>
          <pc:sldMk cId="1000388593" sldId="1248"/>
        </pc:sldMkLst>
        <pc:spChg chg="del">
          <ac:chgData name="Alejandro Cerezo" userId="5ea20e796f35876f" providerId="LiveId" clId="{60A756C2-AF61-4B26-AACD-4EF17FC10D08}" dt="2020-03-29T16:35:58.406" v="5923" actId="478"/>
          <ac:spMkLst>
            <pc:docMk/>
            <pc:sldMk cId="1000388593" sldId="1248"/>
            <ac:spMk id="2" creationId="{00000000-0000-0000-0000-000000000000}"/>
          </ac:spMkLst>
        </pc:spChg>
        <pc:spChg chg="del">
          <ac:chgData name="Alejandro Cerezo" userId="5ea20e796f35876f" providerId="LiveId" clId="{60A756C2-AF61-4B26-AACD-4EF17FC10D08}" dt="2020-03-29T16:35:58.406" v="5923" actId="478"/>
          <ac:spMkLst>
            <pc:docMk/>
            <pc:sldMk cId="1000388593" sldId="1248"/>
            <ac:spMk id="5" creationId="{00000000-0000-0000-0000-000000000000}"/>
          </ac:spMkLst>
        </pc:spChg>
        <pc:spChg chg="del">
          <ac:chgData name="Alejandro Cerezo" userId="5ea20e796f35876f" providerId="LiveId" clId="{60A756C2-AF61-4B26-AACD-4EF17FC10D08}" dt="2020-03-29T16:35:58.406" v="5923" actId="478"/>
          <ac:spMkLst>
            <pc:docMk/>
            <pc:sldMk cId="1000388593" sldId="1248"/>
            <ac:spMk id="7" creationId="{00000000-0000-0000-0000-000000000000}"/>
          </ac:spMkLst>
        </pc:spChg>
        <pc:spChg chg="del">
          <ac:chgData name="Alejandro Cerezo" userId="5ea20e796f35876f" providerId="LiveId" clId="{60A756C2-AF61-4B26-AACD-4EF17FC10D08}" dt="2020-03-29T16:35:58.406" v="5923" actId="478"/>
          <ac:spMkLst>
            <pc:docMk/>
            <pc:sldMk cId="1000388593" sldId="1248"/>
            <ac:spMk id="9" creationId="{00000000-0000-0000-0000-000000000000}"/>
          </ac:spMkLst>
        </pc:spChg>
        <pc:spChg chg="del">
          <ac:chgData name="Alejandro Cerezo" userId="5ea20e796f35876f" providerId="LiveId" clId="{60A756C2-AF61-4B26-AACD-4EF17FC10D08}" dt="2020-03-29T16:35:58.406" v="5923" actId="478"/>
          <ac:spMkLst>
            <pc:docMk/>
            <pc:sldMk cId="1000388593" sldId="1248"/>
            <ac:spMk id="10" creationId="{00000000-0000-0000-0000-000000000000}"/>
          </ac:spMkLst>
        </pc:spChg>
        <pc:spChg chg="del">
          <ac:chgData name="Alejandro Cerezo" userId="5ea20e796f35876f" providerId="LiveId" clId="{60A756C2-AF61-4B26-AACD-4EF17FC10D08}" dt="2020-03-29T16:35:58.406" v="5923" actId="478"/>
          <ac:spMkLst>
            <pc:docMk/>
            <pc:sldMk cId="1000388593" sldId="1248"/>
            <ac:spMk id="11" creationId="{00000000-0000-0000-0000-000000000000}"/>
          </ac:spMkLst>
        </pc:spChg>
        <pc:spChg chg="del">
          <ac:chgData name="Alejandro Cerezo" userId="5ea20e796f35876f" providerId="LiveId" clId="{60A756C2-AF61-4B26-AACD-4EF17FC10D08}" dt="2020-03-29T16:35:58.406" v="5923" actId="478"/>
          <ac:spMkLst>
            <pc:docMk/>
            <pc:sldMk cId="1000388593" sldId="1248"/>
            <ac:spMk id="19" creationId="{00000000-0000-0000-0000-000000000000}"/>
          </ac:spMkLst>
        </pc:spChg>
        <pc:spChg chg="del">
          <ac:chgData name="Alejandro Cerezo" userId="5ea20e796f35876f" providerId="LiveId" clId="{60A756C2-AF61-4B26-AACD-4EF17FC10D08}" dt="2020-03-29T16:35:58.406" v="5923" actId="478"/>
          <ac:spMkLst>
            <pc:docMk/>
            <pc:sldMk cId="1000388593" sldId="1248"/>
            <ac:spMk id="20" creationId="{00000000-0000-0000-0000-000000000000}"/>
          </ac:spMkLst>
        </pc:spChg>
        <pc:spChg chg="del">
          <ac:chgData name="Alejandro Cerezo" userId="5ea20e796f35876f" providerId="LiveId" clId="{60A756C2-AF61-4B26-AACD-4EF17FC10D08}" dt="2020-03-29T16:35:58.406" v="5923" actId="478"/>
          <ac:spMkLst>
            <pc:docMk/>
            <pc:sldMk cId="1000388593" sldId="1248"/>
            <ac:spMk id="22" creationId="{00000000-0000-0000-0000-000000000000}"/>
          </ac:spMkLst>
        </pc:spChg>
        <pc:spChg chg="del">
          <ac:chgData name="Alejandro Cerezo" userId="5ea20e796f35876f" providerId="LiveId" clId="{60A756C2-AF61-4B26-AACD-4EF17FC10D08}" dt="2020-03-29T16:35:58.406" v="5923" actId="478"/>
          <ac:spMkLst>
            <pc:docMk/>
            <pc:sldMk cId="1000388593" sldId="1248"/>
            <ac:spMk id="23" creationId="{00000000-0000-0000-0000-000000000000}"/>
          </ac:spMkLst>
        </pc:spChg>
        <pc:spChg chg="mod">
          <ac:chgData name="Alejandro Cerezo" userId="5ea20e796f35876f" providerId="LiveId" clId="{60A756C2-AF61-4B26-AACD-4EF17FC10D08}" dt="2020-04-01T19:10:38.512" v="9438" actId="790"/>
          <ac:spMkLst>
            <pc:docMk/>
            <pc:sldMk cId="1000388593" sldId="1248"/>
            <ac:spMk id="24" creationId="{EF2E8E2B-7A7A-4D9F-BEE8-F52C16855C1F}"/>
          </ac:spMkLst>
        </pc:spChg>
        <pc:spChg chg="add mod">
          <ac:chgData name="Alejandro Cerezo" userId="5ea20e796f35876f" providerId="LiveId" clId="{60A756C2-AF61-4B26-AACD-4EF17FC10D08}" dt="2020-04-01T18:34:10.532" v="9293" actId="790"/>
          <ac:spMkLst>
            <pc:docMk/>
            <pc:sldMk cId="1000388593" sldId="1248"/>
            <ac:spMk id="25" creationId="{BC199CBB-D036-4C4B-A981-B168F33B6D0C}"/>
          </ac:spMkLst>
        </pc:spChg>
        <pc:spChg chg="del">
          <ac:chgData name="Alejandro Cerezo" userId="5ea20e796f35876f" providerId="LiveId" clId="{60A756C2-AF61-4B26-AACD-4EF17FC10D08}" dt="2020-03-29T16:35:58.406" v="5923" actId="478"/>
          <ac:spMkLst>
            <pc:docMk/>
            <pc:sldMk cId="1000388593" sldId="1248"/>
            <ac:spMk id="27" creationId="{00000000-0000-0000-0000-000000000000}"/>
          </ac:spMkLst>
        </pc:spChg>
        <pc:spChg chg="add mod">
          <ac:chgData name="Alejandro Cerezo" userId="5ea20e796f35876f" providerId="LiveId" clId="{60A756C2-AF61-4B26-AACD-4EF17FC10D08}" dt="2020-04-01T18:33:56.604" v="9292" actId="790"/>
          <ac:spMkLst>
            <pc:docMk/>
            <pc:sldMk cId="1000388593" sldId="1248"/>
            <ac:spMk id="28" creationId="{EF86F6DF-A831-4EA6-A91E-E6BF7E40DD2D}"/>
          </ac:spMkLst>
        </pc:spChg>
        <pc:spChg chg="del">
          <ac:chgData name="Alejandro Cerezo" userId="5ea20e796f35876f" providerId="LiveId" clId="{60A756C2-AF61-4B26-AACD-4EF17FC10D08}" dt="2020-03-29T16:35:58.406" v="5923" actId="478"/>
          <ac:spMkLst>
            <pc:docMk/>
            <pc:sldMk cId="1000388593" sldId="1248"/>
            <ac:spMk id="31" creationId="{00000000-0000-0000-0000-000000000000}"/>
          </ac:spMkLst>
        </pc:spChg>
        <pc:spChg chg="add mod">
          <ac:chgData name="Alejandro Cerezo" userId="5ea20e796f35876f" providerId="LiveId" clId="{60A756C2-AF61-4B26-AACD-4EF17FC10D08}" dt="2020-03-29T16:36:12.996" v="5952" actId="1036"/>
          <ac:spMkLst>
            <pc:docMk/>
            <pc:sldMk cId="1000388593" sldId="1248"/>
            <ac:spMk id="32" creationId="{80CC2B9B-42DC-4B38-B0CA-BDCBF32B0CED}"/>
          </ac:spMkLst>
        </pc:spChg>
        <pc:spChg chg="add mod">
          <ac:chgData name="Alejandro Cerezo" userId="5ea20e796f35876f" providerId="LiveId" clId="{60A756C2-AF61-4B26-AACD-4EF17FC10D08}" dt="2020-03-29T16:36:12.996" v="5952" actId="1036"/>
          <ac:spMkLst>
            <pc:docMk/>
            <pc:sldMk cId="1000388593" sldId="1248"/>
            <ac:spMk id="33" creationId="{1ACC9362-04F0-4724-8E4A-E278C3456990}"/>
          </ac:spMkLst>
        </pc:spChg>
        <pc:spChg chg="del">
          <ac:chgData name="Alejandro Cerezo" userId="5ea20e796f35876f" providerId="LiveId" clId="{60A756C2-AF61-4B26-AACD-4EF17FC10D08}" dt="2020-03-29T16:35:58.406" v="5923" actId="478"/>
          <ac:spMkLst>
            <pc:docMk/>
            <pc:sldMk cId="1000388593" sldId="1248"/>
            <ac:spMk id="34" creationId="{00000000-0000-0000-0000-000000000000}"/>
          </ac:spMkLst>
        </pc:spChg>
        <pc:spChg chg="add mod">
          <ac:chgData name="Alejandro Cerezo" userId="5ea20e796f35876f" providerId="LiveId" clId="{60A756C2-AF61-4B26-AACD-4EF17FC10D08}" dt="2020-03-29T16:36:12.996" v="5952" actId="1036"/>
          <ac:spMkLst>
            <pc:docMk/>
            <pc:sldMk cId="1000388593" sldId="1248"/>
            <ac:spMk id="35" creationId="{A00289F3-1237-430B-AC5A-7BD7CAD7EDFC}"/>
          </ac:spMkLst>
        </pc:spChg>
        <pc:spChg chg="add mod">
          <ac:chgData name="Alejandro Cerezo" userId="5ea20e796f35876f" providerId="LiveId" clId="{60A756C2-AF61-4B26-AACD-4EF17FC10D08}" dt="2020-03-29T16:36:12.996" v="5952" actId="1036"/>
          <ac:spMkLst>
            <pc:docMk/>
            <pc:sldMk cId="1000388593" sldId="1248"/>
            <ac:spMk id="37" creationId="{CB9FCF5A-FE16-41CF-BD84-1F85113584BB}"/>
          </ac:spMkLst>
        </pc:spChg>
        <pc:spChg chg="del">
          <ac:chgData name="Alejandro Cerezo" userId="5ea20e796f35876f" providerId="LiveId" clId="{60A756C2-AF61-4B26-AACD-4EF17FC10D08}" dt="2020-03-29T16:35:58.406" v="5923" actId="478"/>
          <ac:spMkLst>
            <pc:docMk/>
            <pc:sldMk cId="1000388593" sldId="1248"/>
            <ac:spMk id="38" creationId="{00000000-0000-0000-0000-000000000000}"/>
          </ac:spMkLst>
        </pc:spChg>
        <pc:spChg chg="add mod">
          <ac:chgData name="Alejandro Cerezo" userId="5ea20e796f35876f" providerId="LiveId" clId="{60A756C2-AF61-4B26-AACD-4EF17FC10D08}" dt="2020-03-29T16:36:12.996" v="5952" actId="1036"/>
          <ac:spMkLst>
            <pc:docMk/>
            <pc:sldMk cId="1000388593" sldId="1248"/>
            <ac:spMk id="39" creationId="{F95179DC-C653-4E16-9C47-9B7505A461AE}"/>
          </ac:spMkLst>
        </pc:spChg>
        <pc:cxnChg chg="del mod">
          <ac:chgData name="Alejandro Cerezo" userId="5ea20e796f35876f" providerId="LiveId" clId="{60A756C2-AF61-4B26-AACD-4EF17FC10D08}" dt="2020-03-29T16:35:58.406" v="5923" actId="478"/>
          <ac:cxnSpMkLst>
            <pc:docMk/>
            <pc:sldMk cId="1000388593" sldId="1248"/>
            <ac:cxnSpMk id="13" creationId="{00000000-0000-0000-0000-000000000000}"/>
          </ac:cxnSpMkLst>
        </pc:cxnChg>
        <pc:cxnChg chg="del mod">
          <ac:chgData name="Alejandro Cerezo" userId="5ea20e796f35876f" providerId="LiveId" clId="{60A756C2-AF61-4B26-AACD-4EF17FC10D08}" dt="2020-03-29T16:35:58.406" v="5923" actId="478"/>
          <ac:cxnSpMkLst>
            <pc:docMk/>
            <pc:sldMk cId="1000388593" sldId="1248"/>
            <ac:cxnSpMk id="16" creationId="{00000000-0000-0000-0000-000000000000}"/>
          </ac:cxnSpMkLst>
        </pc:cxnChg>
        <pc:cxnChg chg="del mod">
          <ac:chgData name="Alejandro Cerezo" userId="5ea20e796f35876f" providerId="LiveId" clId="{60A756C2-AF61-4B26-AACD-4EF17FC10D08}" dt="2020-03-29T16:35:58.406" v="5923" actId="478"/>
          <ac:cxnSpMkLst>
            <pc:docMk/>
            <pc:sldMk cId="1000388593" sldId="1248"/>
            <ac:cxnSpMk id="26" creationId="{00000000-0000-0000-0000-000000000000}"/>
          </ac:cxnSpMkLst>
        </pc:cxnChg>
        <pc:cxnChg chg="del mod">
          <ac:chgData name="Alejandro Cerezo" userId="5ea20e796f35876f" providerId="LiveId" clId="{60A756C2-AF61-4B26-AACD-4EF17FC10D08}" dt="2020-03-29T16:35:58.406" v="5923" actId="478"/>
          <ac:cxnSpMkLst>
            <pc:docMk/>
            <pc:sldMk cId="1000388593" sldId="1248"/>
            <ac:cxnSpMk id="29" creationId="{00000000-0000-0000-0000-000000000000}"/>
          </ac:cxnSpMkLst>
        </pc:cxnChg>
        <pc:cxnChg chg="del mod">
          <ac:chgData name="Alejandro Cerezo" userId="5ea20e796f35876f" providerId="LiveId" clId="{60A756C2-AF61-4B26-AACD-4EF17FC10D08}" dt="2020-03-29T16:35:58.406" v="5923" actId="478"/>
          <ac:cxnSpMkLst>
            <pc:docMk/>
            <pc:sldMk cId="1000388593" sldId="1248"/>
            <ac:cxnSpMk id="36" creationId="{00000000-0000-0000-0000-000000000000}"/>
          </ac:cxnSpMkLst>
        </pc:cxnChg>
        <pc:cxnChg chg="add mod">
          <ac:chgData name="Alejandro Cerezo" userId="5ea20e796f35876f" providerId="LiveId" clId="{60A756C2-AF61-4B26-AACD-4EF17FC10D08}" dt="2020-04-01T18:33:42.970" v="9291" actId="14100"/>
          <ac:cxnSpMkLst>
            <pc:docMk/>
            <pc:sldMk cId="1000388593" sldId="1248"/>
            <ac:cxnSpMk id="40" creationId="{27817588-FFF5-4B4B-B105-83045768BC78}"/>
          </ac:cxnSpMkLst>
        </pc:cxnChg>
        <pc:cxnChg chg="add mod">
          <ac:chgData name="Alejandro Cerezo" userId="5ea20e796f35876f" providerId="LiveId" clId="{60A756C2-AF61-4B26-AACD-4EF17FC10D08}" dt="2020-03-29T16:36:12.996" v="5952" actId="1036"/>
          <ac:cxnSpMkLst>
            <pc:docMk/>
            <pc:sldMk cId="1000388593" sldId="1248"/>
            <ac:cxnSpMk id="41" creationId="{708E15DF-407F-4A65-860B-5DA498712CE9}"/>
          </ac:cxnSpMkLst>
        </pc:cxnChg>
        <pc:cxnChg chg="add mod">
          <ac:chgData name="Alejandro Cerezo" userId="5ea20e796f35876f" providerId="LiveId" clId="{60A756C2-AF61-4B26-AACD-4EF17FC10D08}" dt="2020-03-29T16:36:12.996" v="5952" actId="1036"/>
          <ac:cxnSpMkLst>
            <pc:docMk/>
            <pc:sldMk cId="1000388593" sldId="1248"/>
            <ac:cxnSpMk id="42" creationId="{B2927655-B2D7-4DB6-9921-06E3DF62CEC3}"/>
          </ac:cxnSpMkLst>
        </pc:cxnChg>
        <pc:cxnChg chg="add mod">
          <ac:chgData name="Alejandro Cerezo" userId="5ea20e796f35876f" providerId="LiveId" clId="{60A756C2-AF61-4B26-AACD-4EF17FC10D08}" dt="2020-03-29T16:36:12.996" v="5952" actId="1036"/>
          <ac:cxnSpMkLst>
            <pc:docMk/>
            <pc:sldMk cId="1000388593" sldId="1248"/>
            <ac:cxnSpMk id="43" creationId="{8B9340E2-5F47-482C-8D66-FEEB230BC70B}"/>
          </ac:cxnSpMkLst>
        </pc:cxnChg>
        <pc:cxnChg chg="add mod">
          <ac:chgData name="Alejandro Cerezo" userId="5ea20e796f35876f" providerId="LiveId" clId="{60A756C2-AF61-4B26-AACD-4EF17FC10D08}" dt="2020-03-29T16:36:12.996" v="5952" actId="1036"/>
          <ac:cxnSpMkLst>
            <pc:docMk/>
            <pc:sldMk cId="1000388593" sldId="1248"/>
            <ac:cxnSpMk id="44" creationId="{43CFD508-1D49-4ED7-A835-FCFD5BB4302D}"/>
          </ac:cxnSpMkLst>
        </pc:cxnChg>
        <pc:cxnChg chg="add mod">
          <ac:chgData name="Alejandro Cerezo" userId="5ea20e796f35876f" providerId="LiveId" clId="{60A756C2-AF61-4B26-AACD-4EF17FC10D08}" dt="2020-03-29T16:36:12.996" v="5952" actId="1036"/>
          <ac:cxnSpMkLst>
            <pc:docMk/>
            <pc:sldMk cId="1000388593" sldId="1248"/>
            <ac:cxnSpMk id="45" creationId="{8473A862-872B-40F4-A936-D64348B6CAB6}"/>
          </ac:cxnSpMkLst>
        </pc:cxnChg>
      </pc:sldChg>
      <pc:sldChg chg="addSp delSp modSp add">
        <pc:chgData name="Alejandro Cerezo" userId="5ea20e796f35876f" providerId="LiveId" clId="{60A756C2-AF61-4B26-AACD-4EF17FC10D08}" dt="2020-04-01T18:34:27.306" v="9294" actId="790"/>
        <pc:sldMkLst>
          <pc:docMk/>
          <pc:sldMk cId="4222403932" sldId="1249"/>
        </pc:sldMkLst>
        <pc:spChg chg="add mod">
          <ac:chgData name="Alejandro Cerezo" userId="5ea20e796f35876f" providerId="LiveId" clId="{60A756C2-AF61-4B26-AACD-4EF17FC10D08}" dt="2020-03-29T16:37:40.899" v="6004" actId="1038"/>
          <ac:spMkLst>
            <pc:docMk/>
            <pc:sldMk cId="4222403932" sldId="1249"/>
            <ac:spMk id="17" creationId="{74BEE5B6-AB2D-462B-B8C9-1C00667D48E5}"/>
          </ac:spMkLst>
        </pc:spChg>
        <pc:spChg chg="add mod">
          <ac:chgData name="Alejandro Cerezo" userId="5ea20e796f35876f" providerId="LiveId" clId="{60A756C2-AF61-4B26-AACD-4EF17FC10D08}" dt="2020-03-29T16:37:40.899" v="6004" actId="1038"/>
          <ac:spMkLst>
            <pc:docMk/>
            <pc:sldMk cId="4222403932" sldId="1249"/>
            <ac:spMk id="18" creationId="{28F22B00-2779-495D-8F3A-3AA18B051505}"/>
          </ac:spMkLst>
        </pc:spChg>
        <pc:spChg chg="add mod">
          <ac:chgData name="Alejandro Cerezo" userId="5ea20e796f35876f" providerId="LiveId" clId="{60A756C2-AF61-4B26-AACD-4EF17FC10D08}" dt="2020-03-29T16:37:40.899" v="6004" actId="1038"/>
          <ac:spMkLst>
            <pc:docMk/>
            <pc:sldMk cId="4222403932" sldId="1249"/>
            <ac:spMk id="19" creationId="{4C8EB358-EC3B-47CD-845F-C72AF09FEE66}"/>
          </ac:spMkLst>
        </pc:spChg>
        <pc:spChg chg="add mod">
          <ac:chgData name="Alejandro Cerezo" userId="5ea20e796f35876f" providerId="LiveId" clId="{60A756C2-AF61-4B26-AACD-4EF17FC10D08}" dt="2020-03-29T16:37:40.899" v="6004" actId="1038"/>
          <ac:spMkLst>
            <pc:docMk/>
            <pc:sldMk cId="4222403932" sldId="1249"/>
            <ac:spMk id="20" creationId="{4D7A6B31-AF70-4D12-821F-1D2928C614D4}"/>
          </ac:spMkLst>
        </pc:spChg>
        <pc:spChg chg="add mod">
          <ac:chgData name="Alejandro Cerezo" userId="5ea20e796f35876f" providerId="LiveId" clId="{60A756C2-AF61-4B26-AACD-4EF17FC10D08}" dt="2020-03-29T16:37:40.899" v="6004" actId="1038"/>
          <ac:spMkLst>
            <pc:docMk/>
            <pc:sldMk cId="4222403932" sldId="1249"/>
            <ac:spMk id="22" creationId="{DC33C404-BE0B-48A5-B367-38D0B8D04629}"/>
          </ac:spMkLst>
        </pc:spChg>
        <pc:spChg chg="add mod">
          <ac:chgData name="Alejandro Cerezo" userId="5ea20e796f35876f" providerId="LiveId" clId="{60A756C2-AF61-4B26-AACD-4EF17FC10D08}" dt="2020-03-29T16:37:40.899" v="6004" actId="1038"/>
          <ac:spMkLst>
            <pc:docMk/>
            <pc:sldMk cId="4222403932" sldId="1249"/>
            <ac:spMk id="23" creationId="{73E32EB7-EF2B-4368-8503-6463D8D6A06D}"/>
          </ac:spMkLst>
        </pc:spChg>
        <pc:spChg chg="mod">
          <ac:chgData name="Alejandro Cerezo" userId="5ea20e796f35876f" providerId="LiveId" clId="{60A756C2-AF61-4B26-AACD-4EF17FC10D08}" dt="2020-04-01T18:34:27.306" v="9294" actId="790"/>
          <ac:spMkLst>
            <pc:docMk/>
            <pc:sldMk cId="4222403932" sldId="1249"/>
            <ac:spMk id="24" creationId="{EF2E8E2B-7A7A-4D9F-BEE8-F52C16855C1F}"/>
          </ac:spMkLst>
        </pc:spChg>
        <pc:spChg chg="del">
          <ac:chgData name="Alejandro Cerezo" userId="5ea20e796f35876f" providerId="LiveId" clId="{60A756C2-AF61-4B26-AACD-4EF17FC10D08}" dt="2020-03-29T16:37:24.250" v="5984" actId="478"/>
          <ac:spMkLst>
            <pc:docMk/>
            <pc:sldMk cId="4222403932" sldId="1249"/>
            <ac:spMk id="25" creationId="{BC199CBB-D036-4C4B-A981-B168F33B6D0C}"/>
          </ac:spMkLst>
        </pc:spChg>
        <pc:spChg chg="del">
          <ac:chgData name="Alejandro Cerezo" userId="5ea20e796f35876f" providerId="LiveId" clId="{60A756C2-AF61-4B26-AACD-4EF17FC10D08}" dt="2020-03-29T16:37:24.250" v="5984" actId="478"/>
          <ac:spMkLst>
            <pc:docMk/>
            <pc:sldMk cId="4222403932" sldId="1249"/>
            <ac:spMk id="28" creationId="{EF86F6DF-A831-4EA6-A91E-E6BF7E40DD2D}"/>
          </ac:spMkLst>
        </pc:spChg>
        <pc:spChg chg="del">
          <ac:chgData name="Alejandro Cerezo" userId="5ea20e796f35876f" providerId="LiveId" clId="{60A756C2-AF61-4B26-AACD-4EF17FC10D08}" dt="2020-03-29T16:37:24.250" v="5984" actId="478"/>
          <ac:spMkLst>
            <pc:docMk/>
            <pc:sldMk cId="4222403932" sldId="1249"/>
            <ac:spMk id="32" creationId="{80CC2B9B-42DC-4B38-B0CA-BDCBF32B0CED}"/>
          </ac:spMkLst>
        </pc:spChg>
        <pc:spChg chg="del">
          <ac:chgData name="Alejandro Cerezo" userId="5ea20e796f35876f" providerId="LiveId" clId="{60A756C2-AF61-4B26-AACD-4EF17FC10D08}" dt="2020-03-29T16:37:24.250" v="5984" actId="478"/>
          <ac:spMkLst>
            <pc:docMk/>
            <pc:sldMk cId="4222403932" sldId="1249"/>
            <ac:spMk id="33" creationId="{1ACC9362-04F0-4724-8E4A-E278C3456990}"/>
          </ac:spMkLst>
        </pc:spChg>
        <pc:spChg chg="del">
          <ac:chgData name="Alejandro Cerezo" userId="5ea20e796f35876f" providerId="LiveId" clId="{60A756C2-AF61-4B26-AACD-4EF17FC10D08}" dt="2020-03-29T16:37:24.250" v="5984" actId="478"/>
          <ac:spMkLst>
            <pc:docMk/>
            <pc:sldMk cId="4222403932" sldId="1249"/>
            <ac:spMk id="35" creationId="{A00289F3-1237-430B-AC5A-7BD7CAD7EDFC}"/>
          </ac:spMkLst>
        </pc:spChg>
        <pc:spChg chg="del">
          <ac:chgData name="Alejandro Cerezo" userId="5ea20e796f35876f" providerId="LiveId" clId="{60A756C2-AF61-4B26-AACD-4EF17FC10D08}" dt="2020-03-29T16:37:24.250" v="5984" actId="478"/>
          <ac:spMkLst>
            <pc:docMk/>
            <pc:sldMk cId="4222403932" sldId="1249"/>
            <ac:spMk id="37" creationId="{CB9FCF5A-FE16-41CF-BD84-1F85113584BB}"/>
          </ac:spMkLst>
        </pc:spChg>
        <pc:spChg chg="del">
          <ac:chgData name="Alejandro Cerezo" userId="5ea20e796f35876f" providerId="LiveId" clId="{60A756C2-AF61-4B26-AACD-4EF17FC10D08}" dt="2020-03-29T16:37:24.250" v="5984" actId="478"/>
          <ac:spMkLst>
            <pc:docMk/>
            <pc:sldMk cId="4222403932" sldId="1249"/>
            <ac:spMk id="39" creationId="{F95179DC-C653-4E16-9C47-9B7505A461AE}"/>
          </ac:spMkLst>
        </pc:spChg>
        <pc:cxnChg chg="add mod">
          <ac:chgData name="Alejandro Cerezo" userId="5ea20e796f35876f" providerId="LiveId" clId="{60A756C2-AF61-4B26-AACD-4EF17FC10D08}" dt="2020-03-29T16:37:40.899" v="6004" actId="1038"/>
          <ac:cxnSpMkLst>
            <pc:docMk/>
            <pc:sldMk cId="4222403932" sldId="1249"/>
            <ac:cxnSpMk id="21" creationId="{E314959D-F8ED-4851-A511-715F41F958EE}"/>
          </ac:cxnSpMkLst>
        </pc:cxnChg>
        <pc:cxnChg chg="del mod">
          <ac:chgData name="Alejandro Cerezo" userId="5ea20e796f35876f" providerId="LiveId" clId="{60A756C2-AF61-4B26-AACD-4EF17FC10D08}" dt="2020-03-29T16:37:24.250" v="5984" actId="478"/>
          <ac:cxnSpMkLst>
            <pc:docMk/>
            <pc:sldMk cId="4222403932" sldId="1249"/>
            <ac:cxnSpMk id="40" creationId="{27817588-FFF5-4B4B-B105-83045768BC78}"/>
          </ac:cxnSpMkLst>
        </pc:cxnChg>
        <pc:cxnChg chg="del mod">
          <ac:chgData name="Alejandro Cerezo" userId="5ea20e796f35876f" providerId="LiveId" clId="{60A756C2-AF61-4B26-AACD-4EF17FC10D08}" dt="2020-03-29T16:37:24.250" v="5984" actId="478"/>
          <ac:cxnSpMkLst>
            <pc:docMk/>
            <pc:sldMk cId="4222403932" sldId="1249"/>
            <ac:cxnSpMk id="41" creationId="{708E15DF-407F-4A65-860B-5DA498712CE9}"/>
          </ac:cxnSpMkLst>
        </pc:cxnChg>
        <pc:cxnChg chg="del">
          <ac:chgData name="Alejandro Cerezo" userId="5ea20e796f35876f" providerId="LiveId" clId="{60A756C2-AF61-4B26-AACD-4EF17FC10D08}" dt="2020-03-29T16:37:24.250" v="5984" actId="478"/>
          <ac:cxnSpMkLst>
            <pc:docMk/>
            <pc:sldMk cId="4222403932" sldId="1249"/>
            <ac:cxnSpMk id="42" creationId="{B2927655-B2D7-4DB6-9921-06E3DF62CEC3}"/>
          </ac:cxnSpMkLst>
        </pc:cxnChg>
        <pc:cxnChg chg="del">
          <ac:chgData name="Alejandro Cerezo" userId="5ea20e796f35876f" providerId="LiveId" clId="{60A756C2-AF61-4B26-AACD-4EF17FC10D08}" dt="2020-03-29T16:37:24.250" v="5984" actId="478"/>
          <ac:cxnSpMkLst>
            <pc:docMk/>
            <pc:sldMk cId="4222403932" sldId="1249"/>
            <ac:cxnSpMk id="43" creationId="{8B9340E2-5F47-482C-8D66-FEEB230BC70B}"/>
          </ac:cxnSpMkLst>
        </pc:cxnChg>
        <pc:cxnChg chg="del mod">
          <ac:chgData name="Alejandro Cerezo" userId="5ea20e796f35876f" providerId="LiveId" clId="{60A756C2-AF61-4B26-AACD-4EF17FC10D08}" dt="2020-03-29T16:37:24.250" v="5984" actId="478"/>
          <ac:cxnSpMkLst>
            <pc:docMk/>
            <pc:sldMk cId="4222403932" sldId="1249"/>
            <ac:cxnSpMk id="44" creationId="{43CFD508-1D49-4ED7-A835-FCFD5BB4302D}"/>
          </ac:cxnSpMkLst>
        </pc:cxnChg>
        <pc:cxnChg chg="del mod">
          <ac:chgData name="Alejandro Cerezo" userId="5ea20e796f35876f" providerId="LiveId" clId="{60A756C2-AF61-4B26-AACD-4EF17FC10D08}" dt="2020-03-29T16:37:24.250" v="5984" actId="478"/>
          <ac:cxnSpMkLst>
            <pc:docMk/>
            <pc:sldMk cId="4222403932" sldId="1249"/>
            <ac:cxnSpMk id="45" creationId="{8473A862-872B-40F4-A936-D64348B6CAB6}"/>
          </ac:cxnSpMkLst>
        </pc:cxnChg>
      </pc:sldChg>
      <pc:sldChg chg="addSp delSp modSp add ord">
        <pc:chgData name="Alejandro Cerezo" userId="5ea20e796f35876f" providerId="LiveId" clId="{60A756C2-AF61-4B26-AACD-4EF17FC10D08}" dt="2020-04-01T18:35:40.320" v="9302" actId="790"/>
        <pc:sldMkLst>
          <pc:docMk/>
          <pc:sldMk cId="3006612884" sldId="1250"/>
        </pc:sldMkLst>
        <pc:spChg chg="mod">
          <ac:chgData name="Alejandro Cerezo" userId="5ea20e796f35876f" providerId="LiveId" clId="{60A756C2-AF61-4B26-AACD-4EF17FC10D08}" dt="2020-04-01T18:35:13.579" v="9298" actId="790"/>
          <ac:spMkLst>
            <pc:docMk/>
            <pc:sldMk cId="3006612884" sldId="1250"/>
            <ac:spMk id="8" creationId="{00DEE77A-2BF5-42FF-A925-24EF8D0C954B}"/>
          </ac:spMkLst>
        </pc:spChg>
        <pc:spChg chg="del">
          <ac:chgData name="Alejandro Cerezo" userId="5ea20e796f35876f" providerId="LiveId" clId="{60A756C2-AF61-4B26-AACD-4EF17FC10D08}" dt="2020-03-29T16:39:02.771" v="6027" actId="478"/>
          <ac:spMkLst>
            <pc:docMk/>
            <pc:sldMk cId="3006612884" sldId="1250"/>
            <ac:spMk id="14" creationId="{68AE1578-FB75-4977-BDFF-0FEF8E07B710}"/>
          </ac:spMkLst>
        </pc:spChg>
        <pc:spChg chg="del">
          <ac:chgData name="Alejandro Cerezo" userId="5ea20e796f35876f" providerId="LiveId" clId="{60A756C2-AF61-4B26-AACD-4EF17FC10D08}" dt="2020-03-29T16:39:02.771" v="6027" actId="478"/>
          <ac:spMkLst>
            <pc:docMk/>
            <pc:sldMk cId="3006612884" sldId="1250"/>
            <ac:spMk id="16" creationId="{CD8D0DA8-FD7C-4B41-8EE5-FEBA30596270}"/>
          </ac:spMkLst>
        </pc:spChg>
        <pc:spChg chg="del">
          <ac:chgData name="Alejandro Cerezo" userId="5ea20e796f35876f" providerId="LiveId" clId="{60A756C2-AF61-4B26-AACD-4EF17FC10D08}" dt="2020-03-29T16:39:02.771" v="6027" actId="478"/>
          <ac:spMkLst>
            <pc:docMk/>
            <pc:sldMk cId="3006612884" sldId="1250"/>
            <ac:spMk id="18" creationId="{5C3E9963-6BE9-4A82-B011-5CAEC94900C7}"/>
          </ac:spMkLst>
        </pc:spChg>
        <pc:spChg chg="del">
          <ac:chgData name="Alejandro Cerezo" userId="5ea20e796f35876f" providerId="LiveId" clId="{60A756C2-AF61-4B26-AACD-4EF17FC10D08}" dt="2020-03-29T16:39:02.771" v="6027" actId="478"/>
          <ac:spMkLst>
            <pc:docMk/>
            <pc:sldMk cId="3006612884" sldId="1250"/>
            <ac:spMk id="19" creationId="{FE25CC9C-7282-4BD1-A6C1-84154EFDFCC4}"/>
          </ac:spMkLst>
        </pc:spChg>
        <pc:spChg chg="del">
          <ac:chgData name="Alejandro Cerezo" userId="5ea20e796f35876f" providerId="LiveId" clId="{60A756C2-AF61-4B26-AACD-4EF17FC10D08}" dt="2020-03-29T16:39:02.771" v="6027" actId="478"/>
          <ac:spMkLst>
            <pc:docMk/>
            <pc:sldMk cId="3006612884" sldId="1250"/>
            <ac:spMk id="21" creationId="{FF54E7B3-BC03-4A31-9BCA-D10C65167B13}"/>
          </ac:spMkLst>
        </pc:spChg>
        <pc:spChg chg="del">
          <ac:chgData name="Alejandro Cerezo" userId="5ea20e796f35876f" providerId="LiveId" clId="{60A756C2-AF61-4B26-AACD-4EF17FC10D08}" dt="2020-03-29T16:39:02.771" v="6027" actId="478"/>
          <ac:spMkLst>
            <pc:docMk/>
            <pc:sldMk cId="3006612884" sldId="1250"/>
            <ac:spMk id="22" creationId="{3E01AA96-21EA-435B-86EB-9C7CD2AC8E48}"/>
          </ac:spMkLst>
        </pc:spChg>
        <pc:spChg chg="del">
          <ac:chgData name="Alejandro Cerezo" userId="5ea20e796f35876f" providerId="LiveId" clId="{60A756C2-AF61-4B26-AACD-4EF17FC10D08}" dt="2020-03-29T16:39:02.771" v="6027" actId="478"/>
          <ac:spMkLst>
            <pc:docMk/>
            <pc:sldMk cId="3006612884" sldId="1250"/>
            <ac:spMk id="23" creationId="{902013CD-8677-4364-9309-C24790D1CF6E}"/>
          </ac:spMkLst>
        </pc:spChg>
        <pc:spChg chg="del">
          <ac:chgData name="Alejandro Cerezo" userId="5ea20e796f35876f" providerId="LiveId" clId="{60A756C2-AF61-4B26-AACD-4EF17FC10D08}" dt="2020-03-29T16:39:02.771" v="6027" actId="478"/>
          <ac:spMkLst>
            <pc:docMk/>
            <pc:sldMk cId="3006612884" sldId="1250"/>
            <ac:spMk id="26" creationId="{DE3D5955-DA18-4656-98DB-AAD4F94833F4}"/>
          </ac:spMkLst>
        </pc:spChg>
        <pc:spChg chg="mod">
          <ac:chgData name="Alejandro Cerezo" userId="5ea20e796f35876f" providerId="LiveId" clId="{60A756C2-AF61-4B26-AACD-4EF17FC10D08}" dt="2020-04-01T18:35:40.320" v="9302" actId="790"/>
          <ac:spMkLst>
            <pc:docMk/>
            <pc:sldMk cId="3006612884" sldId="1250"/>
            <ac:spMk id="28" creationId="{AE817E3B-2530-4CFD-8EE5-3101A2D5432C}"/>
          </ac:spMkLst>
        </pc:spChg>
        <pc:spChg chg="add mod">
          <ac:chgData name="Alejandro Cerezo" userId="5ea20e796f35876f" providerId="LiveId" clId="{60A756C2-AF61-4B26-AACD-4EF17FC10D08}" dt="2020-03-29T16:39:17.517" v="6110" actId="1035"/>
          <ac:spMkLst>
            <pc:docMk/>
            <pc:sldMk cId="3006612884" sldId="1250"/>
            <ac:spMk id="29" creationId="{C96D2803-D749-4CD8-94AF-C1D4B74B3597}"/>
          </ac:spMkLst>
        </pc:spChg>
        <pc:spChg chg="add mod">
          <ac:chgData name="Alejandro Cerezo" userId="5ea20e796f35876f" providerId="LiveId" clId="{60A756C2-AF61-4B26-AACD-4EF17FC10D08}" dt="2020-03-29T16:39:17.517" v="6110" actId="1035"/>
          <ac:spMkLst>
            <pc:docMk/>
            <pc:sldMk cId="3006612884" sldId="1250"/>
            <ac:spMk id="31" creationId="{EABAF503-F181-4D83-A19D-638DF1180AC4}"/>
          </ac:spMkLst>
        </pc:spChg>
        <pc:spChg chg="add mod">
          <ac:chgData name="Alejandro Cerezo" userId="5ea20e796f35876f" providerId="LiveId" clId="{60A756C2-AF61-4B26-AACD-4EF17FC10D08}" dt="2020-03-29T16:39:17.517" v="6110" actId="1035"/>
          <ac:spMkLst>
            <pc:docMk/>
            <pc:sldMk cId="3006612884" sldId="1250"/>
            <ac:spMk id="33" creationId="{9F250103-D2A0-4D6D-B49B-386CCA87F4CD}"/>
          </ac:spMkLst>
        </pc:spChg>
        <pc:spChg chg="add mod">
          <ac:chgData name="Alejandro Cerezo" userId="5ea20e796f35876f" providerId="LiveId" clId="{60A756C2-AF61-4B26-AACD-4EF17FC10D08}" dt="2020-03-29T16:39:17.517" v="6110" actId="1035"/>
          <ac:spMkLst>
            <pc:docMk/>
            <pc:sldMk cId="3006612884" sldId="1250"/>
            <ac:spMk id="34" creationId="{1B8736F2-4749-4ED2-9E56-E5CE8D6CEEB7}"/>
          </ac:spMkLst>
        </pc:spChg>
        <pc:spChg chg="add mod">
          <ac:chgData name="Alejandro Cerezo" userId="5ea20e796f35876f" providerId="LiveId" clId="{60A756C2-AF61-4B26-AACD-4EF17FC10D08}" dt="2020-03-29T16:39:17.517" v="6110" actId="1035"/>
          <ac:spMkLst>
            <pc:docMk/>
            <pc:sldMk cId="3006612884" sldId="1250"/>
            <ac:spMk id="35" creationId="{1E02D524-43AA-41BB-8187-0A6E2130D619}"/>
          </ac:spMkLst>
        </pc:spChg>
        <pc:grpChg chg="add mod">
          <ac:chgData name="Alejandro Cerezo" userId="5ea20e796f35876f" providerId="LiveId" clId="{60A756C2-AF61-4B26-AACD-4EF17FC10D08}" dt="2020-03-29T16:39:17.517" v="6110" actId="1035"/>
          <ac:grpSpMkLst>
            <pc:docMk/>
            <pc:sldMk cId="3006612884" sldId="1250"/>
            <ac:grpSpMk id="25" creationId="{F0CDE28B-5700-421F-B764-40F46882F48E}"/>
          </ac:grpSpMkLst>
        </pc:grpChg>
        <pc:cxnChg chg="del mod">
          <ac:chgData name="Alejandro Cerezo" userId="5ea20e796f35876f" providerId="LiveId" clId="{60A756C2-AF61-4B26-AACD-4EF17FC10D08}" dt="2020-03-29T16:39:02.771" v="6027" actId="478"/>
          <ac:cxnSpMkLst>
            <pc:docMk/>
            <pc:sldMk cId="3006612884" sldId="1250"/>
            <ac:cxnSpMk id="17" creationId="{76CCFB63-8636-4908-934B-0AD495F43ADB}"/>
          </ac:cxnSpMkLst>
        </pc:cxnChg>
        <pc:cxnChg chg="del mod">
          <ac:chgData name="Alejandro Cerezo" userId="5ea20e796f35876f" providerId="LiveId" clId="{60A756C2-AF61-4B26-AACD-4EF17FC10D08}" dt="2020-03-29T16:39:02.771" v="6027" actId="478"/>
          <ac:cxnSpMkLst>
            <pc:docMk/>
            <pc:sldMk cId="3006612884" sldId="1250"/>
            <ac:cxnSpMk id="20" creationId="{C96B16D4-DA4E-4EE5-A16E-74BD05DA6127}"/>
          </ac:cxnSpMkLst>
        </pc:cxnChg>
        <pc:cxnChg chg="del mod">
          <ac:chgData name="Alejandro Cerezo" userId="5ea20e796f35876f" providerId="LiveId" clId="{60A756C2-AF61-4B26-AACD-4EF17FC10D08}" dt="2020-03-29T16:39:02.771" v="6027" actId="478"/>
          <ac:cxnSpMkLst>
            <pc:docMk/>
            <pc:sldMk cId="3006612884" sldId="1250"/>
            <ac:cxnSpMk id="24" creationId="{3A1CB108-CCF0-4922-99B1-7652F64BD2E1}"/>
          </ac:cxnSpMkLst>
        </pc:cxnChg>
        <pc:cxnChg chg="add mod">
          <ac:chgData name="Alejandro Cerezo" userId="5ea20e796f35876f" providerId="LiveId" clId="{60A756C2-AF61-4B26-AACD-4EF17FC10D08}" dt="2020-04-01T18:35:26.072" v="9299" actId="20577"/>
          <ac:cxnSpMkLst>
            <pc:docMk/>
            <pc:sldMk cId="3006612884" sldId="1250"/>
            <ac:cxnSpMk id="30" creationId="{24FAAB0C-67C6-4823-8896-86C8B5C43F79}"/>
          </ac:cxnSpMkLst>
        </pc:cxnChg>
        <pc:cxnChg chg="add mod">
          <ac:chgData name="Alejandro Cerezo" userId="5ea20e796f35876f" providerId="LiveId" clId="{60A756C2-AF61-4B26-AACD-4EF17FC10D08}" dt="2020-03-29T16:39:17.517" v="6110" actId="1035"/>
          <ac:cxnSpMkLst>
            <pc:docMk/>
            <pc:sldMk cId="3006612884" sldId="1250"/>
            <ac:cxnSpMk id="32" creationId="{A1935E0A-E671-4F33-850B-EA896FD7A0F1}"/>
          </ac:cxnSpMkLst>
        </pc:cxnChg>
      </pc:sldChg>
      <pc:sldChg chg="addSp delSp modSp add del ord">
        <pc:chgData name="Alejandro Cerezo" userId="5ea20e796f35876f" providerId="LiveId" clId="{60A756C2-AF61-4B26-AACD-4EF17FC10D08}" dt="2020-03-29T16:43:01.697" v="6256" actId="47"/>
        <pc:sldMkLst>
          <pc:docMk/>
          <pc:sldMk cId="3561725203" sldId="1251"/>
        </pc:sldMkLst>
        <pc:spChg chg="add mod">
          <ac:chgData name="Alejandro Cerezo" userId="5ea20e796f35876f" providerId="LiveId" clId="{60A756C2-AF61-4B26-AACD-4EF17FC10D08}" dt="2020-03-29T16:41:23.082" v="6176" actId="1036"/>
          <ac:spMkLst>
            <pc:docMk/>
            <pc:sldMk cId="3561725203" sldId="1251"/>
            <ac:spMk id="17" creationId="{9B32B0A6-DDA9-4DBA-839D-D63E37CE2A56}"/>
          </ac:spMkLst>
        </pc:spChg>
        <pc:spChg chg="add mod">
          <ac:chgData name="Alejandro Cerezo" userId="5ea20e796f35876f" providerId="LiveId" clId="{60A756C2-AF61-4B26-AACD-4EF17FC10D08}" dt="2020-03-29T16:41:23.082" v="6176" actId="1036"/>
          <ac:spMkLst>
            <pc:docMk/>
            <pc:sldMk cId="3561725203" sldId="1251"/>
            <ac:spMk id="18" creationId="{FCF34EF1-015C-4B51-9983-6B7D524817F9}"/>
          </ac:spMkLst>
        </pc:spChg>
        <pc:spChg chg="add mod">
          <ac:chgData name="Alejandro Cerezo" userId="5ea20e796f35876f" providerId="LiveId" clId="{60A756C2-AF61-4B26-AACD-4EF17FC10D08}" dt="2020-03-29T16:41:23.082" v="6176" actId="1036"/>
          <ac:spMkLst>
            <pc:docMk/>
            <pc:sldMk cId="3561725203" sldId="1251"/>
            <ac:spMk id="19" creationId="{8AF79D8C-0336-48C7-A1F3-507B9F2C705C}"/>
          </ac:spMkLst>
        </pc:spChg>
        <pc:spChg chg="add mod">
          <ac:chgData name="Alejandro Cerezo" userId="5ea20e796f35876f" providerId="LiveId" clId="{60A756C2-AF61-4B26-AACD-4EF17FC10D08}" dt="2020-03-29T16:41:23.082" v="6176" actId="1036"/>
          <ac:spMkLst>
            <pc:docMk/>
            <pc:sldMk cId="3561725203" sldId="1251"/>
            <ac:spMk id="20" creationId="{410F426A-649F-4567-B6F3-CDA5883FD819}"/>
          </ac:spMkLst>
        </pc:spChg>
        <pc:spChg chg="add mod">
          <ac:chgData name="Alejandro Cerezo" userId="5ea20e796f35876f" providerId="LiveId" clId="{60A756C2-AF61-4B26-AACD-4EF17FC10D08}" dt="2020-03-29T16:41:23.082" v="6176" actId="1036"/>
          <ac:spMkLst>
            <pc:docMk/>
            <pc:sldMk cId="3561725203" sldId="1251"/>
            <ac:spMk id="21" creationId="{41632F39-FA68-44B5-9F1B-49820124B950}"/>
          </ac:spMkLst>
        </pc:spChg>
        <pc:spChg chg="add mod">
          <ac:chgData name="Alejandro Cerezo" userId="5ea20e796f35876f" providerId="LiveId" clId="{60A756C2-AF61-4B26-AACD-4EF17FC10D08}" dt="2020-03-29T16:41:23.082" v="6176" actId="1036"/>
          <ac:spMkLst>
            <pc:docMk/>
            <pc:sldMk cId="3561725203" sldId="1251"/>
            <ac:spMk id="23" creationId="{FE8CF143-860E-4EFC-A496-D5D76B5746A7}"/>
          </ac:spMkLst>
        </pc:spChg>
        <pc:spChg chg="mod">
          <ac:chgData name="Alejandro Cerezo" userId="5ea20e796f35876f" providerId="LiveId" clId="{60A756C2-AF61-4B26-AACD-4EF17FC10D08}" dt="2020-03-29T16:42:04.647" v="6181" actId="20577"/>
          <ac:spMkLst>
            <pc:docMk/>
            <pc:sldMk cId="3561725203" sldId="1251"/>
            <ac:spMk id="24" creationId="{EF2E8E2B-7A7A-4D9F-BEE8-F52C16855C1F}"/>
          </ac:spMkLst>
        </pc:spChg>
        <pc:spChg chg="del">
          <ac:chgData name="Alejandro Cerezo" userId="5ea20e796f35876f" providerId="LiveId" clId="{60A756C2-AF61-4B26-AACD-4EF17FC10D08}" dt="2020-03-29T16:41:08.979" v="6156" actId="478"/>
          <ac:spMkLst>
            <pc:docMk/>
            <pc:sldMk cId="3561725203" sldId="1251"/>
            <ac:spMk id="25" creationId="{BC199CBB-D036-4C4B-A981-B168F33B6D0C}"/>
          </ac:spMkLst>
        </pc:spChg>
        <pc:spChg chg="add mod">
          <ac:chgData name="Alejandro Cerezo" userId="5ea20e796f35876f" providerId="LiveId" clId="{60A756C2-AF61-4B26-AACD-4EF17FC10D08}" dt="2020-03-29T16:41:23.082" v="6176" actId="1036"/>
          <ac:spMkLst>
            <pc:docMk/>
            <pc:sldMk cId="3561725203" sldId="1251"/>
            <ac:spMk id="27" creationId="{210B7698-A82E-4520-8DB9-A0E4F65D21A7}"/>
          </ac:spMkLst>
        </pc:spChg>
        <pc:spChg chg="del">
          <ac:chgData name="Alejandro Cerezo" userId="5ea20e796f35876f" providerId="LiveId" clId="{60A756C2-AF61-4B26-AACD-4EF17FC10D08}" dt="2020-03-29T16:41:08.979" v="6156" actId="478"/>
          <ac:spMkLst>
            <pc:docMk/>
            <pc:sldMk cId="3561725203" sldId="1251"/>
            <ac:spMk id="28" creationId="{EF86F6DF-A831-4EA6-A91E-E6BF7E40DD2D}"/>
          </ac:spMkLst>
        </pc:spChg>
        <pc:spChg chg="add mod">
          <ac:chgData name="Alejandro Cerezo" userId="5ea20e796f35876f" providerId="LiveId" clId="{60A756C2-AF61-4B26-AACD-4EF17FC10D08}" dt="2020-03-29T16:41:23.082" v="6176" actId="1036"/>
          <ac:spMkLst>
            <pc:docMk/>
            <pc:sldMk cId="3561725203" sldId="1251"/>
            <ac:spMk id="31" creationId="{E3A6EF48-B8BE-49DE-BECA-C8BB47B8EBF4}"/>
          </ac:spMkLst>
        </pc:spChg>
        <pc:spChg chg="del">
          <ac:chgData name="Alejandro Cerezo" userId="5ea20e796f35876f" providerId="LiveId" clId="{60A756C2-AF61-4B26-AACD-4EF17FC10D08}" dt="2020-03-29T16:41:08.979" v="6156" actId="478"/>
          <ac:spMkLst>
            <pc:docMk/>
            <pc:sldMk cId="3561725203" sldId="1251"/>
            <ac:spMk id="32" creationId="{80CC2B9B-42DC-4B38-B0CA-BDCBF32B0CED}"/>
          </ac:spMkLst>
        </pc:spChg>
        <pc:spChg chg="del">
          <ac:chgData name="Alejandro Cerezo" userId="5ea20e796f35876f" providerId="LiveId" clId="{60A756C2-AF61-4B26-AACD-4EF17FC10D08}" dt="2020-03-29T16:41:08.979" v="6156" actId="478"/>
          <ac:spMkLst>
            <pc:docMk/>
            <pc:sldMk cId="3561725203" sldId="1251"/>
            <ac:spMk id="33" creationId="{1ACC9362-04F0-4724-8E4A-E278C3456990}"/>
          </ac:spMkLst>
        </pc:spChg>
        <pc:spChg chg="add mod">
          <ac:chgData name="Alejandro Cerezo" userId="5ea20e796f35876f" providerId="LiveId" clId="{60A756C2-AF61-4B26-AACD-4EF17FC10D08}" dt="2020-03-29T16:41:23.082" v="6176" actId="1036"/>
          <ac:spMkLst>
            <pc:docMk/>
            <pc:sldMk cId="3561725203" sldId="1251"/>
            <ac:spMk id="34" creationId="{9F17E961-8CCE-448B-8474-6C8C4092720A}"/>
          </ac:spMkLst>
        </pc:spChg>
        <pc:spChg chg="del">
          <ac:chgData name="Alejandro Cerezo" userId="5ea20e796f35876f" providerId="LiveId" clId="{60A756C2-AF61-4B26-AACD-4EF17FC10D08}" dt="2020-03-29T16:41:08.979" v="6156" actId="478"/>
          <ac:spMkLst>
            <pc:docMk/>
            <pc:sldMk cId="3561725203" sldId="1251"/>
            <ac:spMk id="35" creationId="{A00289F3-1237-430B-AC5A-7BD7CAD7EDFC}"/>
          </ac:spMkLst>
        </pc:spChg>
        <pc:spChg chg="add mod">
          <ac:chgData name="Alejandro Cerezo" userId="5ea20e796f35876f" providerId="LiveId" clId="{60A756C2-AF61-4B26-AACD-4EF17FC10D08}" dt="2020-03-29T16:41:23.082" v="6176" actId="1036"/>
          <ac:spMkLst>
            <pc:docMk/>
            <pc:sldMk cId="3561725203" sldId="1251"/>
            <ac:spMk id="36" creationId="{E07633EA-3B4E-4388-A97C-82B909C32C48}"/>
          </ac:spMkLst>
        </pc:spChg>
        <pc:spChg chg="del">
          <ac:chgData name="Alejandro Cerezo" userId="5ea20e796f35876f" providerId="LiveId" clId="{60A756C2-AF61-4B26-AACD-4EF17FC10D08}" dt="2020-03-29T16:41:08.979" v="6156" actId="478"/>
          <ac:spMkLst>
            <pc:docMk/>
            <pc:sldMk cId="3561725203" sldId="1251"/>
            <ac:spMk id="37" creationId="{CB9FCF5A-FE16-41CF-BD84-1F85113584BB}"/>
          </ac:spMkLst>
        </pc:spChg>
        <pc:spChg chg="del">
          <ac:chgData name="Alejandro Cerezo" userId="5ea20e796f35876f" providerId="LiveId" clId="{60A756C2-AF61-4B26-AACD-4EF17FC10D08}" dt="2020-03-29T16:41:08.979" v="6156" actId="478"/>
          <ac:spMkLst>
            <pc:docMk/>
            <pc:sldMk cId="3561725203" sldId="1251"/>
            <ac:spMk id="39" creationId="{F95179DC-C653-4E16-9C47-9B7505A461AE}"/>
          </ac:spMkLst>
        </pc:spChg>
        <pc:spChg chg="add mod">
          <ac:chgData name="Alejandro Cerezo" userId="5ea20e796f35876f" providerId="LiveId" clId="{60A756C2-AF61-4B26-AACD-4EF17FC10D08}" dt="2020-03-29T16:41:23.082" v="6176" actId="1036"/>
          <ac:spMkLst>
            <pc:docMk/>
            <pc:sldMk cId="3561725203" sldId="1251"/>
            <ac:spMk id="46" creationId="{D98A3373-D089-4969-B06C-2AFE92C4981F}"/>
          </ac:spMkLst>
        </pc:spChg>
        <pc:spChg chg="add mod">
          <ac:chgData name="Alejandro Cerezo" userId="5ea20e796f35876f" providerId="LiveId" clId="{60A756C2-AF61-4B26-AACD-4EF17FC10D08}" dt="2020-03-29T16:41:23.082" v="6176" actId="1036"/>
          <ac:spMkLst>
            <pc:docMk/>
            <pc:sldMk cId="3561725203" sldId="1251"/>
            <ac:spMk id="47" creationId="{26AADA8E-24C6-4322-B5A6-BE1B49AA401A}"/>
          </ac:spMkLst>
        </pc:spChg>
        <pc:spChg chg="add mod">
          <ac:chgData name="Alejandro Cerezo" userId="5ea20e796f35876f" providerId="LiveId" clId="{60A756C2-AF61-4B26-AACD-4EF17FC10D08}" dt="2020-03-29T16:41:23.082" v="6176" actId="1036"/>
          <ac:spMkLst>
            <pc:docMk/>
            <pc:sldMk cId="3561725203" sldId="1251"/>
            <ac:spMk id="48" creationId="{F73689FE-DD65-4C40-9C1F-8A6C04AB148A}"/>
          </ac:spMkLst>
        </pc:spChg>
        <pc:cxnChg chg="add mod">
          <ac:chgData name="Alejandro Cerezo" userId="5ea20e796f35876f" providerId="LiveId" clId="{60A756C2-AF61-4B26-AACD-4EF17FC10D08}" dt="2020-03-29T16:41:23.082" v="6176" actId="1036"/>
          <ac:cxnSpMkLst>
            <pc:docMk/>
            <pc:sldMk cId="3561725203" sldId="1251"/>
            <ac:cxnSpMk id="22" creationId="{C41E8D02-55DD-4951-84AA-C91E4F2804ED}"/>
          </ac:cxnSpMkLst>
        </pc:cxnChg>
        <pc:cxnChg chg="add mod">
          <ac:chgData name="Alejandro Cerezo" userId="5ea20e796f35876f" providerId="LiveId" clId="{60A756C2-AF61-4B26-AACD-4EF17FC10D08}" dt="2020-03-29T16:41:23.082" v="6176" actId="1036"/>
          <ac:cxnSpMkLst>
            <pc:docMk/>
            <pc:sldMk cId="3561725203" sldId="1251"/>
            <ac:cxnSpMk id="26" creationId="{C5F0E5C9-013B-4044-BA3E-0A4254C61E1B}"/>
          </ac:cxnSpMkLst>
        </pc:cxnChg>
        <pc:cxnChg chg="add mod">
          <ac:chgData name="Alejandro Cerezo" userId="5ea20e796f35876f" providerId="LiveId" clId="{60A756C2-AF61-4B26-AACD-4EF17FC10D08}" dt="2020-03-29T16:41:23.082" v="6176" actId="1036"/>
          <ac:cxnSpMkLst>
            <pc:docMk/>
            <pc:sldMk cId="3561725203" sldId="1251"/>
            <ac:cxnSpMk id="29" creationId="{7FA2332F-E62E-4BD6-8008-FB91F837F3D3}"/>
          </ac:cxnSpMkLst>
        </pc:cxnChg>
        <pc:cxnChg chg="add mod">
          <ac:chgData name="Alejandro Cerezo" userId="5ea20e796f35876f" providerId="LiveId" clId="{60A756C2-AF61-4B26-AACD-4EF17FC10D08}" dt="2020-03-29T16:41:23.082" v="6176" actId="1036"/>
          <ac:cxnSpMkLst>
            <pc:docMk/>
            <pc:sldMk cId="3561725203" sldId="1251"/>
            <ac:cxnSpMk id="38" creationId="{007274B4-7544-4D1A-89F5-4F051E66A9BD}"/>
          </ac:cxnSpMkLst>
        </pc:cxnChg>
        <pc:cxnChg chg="del mod">
          <ac:chgData name="Alejandro Cerezo" userId="5ea20e796f35876f" providerId="LiveId" clId="{60A756C2-AF61-4B26-AACD-4EF17FC10D08}" dt="2020-03-29T16:41:08.979" v="6156" actId="478"/>
          <ac:cxnSpMkLst>
            <pc:docMk/>
            <pc:sldMk cId="3561725203" sldId="1251"/>
            <ac:cxnSpMk id="40" creationId="{27817588-FFF5-4B4B-B105-83045768BC78}"/>
          </ac:cxnSpMkLst>
        </pc:cxnChg>
        <pc:cxnChg chg="del mod">
          <ac:chgData name="Alejandro Cerezo" userId="5ea20e796f35876f" providerId="LiveId" clId="{60A756C2-AF61-4B26-AACD-4EF17FC10D08}" dt="2020-03-29T16:41:08.979" v="6156" actId="478"/>
          <ac:cxnSpMkLst>
            <pc:docMk/>
            <pc:sldMk cId="3561725203" sldId="1251"/>
            <ac:cxnSpMk id="41" creationId="{708E15DF-407F-4A65-860B-5DA498712CE9}"/>
          </ac:cxnSpMkLst>
        </pc:cxnChg>
        <pc:cxnChg chg="del">
          <ac:chgData name="Alejandro Cerezo" userId="5ea20e796f35876f" providerId="LiveId" clId="{60A756C2-AF61-4B26-AACD-4EF17FC10D08}" dt="2020-03-29T16:41:08.979" v="6156" actId="478"/>
          <ac:cxnSpMkLst>
            <pc:docMk/>
            <pc:sldMk cId="3561725203" sldId="1251"/>
            <ac:cxnSpMk id="42" creationId="{B2927655-B2D7-4DB6-9921-06E3DF62CEC3}"/>
          </ac:cxnSpMkLst>
        </pc:cxnChg>
        <pc:cxnChg chg="del">
          <ac:chgData name="Alejandro Cerezo" userId="5ea20e796f35876f" providerId="LiveId" clId="{60A756C2-AF61-4B26-AACD-4EF17FC10D08}" dt="2020-03-29T16:41:08.979" v="6156" actId="478"/>
          <ac:cxnSpMkLst>
            <pc:docMk/>
            <pc:sldMk cId="3561725203" sldId="1251"/>
            <ac:cxnSpMk id="43" creationId="{8B9340E2-5F47-482C-8D66-FEEB230BC70B}"/>
          </ac:cxnSpMkLst>
        </pc:cxnChg>
        <pc:cxnChg chg="del mod">
          <ac:chgData name="Alejandro Cerezo" userId="5ea20e796f35876f" providerId="LiveId" clId="{60A756C2-AF61-4B26-AACD-4EF17FC10D08}" dt="2020-03-29T16:41:08.979" v="6156" actId="478"/>
          <ac:cxnSpMkLst>
            <pc:docMk/>
            <pc:sldMk cId="3561725203" sldId="1251"/>
            <ac:cxnSpMk id="44" creationId="{43CFD508-1D49-4ED7-A835-FCFD5BB4302D}"/>
          </ac:cxnSpMkLst>
        </pc:cxnChg>
        <pc:cxnChg chg="del mod">
          <ac:chgData name="Alejandro Cerezo" userId="5ea20e796f35876f" providerId="LiveId" clId="{60A756C2-AF61-4B26-AACD-4EF17FC10D08}" dt="2020-03-29T16:41:08.979" v="6156" actId="478"/>
          <ac:cxnSpMkLst>
            <pc:docMk/>
            <pc:sldMk cId="3561725203" sldId="1251"/>
            <ac:cxnSpMk id="45" creationId="{8473A862-872B-40F4-A936-D64348B6CAB6}"/>
          </ac:cxnSpMkLst>
        </pc:cxnChg>
        <pc:cxnChg chg="add mod">
          <ac:chgData name="Alejandro Cerezo" userId="5ea20e796f35876f" providerId="LiveId" clId="{60A756C2-AF61-4B26-AACD-4EF17FC10D08}" dt="2020-03-29T16:41:23.082" v="6176" actId="1036"/>
          <ac:cxnSpMkLst>
            <pc:docMk/>
            <pc:sldMk cId="3561725203" sldId="1251"/>
            <ac:cxnSpMk id="49" creationId="{03A1DC80-3D5C-446E-B910-205E017D51A6}"/>
          </ac:cxnSpMkLst>
        </pc:cxnChg>
      </pc:sldChg>
      <pc:sldChg chg="addSp delSp modSp add ord">
        <pc:chgData name="Alejandro Cerezo" userId="5ea20e796f35876f" providerId="LiveId" clId="{60A756C2-AF61-4B26-AACD-4EF17FC10D08}" dt="2020-04-01T18:37:12.131" v="9309" actId="20577"/>
        <pc:sldMkLst>
          <pc:docMk/>
          <pc:sldMk cId="438327422" sldId="1252"/>
        </pc:sldMkLst>
        <pc:spChg chg="mod">
          <ac:chgData name="Alejandro Cerezo" userId="5ea20e796f35876f" providerId="LiveId" clId="{60A756C2-AF61-4B26-AACD-4EF17FC10D08}" dt="2020-04-01T18:36:19.561" v="9304" actId="790"/>
          <ac:spMkLst>
            <pc:docMk/>
            <pc:sldMk cId="438327422" sldId="1252"/>
            <ac:spMk id="8" creationId="{00DEE77A-2BF5-42FF-A925-24EF8D0C954B}"/>
          </ac:spMkLst>
        </pc:spChg>
        <pc:spChg chg="add mod">
          <ac:chgData name="Alejandro Cerezo" userId="5ea20e796f35876f" providerId="LiveId" clId="{60A756C2-AF61-4B26-AACD-4EF17FC10D08}" dt="2020-03-29T16:42:45.645" v="6230" actId="1035"/>
          <ac:spMkLst>
            <pc:docMk/>
            <pc:sldMk cId="438327422" sldId="1252"/>
            <ac:spMk id="16" creationId="{805118C1-A445-4015-9406-BCCC4C08763D}"/>
          </ac:spMkLst>
        </pc:spChg>
        <pc:spChg chg="add mod">
          <ac:chgData name="Alejandro Cerezo" userId="5ea20e796f35876f" providerId="LiveId" clId="{60A756C2-AF61-4B26-AACD-4EF17FC10D08}" dt="2020-04-01T18:37:12.131" v="9309" actId="20577"/>
          <ac:spMkLst>
            <pc:docMk/>
            <pc:sldMk cId="438327422" sldId="1252"/>
            <ac:spMk id="17" creationId="{76B75121-8BD7-4A7F-A6BB-A611D4F13AF9}"/>
          </ac:spMkLst>
        </pc:spChg>
        <pc:spChg chg="add mod">
          <ac:chgData name="Alejandro Cerezo" userId="5ea20e796f35876f" providerId="LiveId" clId="{60A756C2-AF61-4B26-AACD-4EF17FC10D08}" dt="2020-03-29T16:42:45.645" v="6230" actId="1035"/>
          <ac:spMkLst>
            <pc:docMk/>
            <pc:sldMk cId="438327422" sldId="1252"/>
            <ac:spMk id="18" creationId="{886CBB3B-92ED-46BA-A5B6-F8880AFC5191}"/>
          </ac:spMkLst>
        </pc:spChg>
        <pc:spChg chg="add mod">
          <ac:chgData name="Alejandro Cerezo" userId="5ea20e796f35876f" providerId="LiveId" clId="{60A756C2-AF61-4B26-AACD-4EF17FC10D08}" dt="2020-03-29T16:42:45.645" v="6230" actId="1035"/>
          <ac:spMkLst>
            <pc:docMk/>
            <pc:sldMk cId="438327422" sldId="1252"/>
            <ac:spMk id="19" creationId="{9E1FF849-4A6F-4DC2-84CB-2D8CC5A91F03}"/>
          </ac:spMkLst>
        </pc:spChg>
        <pc:spChg chg="add mod">
          <ac:chgData name="Alejandro Cerezo" userId="5ea20e796f35876f" providerId="LiveId" clId="{60A756C2-AF61-4B26-AACD-4EF17FC10D08}" dt="2020-03-29T16:42:45.645" v="6230" actId="1035"/>
          <ac:spMkLst>
            <pc:docMk/>
            <pc:sldMk cId="438327422" sldId="1252"/>
            <ac:spMk id="20" creationId="{3AE7C426-DC0C-4E66-8442-35106440E30E}"/>
          </ac:spMkLst>
        </pc:spChg>
        <pc:spChg chg="add mod">
          <ac:chgData name="Alejandro Cerezo" userId="5ea20e796f35876f" providerId="LiveId" clId="{60A756C2-AF61-4B26-AACD-4EF17FC10D08}" dt="2020-03-29T16:42:45.645" v="6230" actId="1035"/>
          <ac:spMkLst>
            <pc:docMk/>
            <pc:sldMk cId="438327422" sldId="1252"/>
            <ac:spMk id="22" creationId="{87DBB578-6503-4F19-8C0B-751C01A441A8}"/>
          </ac:spMkLst>
        </pc:spChg>
        <pc:spChg chg="add mod">
          <ac:chgData name="Alejandro Cerezo" userId="5ea20e796f35876f" providerId="LiveId" clId="{60A756C2-AF61-4B26-AACD-4EF17FC10D08}" dt="2020-03-29T16:42:45.645" v="6230" actId="1035"/>
          <ac:spMkLst>
            <pc:docMk/>
            <pc:sldMk cId="438327422" sldId="1252"/>
            <ac:spMk id="24" creationId="{C8889068-02BF-44BE-950D-6B02335DD6E0}"/>
          </ac:spMkLst>
        </pc:spChg>
        <pc:spChg chg="del">
          <ac:chgData name="Alejandro Cerezo" userId="5ea20e796f35876f" providerId="LiveId" clId="{60A756C2-AF61-4B26-AACD-4EF17FC10D08}" dt="2020-03-29T16:42:29.179" v="6185" actId="478"/>
          <ac:spMkLst>
            <pc:docMk/>
            <pc:sldMk cId="438327422" sldId="1252"/>
            <ac:spMk id="29" creationId="{C96D2803-D749-4CD8-94AF-C1D4B74B3597}"/>
          </ac:spMkLst>
        </pc:spChg>
        <pc:spChg chg="del">
          <ac:chgData name="Alejandro Cerezo" userId="5ea20e796f35876f" providerId="LiveId" clId="{60A756C2-AF61-4B26-AACD-4EF17FC10D08}" dt="2020-03-29T16:42:29.179" v="6185" actId="478"/>
          <ac:spMkLst>
            <pc:docMk/>
            <pc:sldMk cId="438327422" sldId="1252"/>
            <ac:spMk id="31" creationId="{EABAF503-F181-4D83-A19D-638DF1180AC4}"/>
          </ac:spMkLst>
        </pc:spChg>
        <pc:spChg chg="del">
          <ac:chgData name="Alejandro Cerezo" userId="5ea20e796f35876f" providerId="LiveId" clId="{60A756C2-AF61-4B26-AACD-4EF17FC10D08}" dt="2020-03-29T16:42:29.179" v="6185" actId="478"/>
          <ac:spMkLst>
            <pc:docMk/>
            <pc:sldMk cId="438327422" sldId="1252"/>
            <ac:spMk id="33" creationId="{9F250103-D2A0-4D6D-B49B-386CCA87F4CD}"/>
          </ac:spMkLst>
        </pc:spChg>
        <pc:spChg chg="del">
          <ac:chgData name="Alejandro Cerezo" userId="5ea20e796f35876f" providerId="LiveId" clId="{60A756C2-AF61-4B26-AACD-4EF17FC10D08}" dt="2020-03-29T16:42:29.179" v="6185" actId="478"/>
          <ac:spMkLst>
            <pc:docMk/>
            <pc:sldMk cId="438327422" sldId="1252"/>
            <ac:spMk id="34" creationId="{1B8736F2-4749-4ED2-9E56-E5CE8D6CEEB7}"/>
          </ac:spMkLst>
        </pc:spChg>
        <pc:spChg chg="del">
          <ac:chgData name="Alejandro Cerezo" userId="5ea20e796f35876f" providerId="LiveId" clId="{60A756C2-AF61-4B26-AACD-4EF17FC10D08}" dt="2020-03-29T16:42:29.179" v="6185" actId="478"/>
          <ac:spMkLst>
            <pc:docMk/>
            <pc:sldMk cId="438327422" sldId="1252"/>
            <ac:spMk id="35" creationId="{1E02D524-43AA-41BB-8187-0A6E2130D619}"/>
          </ac:spMkLst>
        </pc:spChg>
        <pc:spChg chg="add mod">
          <ac:chgData name="Alejandro Cerezo" userId="5ea20e796f35876f" providerId="LiveId" clId="{60A756C2-AF61-4B26-AACD-4EF17FC10D08}" dt="2020-04-01T18:36:36.415" v="9305" actId="790"/>
          <ac:spMkLst>
            <pc:docMk/>
            <pc:sldMk cId="438327422" sldId="1252"/>
            <ac:spMk id="36" creationId="{6B2A3607-EC74-4E4C-B14F-E12C0EA5CC57}"/>
          </ac:spMkLst>
        </pc:spChg>
        <pc:spChg chg="add mod">
          <ac:chgData name="Alejandro Cerezo" userId="5ea20e796f35876f" providerId="LiveId" clId="{60A756C2-AF61-4B26-AACD-4EF17FC10D08}" dt="2020-03-29T16:42:45.645" v="6230" actId="1035"/>
          <ac:spMkLst>
            <pc:docMk/>
            <pc:sldMk cId="438327422" sldId="1252"/>
            <ac:spMk id="37" creationId="{A961E2B4-735F-4E2B-8C9C-5437902EFAC1}"/>
          </ac:spMkLst>
        </pc:spChg>
        <pc:spChg chg="add mod">
          <ac:chgData name="Alejandro Cerezo" userId="5ea20e796f35876f" providerId="LiveId" clId="{60A756C2-AF61-4B26-AACD-4EF17FC10D08}" dt="2020-04-01T18:36:55.609" v="9306" actId="790"/>
          <ac:spMkLst>
            <pc:docMk/>
            <pc:sldMk cId="438327422" sldId="1252"/>
            <ac:spMk id="38" creationId="{920D8925-821F-4864-979D-2B011D01F781}"/>
          </ac:spMkLst>
        </pc:spChg>
        <pc:spChg chg="add mod">
          <ac:chgData name="Alejandro Cerezo" userId="5ea20e796f35876f" providerId="LiveId" clId="{60A756C2-AF61-4B26-AACD-4EF17FC10D08}" dt="2020-03-29T16:42:45.645" v="6230" actId="1035"/>
          <ac:spMkLst>
            <pc:docMk/>
            <pc:sldMk cId="438327422" sldId="1252"/>
            <ac:spMk id="40" creationId="{698357B1-6A63-4724-98E4-8849EFA1C5C8}"/>
          </ac:spMkLst>
        </pc:spChg>
        <pc:spChg chg="add mod">
          <ac:chgData name="Alejandro Cerezo" userId="5ea20e796f35876f" providerId="LiveId" clId="{60A756C2-AF61-4B26-AACD-4EF17FC10D08}" dt="2020-03-29T16:42:45.645" v="6230" actId="1035"/>
          <ac:spMkLst>
            <pc:docMk/>
            <pc:sldMk cId="438327422" sldId="1252"/>
            <ac:spMk id="41" creationId="{354D8964-1204-408E-A481-738F1D0E907F}"/>
          </ac:spMkLst>
        </pc:spChg>
        <pc:spChg chg="add mod">
          <ac:chgData name="Alejandro Cerezo" userId="5ea20e796f35876f" providerId="LiveId" clId="{60A756C2-AF61-4B26-AACD-4EF17FC10D08}" dt="2020-03-29T16:42:45.645" v="6230" actId="1035"/>
          <ac:spMkLst>
            <pc:docMk/>
            <pc:sldMk cId="438327422" sldId="1252"/>
            <ac:spMk id="42" creationId="{AAAA4552-45A4-4F60-B8CA-264566EBF0CE}"/>
          </ac:spMkLst>
        </pc:spChg>
        <pc:grpChg chg="del">
          <ac:chgData name="Alejandro Cerezo" userId="5ea20e796f35876f" providerId="LiveId" clId="{60A756C2-AF61-4B26-AACD-4EF17FC10D08}" dt="2020-03-29T16:42:29.179" v="6185" actId="478"/>
          <ac:grpSpMkLst>
            <pc:docMk/>
            <pc:sldMk cId="438327422" sldId="1252"/>
            <ac:grpSpMk id="25" creationId="{F0CDE28B-5700-421F-B764-40F46882F48E}"/>
          </ac:grpSpMkLst>
        </pc:grpChg>
        <pc:cxnChg chg="add mod">
          <ac:chgData name="Alejandro Cerezo" userId="5ea20e796f35876f" providerId="LiveId" clId="{60A756C2-AF61-4B26-AACD-4EF17FC10D08}" dt="2020-03-29T16:42:45.645" v="6230" actId="1035"/>
          <ac:cxnSpMkLst>
            <pc:docMk/>
            <pc:sldMk cId="438327422" sldId="1252"/>
            <ac:cxnSpMk id="21" creationId="{2434847D-1A60-4BB2-8E08-0234AF422F99}"/>
          </ac:cxnSpMkLst>
        </pc:cxnChg>
        <pc:cxnChg chg="add mod">
          <ac:chgData name="Alejandro Cerezo" userId="5ea20e796f35876f" providerId="LiveId" clId="{60A756C2-AF61-4B26-AACD-4EF17FC10D08}" dt="2020-03-29T16:42:45.645" v="6230" actId="1035"/>
          <ac:cxnSpMkLst>
            <pc:docMk/>
            <pc:sldMk cId="438327422" sldId="1252"/>
            <ac:cxnSpMk id="23" creationId="{61EFC830-9BD8-428F-9586-DBA5CFD4A0B9}"/>
          </ac:cxnSpMkLst>
        </pc:cxnChg>
        <pc:cxnChg chg="add mod">
          <ac:chgData name="Alejandro Cerezo" userId="5ea20e796f35876f" providerId="LiveId" clId="{60A756C2-AF61-4B26-AACD-4EF17FC10D08}" dt="2020-03-29T16:42:45.645" v="6230" actId="1035"/>
          <ac:cxnSpMkLst>
            <pc:docMk/>
            <pc:sldMk cId="438327422" sldId="1252"/>
            <ac:cxnSpMk id="26" creationId="{FDF92CC0-DD20-454E-AA7C-1669D6AA420E}"/>
          </ac:cxnSpMkLst>
        </pc:cxnChg>
        <pc:cxnChg chg="del mod">
          <ac:chgData name="Alejandro Cerezo" userId="5ea20e796f35876f" providerId="LiveId" clId="{60A756C2-AF61-4B26-AACD-4EF17FC10D08}" dt="2020-03-29T16:42:29.179" v="6185" actId="478"/>
          <ac:cxnSpMkLst>
            <pc:docMk/>
            <pc:sldMk cId="438327422" sldId="1252"/>
            <ac:cxnSpMk id="30" creationId="{24FAAB0C-67C6-4823-8896-86C8B5C43F79}"/>
          </ac:cxnSpMkLst>
        </pc:cxnChg>
        <pc:cxnChg chg="del mod">
          <ac:chgData name="Alejandro Cerezo" userId="5ea20e796f35876f" providerId="LiveId" clId="{60A756C2-AF61-4B26-AACD-4EF17FC10D08}" dt="2020-03-29T16:42:29.179" v="6185" actId="478"/>
          <ac:cxnSpMkLst>
            <pc:docMk/>
            <pc:sldMk cId="438327422" sldId="1252"/>
            <ac:cxnSpMk id="32" creationId="{A1935E0A-E671-4F33-850B-EA896FD7A0F1}"/>
          </ac:cxnSpMkLst>
        </pc:cxnChg>
        <pc:cxnChg chg="add mod">
          <ac:chgData name="Alejandro Cerezo" userId="5ea20e796f35876f" providerId="LiveId" clId="{60A756C2-AF61-4B26-AACD-4EF17FC10D08}" dt="2020-03-29T16:42:45.645" v="6230" actId="1035"/>
          <ac:cxnSpMkLst>
            <pc:docMk/>
            <pc:sldMk cId="438327422" sldId="1252"/>
            <ac:cxnSpMk id="39" creationId="{E88414CA-ED49-4808-9E7D-AF76813CE841}"/>
          </ac:cxnSpMkLst>
        </pc:cxnChg>
        <pc:cxnChg chg="add mod">
          <ac:chgData name="Alejandro Cerezo" userId="5ea20e796f35876f" providerId="LiveId" clId="{60A756C2-AF61-4B26-AACD-4EF17FC10D08}" dt="2020-03-29T16:42:45.645" v="6230" actId="1035"/>
          <ac:cxnSpMkLst>
            <pc:docMk/>
            <pc:sldMk cId="438327422" sldId="1252"/>
            <ac:cxnSpMk id="43" creationId="{2263F15F-37E0-4A04-882F-92854DA4EE19}"/>
          </ac:cxnSpMkLst>
        </pc:cxnChg>
      </pc:sldChg>
      <pc:sldChg chg="addSp delSp modSp add ord">
        <pc:chgData name="Alejandro Cerezo" userId="5ea20e796f35876f" providerId="LiveId" clId="{60A756C2-AF61-4B26-AACD-4EF17FC10D08}" dt="2020-04-14T18:20:00.249" v="14249"/>
        <pc:sldMkLst>
          <pc:docMk/>
          <pc:sldMk cId="260108304" sldId="1253"/>
        </pc:sldMkLst>
        <pc:spChg chg="mod">
          <ac:chgData name="Alejandro Cerezo" userId="5ea20e796f35876f" providerId="LiveId" clId="{60A756C2-AF61-4B26-AACD-4EF17FC10D08}" dt="2020-04-01T18:37:31.184" v="9310" actId="790"/>
          <ac:spMkLst>
            <pc:docMk/>
            <pc:sldMk cId="260108304" sldId="1253"/>
            <ac:spMk id="8" creationId="{00DEE77A-2BF5-42FF-A925-24EF8D0C954B}"/>
          </ac:spMkLst>
        </pc:spChg>
        <pc:spChg chg="add del">
          <ac:chgData name="Alejandro Cerezo" userId="5ea20e796f35876f" providerId="LiveId" clId="{60A756C2-AF61-4B26-AACD-4EF17FC10D08}" dt="2020-03-29T16:44:21.457" v="6299"/>
          <ac:spMkLst>
            <pc:docMk/>
            <pc:sldMk cId="260108304" sldId="1253"/>
            <ac:spMk id="16" creationId="{F88AA14D-8C70-4CB4-8109-3653A5FBCCFB}"/>
          </ac:spMkLst>
        </pc:spChg>
        <pc:spChg chg="add del">
          <ac:chgData name="Alejandro Cerezo" userId="5ea20e796f35876f" providerId="LiveId" clId="{60A756C2-AF61-4B26-AACD-4EF17FC10D08}" dt="2020-03-29T16:44:21.457" v="6299"/>
          <ac:spMkLst>
            <pc:docMk/>
            <pc:sldMk cId="260108304" sldId="1253"/>
            <ac:spMk id="17" creationId="{C5079196-56AC-497E-9017-026262E2F985}"/>
          </ac:spMkLst>
        </pc:spChg>
        <pc:spChg chg="add del">
          <ac:chgData name="Alejandro Cerezo" userId="5ea20e796f35876f" providerId="LiveId" clId="{60A756C2-AF61-4B26-AACD-4EF17FC10D08}" dt="2020-03-29T16:44:21.457" v="6299"/>
          <ac:spMkLst>
            <pc:docMk/>
            <pc:sldMk cId="260108304" sldId="1253"/>
            <ac:spMk id="18" creationId="{B061228F-A730-4841-89A9-D129148065DF}"/>
          </ac:spMkLst>
        </pc:spChg>
        <pc:spChg chg="add del">
          <ac:chgData name="Alejandro Cerezo" userId="5ea20e796f35876f" providerId="LiveId" clId="{60A756C2-AF61-4B26-AACD-4EF17FC10D08}" dt="2020-03-29T16:44:21.457" v="6299"/>
          <ac:spMkLst>
            <pc:docMk/>
            <pc:sldMk cId="260108304" sldId="1253"/>
            <ac:spMk id="19" creationId="{A57DC3F9-568A-4A04-A9CD-5F964841DC8F}"/>
          </ac:spMkLst>
        </pc:spChg>
        <pc:spChg chg="add del">
          <ac:chgData name="Alejandro Cerezo" userId="5ea20e796f35876f" providerId="LiveId" clId="{60A756C2-AF61-4B26-AACD-4EF17FC10D08}" dt="2020-03-29T16:44:21.457" v="6299"/>
          <ac:spMkLst>
            <pc:docMk/>
            <pc:sldMk cId="260108304" sldId="1253"/>
            <ac:spMk id="20" creationId="{953F488E-A04A-474F-81C8-8922B4E609EE}"/>
          </ac:spMkLst>
        </pc:spChg>
        <pc:spChg chg="add del">
          <ac:chgData name="Alejandro Cerezo" userId="5ea20e796f35876f" providerId="LiveId" clId="{60A756C2-AF61-4B26-AACD-4EF17FC10D08}" dt="2020-03-29T16:44:21.457" v="6299"/>
          <ac:spMkLst>
            <pc:docMk/>
            <pc:sldMk cId="260108304" sldId="1253"/>
            <ac:spMk id="22" creationId="{34D104F5-3616-4E12-87D2-BB88D48929C3}"/>
          </ac:spMkLst>
        </pc:spChg>
        <pc:spChg chg="add del">
          <ac:chgData name="Alejandro Cerezo" userId="5ea20e796f35876f" providerId="LiveId" clId="{60A756C2-AF61-4B26-AACD-4EF17FC10D08}" dt="2020-03-29T16:44:21.457" v="6299"/>
          <ac:spMkLst>
            <pc:docMk/>
            <pc:sldMk cId="260108304" sldId="1253"/>
            <ac:spMk id="24" creationId="{00F24EB0-274F-4AD9-B28E-961989075F7E}"/>
          </ac:spMkLst>
        </pc:spChg>
        <pc:spChg chg="del">
          <ac:chgData name="Alejandro Cerezo" userId="5ea20e796f35876f" providerId="LiveId" clId="{60A756C2-AF61-4B26-AACD-4EF17FC10D08}" dt="2020-03-29T16:44:12.645" v="6297" actId="478"/>
          <ac:spMkLst>
            <pc:docMk/>
            <pc:sldMk cId="260108304" sldId="1253"/>
            <ac:spMk id="29" creationId="{C96D2803-D749-4CD8-94AF-C1D4B74B3597}"/>
          </ac:spMkLst>
        </pc:spChg>
        <pc:spChg chg="del">
          <ac:chgData name="Alejandro Cerezo" userId="5ea20e796f35876f" providerId="LiveId" clId="{60A756C2-AF61-4B26-AACD-4EF17FC10D08}" dt="2020-03-29T16:44:12.645" v="6297" actId="478"/>
          <ac:spMkLst>
            <pc:docMk/>
            <pc:sldMk cId="260108304" sldId="1253"/>
            <ac:spMk id="31" creationId="{EABAF503-F181-4D83-A19D-638DF1180AC4}"/>
          </ac:spMkLst>
        </pc:spChg>
        <pc:spChg chg="del">
          <ac:chgData name="Alejandro Cerezo" userId="5ea20e796f35876f" providerId="LiveId" clId="{60A756C2-AF61-4B26-AACD-4EF17FC10D08}" dt="2020-03-29T16:44:12.645" v="6297" actId="478"/>
          <ac:spMkLst>
            <pc:docMk/>
            <pc:sldMk cId="260108304" sldId="1253"/>
            <ac:spMk id="33" creationId="{9F250103-D2A0-4D6D-B49B-386CCA87F4CD}"/>
          </ac:spMkLst>
        </pc:spChg>
        <pc:spChg chg="del">
          <ac:chgData name="Alejandro Cerezo" userId="5ea20e796f35876f" providerId="LiveId" clId="{60A756C2-AF61-4B26-AACD-4EF17FC10D08}" dt="2020-03-29T16:44:12.645" v="6297" actId="478"/>
          <ac:spMkLst>
            <pc:docMk/>
            <pc:sldMk cId="260108304" sldId="1253"/>
            <ac:spMk id="34" creationId="{1B8736F2-4749-4ED2-9E56-E5CE8D6CEEB7}"/>
          </ac:spMkLst>
        </pc:spChg>
        <pc:spChg chg="del">
          <ac:chgData name="Alejandro Cerezo" userId="5ea20e796f35876f" providerId="LiveId" clId="{60A756C2-AF61-4B26-AACD-4EF17FC10D08}" dt="2020-03-29T16:44:12.645" v="6297" actId="478"/>
          <ac:spMkLst>
            <pc:docMk/>
            <pc:sldMk cId="260108304" sldId="1253"/>
            <ac:spMk id="35" creationId="{1E02D524-43AA-41BB-8187-0A6E2130D619}"/>
          </ac:spMkLst>
        </pc:spChg>
        <pc:spChg chg="add del">
          <ac:chgData name="Alejandro Cerezo" userId="5ea20e796f35876f" providerId="LiveId" clId="{60A756C2-AF61-4B26-AACD-4EF17FC10D08}" dt="2020-03-29T16:44:21.457" v="6299"/>
          <ac:spMkLst>
            <pc:docMk/>
            <pc:sldMk cId="260108304" sldId="1253"/>
            <ac:spMk id="36" creationId="{C2F3FB0D-E457-42F4-B2E6-55F84443A1EF}"/>
          </ac:spMkLst>
        </pc:spChg>
        <pc:spChg chg="add del">
          <ac:chgData name="Alejandro Cerezo" userId="5ea20e796f35876f" providerId="LiveId" clId="{60A756C2-AF61-4B26-AACD-4EF17FC10D08}" dt="2020-03-29T16:44:21.457" v="6299"/>
          <ac:spMkLst>
            <pc:docMk/>
            <pc:sldMk cId="260108304" sldId="1253"/>
            <ac:spMk id="37" creationId="{46FF8B74-C308-4EA6-B1C8-E7F1704FD49C}"/>
          </ac:spMkLst>
        </pc:spChg>
        <pc:spChg chg="add del">
          <ac:chgData name="Alejandro Cerezo" userId="5ea20e796f35876f" providerId="LiveId" clId="{60A756C2-AF61-4B26-AACD-4EF17FC10D08}" dt="2020-03-29T16:44:21.457" v="6299"/>
          <ac:spMkLst>
            <pc:docMk/>
            <pc:sldMk cId="260108304" sldId="1253"/>
            <ac:spMk id="38" creationId="{EACB71C2-259A-4EC8-AC82-457A01B3519D}"/>
          </ac:spMkLst>
        </pc:spChg>
        <pc:spChg chg="add del">
          <ac:chgData name="Alejandro Cerezo" userId="5ea20e796f35876f" providerId="LiveId" clId="{60A756C2-AF61-4B26-AACD-4EF17FC10D08}" dt="2020-03-29T16:44:21.457" v="6299"/>
          <ac:spMkLst>
            <pc:docMk/>
            <pc:sldMk cId="260108304" sldId="1253"/>
            <ac:spMk id="40" creationId="{E8EF24F6-A513-43D3-A805-1290A39A11E0}"/>
          </ac:spMkLst>
        </pc:spChg>
        <pc:spChg chg="add del">
          <ac:chgData name="Alejandro Cerezo" userId="5ea20e796f35876f" providerId="LiveId" clId="{60A756C2-AF61-4B26-AACD-4EF17FC10D08}" dt="2020-03-29T16:44:21.457" v="6299"/>
          <ac:spMkLst>
            <pc:docMk/>
            <pc:sldMk cId="260108304" sldId="1253"/>
            <ac:spMk id="41" creationId="{F64D55AD-3515-43D1-8C29-36860CCC2063}"/>
          </ac:spMkLst>
        </pc:spChg>
        <pc:spChg chg="add del">
          <ac:chgData name="Alejandro Cerezo" userId="5ea20e796f35876f" providerId="LiveId" clId="{60A756C2-AF61-4B26-AACD-4EF17FC10D08}" dt="2020-03-29T16:44:21.457" v="6299"/>
          <ac:spMkLst>
            <pc:docMk/>
            <pc:sldMk cId="260108304" sldId="1253"/>
            <ac:spMk id="42" creationId="{EA357C2A-CA48-4038-AE2E-27ACE7960C05}"/>
          </ac:spMkLst>
        </pc:spChg>
        <pc:spChg chg="add mod">
          <ac:chgData name="Alejandro Cerezo" userId="5ea20e796f35876f" providerId="LiveId" clId="{60A756C2-AF61-4B26-AACD-4EF17FC10D08}" dt="2020-04-01T18:38:17.791" v="9314" actId="790"/>
          <ac:spMkLst>
            <pc:docMk/>
            <pc:sldMk cId="260108304" sldId="1253"/>
            <ac:spMk id="44" creationId="{35D95B1A-EC52-42B7-99F0-3994AC6071E1}"/>
          </ac:spMkLst>
        </pc:spChg>
        <pc:spChg chg="add mod">
          <ac:chgData name="Alejandro Cerezo" userId="5ea20e796f35876f" providerId="LiveId" clId="{60A756C2-AF61-4B26-AACD-4EF17FC10D08}" dt="2020-04-01T18:37:42.048" v="9311" actId="790"/>
          <ac:spMkLst>
            <pc:docMk/>
            <pc:sldMk cId="260108304" sldId="1253"/>
            <ac:spMk id="45" creationId="{D4C16A77-19B5-42C9-AE1E-45B3A5B00D63}"/>
          </ac:spMkLst>
        </pc:spChg>
        <pc:spChg chg="add mod">
          <ac:chgData name="Alejandro Cerezo" userId="5ea20e796f35876f" providerId="LiveId" clId="{60A756C2-AF61-4B26-AACD-4EF17FC10D08}" dt="2020-03-29T16:44:47.524" v="6333" actId="1038"/>
          <ac:spMkLst>
            <pc:docMk/>
            <pc:sldMk cId="260108304" sldId="1253"/>
            <ac:spMk id="47" creationId="{50C981BC-765E-48EC-9B3F-B9E7BCEA21C1}"/>
          </ac:spMkLst>
        </pc:spChg>
        <pc:spChg chg="add mod">
          <ac:chgData name="Alejandro Cerezo" userId="5ea20e796f35876f" providerId="LiveId" clId="{60A756C2-AF61-4B26-AACD-4EF17FC10D08}" dt="2020-03-29T16:44:47.524" v="6333" actId="1038"/>
          <ac:spMkLst>
            <pc:docMk/>
            <pc:sldMk cId="260108304" sldId="1253"/>
            <ac:spMk id="48" creationId="{6359E12D-AE96-4380-9DDD-DF2AFE4EA069}"/>
          </ac:spMkLst>
        </pc:spChg>
        <pc:spChg chg="add mod">
          <ac:chgData name="Alejandro Cerezo" userId="5ea20e796f35876f" providerId="LiveId" clId="{60A756C2-AF61-4B26-AACD-4EF17FC10D08}" dt="2020-03-29T16:44:47.524" v="6333" actId="1038"/>
          <ac:spMkLst>
            <pc:docMk/>
            <pc:sldMk cId="260108304" sldId="1253"/>
            <ac:spMk id="49" creationId="{B6A3326C-169D-4667-9C8E-7273F16E3378}"/>
          </ac:spMkLst>
        </pc:spChg>
        <pc:grpChg chg="del">
          <ac:chgData name="Alejandro Cerezo" userId="5ea20e796f35876f" providerId="LiveId" clId="{60A756C2-AF61-4B26-AACD-4EF17FC10D08}" dt="2020-03-29T16:44:12.645" v="6297" actId="478"/>
          <ac:grpSpMkLst>
            <pc:docMk/>
            <pc:sldMk cId="260108304" sldId="1253"/>
            <ac:grpSpMk id="25" creationId="{F0CDE28B-5700-421F-B764-40F46882F48E}"/>
          </ac:grpSpMkLst>
        </pc:grpChg>
        <pc:cxnChg chg="add del">
          <ac:chgData name="Alejandro Cerezo" userId="5ea20e796f35876f" providerId="LiveId" clId="{60A756C2-AF61-4B26-AACD-4EF17FC10D08}" dt="2020-03-29T16:44:21.457" v="6299"/>
          <ac:cxnSpMkLst>
            <pc:docMk/>
            <pc:sldMk cId="260108304" sldId="1253"/>
            <ac:cxnSpMk id="21" creationId="{AA6CD7CE-8556-4346-BBDF-C616D6384635}"/>
          </ac:cxnSpMkLst>
        </pc:cxnChg>
        <pc:cxnChg chg="add del">
          <ac:chgData name="Alejandro Cerezo" userId="5ea20e796f35876f" providerId="LiveId" clId="{60A756C2-AF61-4B26-AACD-4EF17FC10D08}" dt="2020-03-29T16:44:21.457" v="6299"/>
          <ac:cxnSpMkLst>
            <pc:docMk/>
            <pc:sldMk cId="260108304" sldId="1253"/>
            <ac:cxnSpMk id="23" creationId="{3EDDCE04-5997-42FF-8A16-F76CCC2B8A36}"/>
          </ac:cxnSpMkLst>
        </pc:cxnChg>
        <pc:cxnChg chg="add del">
          <ac:chgData name="Alejandro Cerezo" userId="5ea20e796f35876f" providerId="LiveId" clId="{60A756C2-AF61-4B26-AACD-4EF17FC10D08}" dt="2020-03-29T16:44:21.457" v="6299"/>
          <ac:cxnSpMkLst>
            <pc:docMk/>
            <pc:sldMk cId="260108304" sldId="1253"/>
            <ac:cxnSpMk id="26" creationId="{5698953D-5585-4A11-A4FE-A93F726CB059}"/>
          </ac:cxnSpMkLst>
        </pc:cxnChg>
        <pc:cxnChg chg="del mod">
          <ac:chgData name="Alejandro Cerezo" userId="5ea20e796f35876f" providerId="LiveId" clId="{60A756C2-AF61-4B26-AACD-4EF17FC10D08}" dt="2020-03-29T16:44:12.645" v="6297" actId="478"/>
          <ac:cxnSpMkLst>
            <pc:docMk/>
            <pc:sldMk cId="260108304" sldId="1253"/>
            <ac:cxnSpMk id="30" creationId="{24FAAB0C-67C6-4823-8896-86C8B5C43F79}"/>
          </ac:cxnSpMkLst>
        </pc:cxnChg>
        <pc:cxnChg chg="del mod">
          <ac:chgData name="Alejandro Cerezo" userId="5ea20e796f35876f" providerId="LiveId" clId="{60A756C2-AF61-4B26-AACD-4EF17FC10D08}" dt="2020-03-29T16:44:12.645" v="6297" actId="478"/>
          <ac:cxnSpMkLst>
            <pc:docMk/>
            <pc:sldMk cId="260108304" sldId="1253"/>
            <ac:cxnSpMk id="32" creationId="{A1935E0A-E671-4F33-850B-EA896FD7A0F1}"/>
          </ac:cxnSpMkLst>
        </pc:cxnChg>
        <pc:cxnChg chg="add del">
          <ac:chgData name="Alejandro Cerezo" userId="5ea20e796f35876f" providerId="LiveId" clId="{60A756C2-AF61-4B26-AACD-4EF17FC10D08}" dt="2020-03-29T16:44:21.457" v="6299"/>
          <ac:cxnSpMkLst>
            <pc:docMk/>
            <pc:sldMk cId="260108304" sldId="1253"/>
            <ac:cxnSpMk id="39" creationId="{4D421EB1-6635-45F8-853F-106FFC097E75}"/>
          </ac:cxnSpMkLst>
        </pc:cxnChg>
        <pc:cxnChg chg="add del">
          <ac:chgData name="Alejandro Cerezo" userId="5ea20e796f35876f" providerId="LiveId" clId="{60A756C2-AF61-4B26-AACD-4EF17FC10D08}" dt="2020-03-29T16:44:21.457" v="6299"/>
          <ac:cxnSpMkLst>
            <pc:docMk/>
            <pc:sldMk cId="260108304" sldId="1253"/>
            <ac:cxnSpMk id="43" creationId="{D33A8A9C-D403-4940-B86A-335263A116C5}"/>
          </ac:cxnSpMkLst>
        </pc:cxnChg>
        <pc:cxnChg chg="add mod">
          <ac:chgData name="Alejandro Cerezo" userId="5ea20e796f35876f" providerId="LiveId" clId="{60A756C2-AF61-4B26-AACD-4EF17FC10D08}" dt="2020-03-29T16:44:47.524" v="6333" actId="1038"/>
          <ac:cxnSpMkLst>
            <pc:docMk/>
            <pc:sldMk cId="260108304" sldId="1253"/>
            <ac:cxnSpMk id="46" creationId="{D4B74F40-2767-4AEE-BE36-BB14B53DAF28}"/>
          </ac:cxnSpMkLst>
        </pc:cxnChg>
      </pc:sldChg>
      <pc:sldChg chg="delSp modSp add del ord">
        <pc:chgData name="Alejandro Cerezo" userId="5ea20e796f35876f" providerId="LiveId" clId="{60A756C2-AF61-4B26-AACD-4EF17FC10D08}" dt="2020-03-29T16:43:48.437" v="6295" actId="47"/>
        <pc:sldMkLst>
          <pc:docMk/>
          <pc:sldMk cId="2557905144" sldId="1253"/>
        </pc:sldMkLst>
        <pc:spChg chg="mod">
          <ac:chgData name="Alejandro Cerezo" userId="5ea20e796f35876f" providerId="LiveId" clId="{60A756C2-AF61-4B26-AACD-4EF17FC10D08}" dt="2020-03-29T16:43:33.203" v="6293" actId="27636"/>
          <ac:spMkLst>
            <pc:docMk/>
            <pc:sldMk cId="2557905144" sldId="1253"/>
            <ac:spMk id="24" creationId="{EF2E8E2B-7A7A-4D9F-BEE8-F52C16855C1F}"/>
          </ac:spMkLst>
        </pc:spChg>
        <pc:spChg chg="del">
          <ac:chgData name="Alejandro Cerezo" userId="5ea20e796f35876f" providerId="LiveId" clId="{60A756C2-AF61-4B26-AACD-4EF17FC10D08}" dt="2020-03-29T16:43:39.822" v="6294" actId="478"/>
          <ac:spMkLst>
            <pc:docMk/>
            <pc:sldMk cId="2557905144" sldId="1253"/>
            <ac:spMk id="25" creationId="{BC199CBB-D036-4C4B-A981-B168F33B6D0C}"/>
          </ac:spMkLst>
        </pc:spChg>
        <pc:spChg chg="del">
          <ac:chgData name="Alejandro Cerezo" userId="5ea20e796f35876f" providerId="LiveId" clId="{60A756C2-AF61-4B26-AACD-4EF17FC10D08}" dt="2020-03-29T16:43:39.822" v="6294" actId="478"/>
          <ac:spMkLst>
            <pc:docMk/>
            <pc:sldMk cId="2557905144" sldId="1253"/>
            <ac:spMk id="28" creationId="{EF86F6DF-A831-4EA6-A91E-E6BF7E40DD2D}"/>
          </ac:spMkLst>
        </pc:spChg>
        <pc:spChg chg="del">
          <ac:chgData name="Alejandro Cerezo" userId="5ea20e796f35876f" providerId="LiveId" clId="{60A756C2-AF61-4B26-AACD-4EF17FC10D08}" dt="2020-03-29T16:43:39.822" v="6294" actId="478"/>
          <ac:spMkLst>
            <pc:docMk/>
            <pc:sldMk cId="2557905144" sldId="1253"/>
            <ac:spMk id="32" creationId="{80CC2B9B-42DC-4B38-B0CA-BDCBF32B0CED}"/>
          </ac:spMkLst>
        </pc:spChg>
        <pc:spChg chg="del">
          <ac:chgData name="Alejandro Cerezo" userId="5ea20e796f35876f" providerId="LiveId" clId="{60A756C2-AF61-4B26-AACD-4EF17FC10D08}" dt="2020-03-29T16:43:39.822" v="6294" actId="478"/>
          <ac:spMkLst>
            <pc:docMk/>
            <pc:sldMk cId="2557905144" sldId="1253"/>
            <ac:spMk id="33" creationId="{1ACC9362-04F0-4724-8E4A-E278C3456990}"/>
          </ac:spMkLst>
        </pc:spChg>
        <pc:spChg chg="del">
          <ac:chgData name="Alejandro Cerezo" userId="5ea20e796f35876f" providerId="LiveId" clId="{60A756C2-AF61-4B26-AACD-4EF17FC10D08}" dt="2020-03-29T16:43:39.822" v="6294" actId="478"/>
          <ac:spMkLst>
            <pc:docMk/>
            <pc:sldMk cId="2557905144" sldId="1253"/>
            <ac:spMk id="35" creationId="{A00289F3-1237-430B-AC5A-7BD7CAD7EDFC}"/>
          </ac:spMkLst>
        </pc:spChg>
        <pc:spChg chg="del">
          <ac:chgData name="Alejandro Cerezo" userId="5ea20e796f35876f" providerId="LiveId" clId="{60A756C2-AF61-4B26-AACD-4EF17FC10D08}" dt="2020-03-29T16:43:39.822" v="6294" actId="478"/>
          <ac:spMkLst>
            <pc:docMk/>
            <pc:sldMk cId="2557905144" sldId="1253"/>
            <ac:spMk id="37" creationId="{CB9FCF5A-FE16-41CF-BD84-1F85113584BB}"/>
          </ac:spMkLst>
        </pc:spChg>
        <pc:spChg chg="del">
          <ac:chgData name="Alejandro Cerezo" userId="5ea20e796f35876f" providerId="LiveId" clId="{60A756C2-AF61-4B26-AACD-4EF17FC10D08}" dt="2020-03-29T16:43:39.822" v="6294" actId="478"/>
          <ac:spMkLst>
            <pc:docMk/>
            <pc:sldMk cId="2557905144" sldId="1253"/>
            <ac:spMk id="39" creationId="{F95179DC-C653-4E16-9C47-9B7505A461AE}"/>
          </ac:spMkLst>
        </pc:spChg>
        <pc:cxnChg chg="del mod">
          <ac:chgData name="Alejandro Cerezo" userId="5ea20e796f35876f" providerId="LiveId" clId="{60A756C2-AF61-4B26-AACD-4EF17FC10D08}" dt="2020-03-29T16:43:39.822" v="6294" actId="478"/>
          <ac:cxnSpMkLst>
            <pc:docMk/>
            <pc:sldMk cId="2557905144" sldId="1253"/>
            <ac:cxnSpMk id="40" creationId="{27817588-FFF5-4B4B-B105-83045768BC78}"/>
          </ac:cxnSpMkLst>
        </pc:cxnChg>
        <pc:cxnChg chg="del mod">
          <ac:chgData name="Alejandro Cerezo" userId="5ea20e796f35876f" providerId="LiveId" clId="{60A756C2-AF61-4B26-AACD-4EF17FC10D08}" dt="2020-03-29T16:43:39.822" v="6294" actId="478"/>
          <ac:cxnSpMkLst>
            <pc:docMk/>
            <pc:sldMk cId="2557905144" sldId="1253"/>
            <ac:cxnSpMk id="41" creationId="{708E15DF-407F-4A65-860B-5DA498712CE9}"/>
          </ac:cxnSpMkLst>
        </pc:cxnChg>
        <pc:cxnChg chg="del">
          <ac:chgData name="Alejandro Cerezo" userId="5ea20e796f35876f" providerId="LiveId" clId="{60A756C2-AF61-4B26-AACD-4EF17FC10D08}" dt="2020-03-29T16:43:39.822" v="6294" actId="478"/>
          <ac:cxnSpMkLst>
            <pc:docMk/>
            <pc:sldMk cId="2557905144" sldId="1253"/>
            <ac:cxnSpMk id="42" creationId="{B2927655-B2D7-4DB6-9921-06E3DF62CEC3}"/>
          </ac:cxnSpMkLst>
        </pc:cxnChg>
        <pc:cxnChg chg="del">
          <ac:chgData name="Alejandro Cerezo" userId="5ea20e796f35876f" providerId="LiveId" clId="{60A756C2-AF61-4B26-AACD-4EF17FC10D08}" dt="2020-03-29T16:43:39.822" v="6294" actId="478"/>
          <ac:cxnSpMkLst>
            <pc:docMk/>
            <pc:sldMk cId="2557905144" sldId="1253"/>
            <ac:cxnSpMk id="43" creationId="{8B9340E2-5F47-482C-8D66-FEEB230BC70B}"/>
          </ac:cxnSpMkLst>
        </pc:cxnChg>
        <pc:cxnChg chg="del mod">
          <ac:chgData name="Alejandro Cerezo" userId="5ea20e796f35876f" providerId="LiveId" clId="{60A756C2-AF61-4B26-AACD-4EF17FC10D08}" dt="2020-03-29T16:43:39.822" v="6294" actId="478"/>
          <ac:cxnSpMkLst>
            <pc:docMk/>
            <pc:sldMk cId="2557905144" sldId="1253"/>
            <ac:cxnSpMk id="44" creationId="{43CFD508-1D49-4ED7-A835-FCFD5BB4302D}"/>
          </ac:cxnSpMkLst>
        </pc:cxnChg>
        <pc:cxnChg chg="del mod">
          <ac:chgData name="Alejandro Cerezo" userId="5ea20e796f35876f" providerId="LiveId" clId="{60A756C2-AF61-4B26-AACD-4EF17FC10D08}" dt="2020-03-29T16:43:39.822" v="6294" actId="478"/>
          <ac:cxnSpMkLst>
            <pc:docMk/>
            <pc:sldMk cId="2557905144" sldId="1253"/>
            <ac:cxnSpMk id="45" creationId="{8473A862-872B-40F4-A936-D64348B6CAB6}"/>
          </ac:cxnSpMkLst>
        </pc:cxnChg>
      </pc:sldChg>
      <pc:sldChg chg="modSp add del">
        <pc:chgData name="Alejandro Cerezo" userId="5ea20e796f35876f" providerId="LiveId" clId="{60A756C2-AF61-4B26-AACD-4EF17FC10D08}" dt="2020-04-01T18:38:52.616" v="9316" actId="2696"/>
        <pc:sldMkLst>
          <pc:docMk/>
          <pc:sldMk cId="2575956332" sldId="1254"/>
        </pc:sldMkLst>
        <pc:spChg chg="mod">
          <ac:chgData name="Alejandro Cerezo" userId="5ea20e796f35876f" providerId="LiveId" clId="{60A756C2-AF61-4B26-AACD-4EF17FC10D08}" dt="2020-04-01T18:38:29.212" v="9315" actId="790"/>
          <ac:spMkLst>
            <pc:docMk/>
            <pc:sldMk cId="2575956332" sldId="1254"/>
            <ac:spMk id="8" creationId="{00DEE77A-2BF5-42FF-A925-24EF8D0C954B}"/>
          </ac:spMkLst>
        </pc:spChg>
      </pc:sldChg>
      <pc:sldChg chg="addSp delSp modSp add ord">
        <pc:chgData name="Alejandro Cerezo" userId="5ea20e796f35876f" providerId="LiveId" clId="{60A756C2-AF61-4B26-AACD-4EF17FC10D08}" dt="2020-04-01T18:39:19.990" v="9318" actId="790"/>
        <pc:sldMkLst>
          <pc:docMk/>
          <pc:sldMk cId="2243949572" sldId="1255"/>
        </pc:sldMkLst>
        <pc:spChg chg="mod">
          <ac:chgData name="Alejandro Cerezo" userId="5ea20e796f35876f" providerId="LiveId" clId="{60A756C2-AF61-4B26-AACD-4EF17FC10D08}" dt="2020-03-29T16:50:53.013" v="6432" actId="113"/>
          <ac:spMkLst>
            <pc:docMk/>
            <pc:sldMk cId="2243949572" sldId="1255"/>
            <ac:spMk id="8" creationId="{00DEE77A-2BF5-42FF-A925-24EF8D0C954B}"/>
          </ac:spMkLst>
        </pc:spChg>
        <pc:spChg chg="add mod">
          <ac:chgData name="Alejandro Cerezo" userId="5ea20e796f35876f" providerId="LiveId" clId="{60A756C2-AF61-4B26-AACD-4EF17FC10D08}" dt="2020-03-29T16:50:32.294" v="6429" actId="1035"/>
          <ac:spMkLst>
            <pc:docMk/>
            <pc:sldMk cId="2243949572" sldId="1255"/>
            <ac:spMk id="11" creationId="{4FA206D6-3DA6-49B7-850E-AE8024EA2527}"/>
          </ac:spMkLst>
        </pc:spChg>
        <pc:spChg chg="add mod">
          <ac:chgData name="Alejandro Cerezo" userId="5ea20e796f35876f" providerId="LiveId" clId="{60A756C2-AF61-4B26-AACD-4EF17FC10D08}" dt="2020-03-29T16:50:32.294" v="6429" actId="1035"/>
          <ac:spMkLst>
            <pc:docMk/>
            <pc:sldMk cId="2243949572" sldId="1255"/>
            <ac:spMk id="12" creationId="{53581CBD-185C-4152-A16E-7D22894246FF}"/>
          </ac:spMkLst>
        </pc:spChg>
        <pc:spChg chg="add mod">
          <ac:chgData name="Alejandro Cerezo" userId="5ea20e796f35876f" providerId="LiveId" clId="{60A756C2-AF61-4B26-AACD-4EF17FC10D08}" dt="2020-03-29T16:50:32.294" v="6429" actId="1035"/>
          <ac:spMkLst>
            <pc:docMk/>
            <pc:sldMk cId="2243949572" sldId="1255"/>
            <ac:spMk id="14" creationId="{C20F21A9-B192-47DE-AA2E-4CE1143D066F}"/>
          </ac:spMkLst>
        </pc:spChg>
        <pc:spChg chg="add mod">
          <ac:chgData name="Alejandro Cerezo" userId="5ea20e796f35876f" providerId="LiveId" clId="{60A756C2-AF61-4B26-AACD-4EF17FC10D08}" dt="2020-03-29T16:50:32.294" v="6429" actId="1035"/>
          <ac:spMkLst>
            <pc:docMk/>
            <pc:sldMk cId="2243949572" sldId="1255"/>
            <ac:spMk id="17" creationId="{F6F25750-71D9-482D-ABA5-8570D832E403}"/>
          </ac:spMkLst>
        </pc:spChg>
        <pc:spChg chg="add mod">
          <ac:chgData name="Alejandro Cerezo" userId="5ea20e796f35876f" providerId="LiveId" clId="{60A756C2-AF61-4B26-AACD-4EF17FC10D08}" dt="2020-03-29T16:50:32.294" v="6429" actId="1035"/>
          <ac:spMkLst>
            <pc:docMk/>
            <pc:sldMk cId="2243949572" sldId="1255"/>
            <ac:spMk id="18" creationId="{CB115D1C-1775-4FD0-9168-21EBF7F46F98}"/>
          </ac:spMkLst>
        </pc:spChg>
        <pc:spChg chg="add mod">
          <ac:chgData name="Alejandro Cerezo" userId="5ea20e796f35876f" providerId="LiveId" clId="{60A756C2-AF61-4B26-AACD-4EF17FC10D08}" dt="2020-04-01T18:39:19.990" v="9318" actId="790"/>
          <ac:spMkLst>
            <pc:docMk/>
            <pc:sldMk cId="2243949572" sldId="1255"/>
            <ac:spMk id="19" creationId="{F632354B-BC8D-44F1-8123-193034E09863}"/>
          </ac:spMkLst>
        </pc:spChg>
        <pc:spChg chg="add mod">
          <ac:chgData name="Alejandro Cerezo" userId="5ea20e796f35876f" providerId="LiveId" clId="{60A756C2-AF61-4B26-AACD-4EF17FC10D08}" dt="2020-03-29T16:50:32.294" v="6429" actId="1035"/>
          <ac:spMkLst>
            <pc:docMk/>
            <pc:sldMk cId="2243949572" sldId="1255"/>
            <ac:spMk id="21" creationId="{788417DE-6972-4569-B66A-832A1AED8A96}"/>
          </ac:spMkLst>
        </pc:spChg>
        <pc:spChg chg="add mod">
          <ac:chgData name="Alejandro Cerezo" userId="5ea20e796f35876f" providerId="LiveId" clId="{60A756C2-AF61-4B26-AACD-4EF17FC10D08}" dt="2020-03-29T16:50:32.294" v="6429" actId="1035"/>
          <ac:spMkLst>
            <pc:docMk/>
            <pc:sldMk cId="2243949572" sldId="1255"/>
            <ac:spMk id="23" creationId="{C81697CE-D3D5-4F6B-A487-137269A1646F}"/>
          </ac:spMkLst>
        </pc:spChg>
        <pc:spChg chg="add mod">
          <ac:chgData name="Alejandro Cerezo" userId="5ea20e796f35876f" providerId="LiveId" clId="{60A756C2-AF61-4B26-AACD-4EF17FC10D08}" dt="2020-03-29T16:50:32.294" v="6429" actId="1035"/>
          <ac:spMkLst>
            <pc:docMk/>
            <pc:sldMk cId="2243949572" sldId="1255"/>
            <ac:spMk id="24" creationId="{F158ED77-2482-46AC-85C1-C15D559BD9D4}"/>
          </ac:spMkLst>
        </pc:spChg>
        <pc:spChg chg="add mod">
          <ac:chgData name="Alejandro Cerezo" userId="5ea20e796f35876f" providerId="LiveId" clId="{60A756C2-AF61-4B26-AACD-4EF17FC10D08}" dt="2020-03-29T16:50:32.294" v="6429" actId="1035"/>
          <ac:spMkLst>
            <pc:docMk/>
            <pc:sldMk cId="2243949572" sldId="1255"/>
            <ac:spMk id="26" creationId="{190F22F5-3D13-46C6-A840-7FD32E3104C5}"/>
          </ac:spMkLst>
        </pc:spChg>
        <pc:spChg chg="del">
          <ac:chgData name="Alejandro Cerezo" userId="5ea20e796f35876f" providerId="LiveId" clId="{60A756C2-AF61-4B26-AACD-4EF17FC10D08}" dt="2020-03-29T16:50:26.013" v="6391" actId="478"/>
          <ac:spMkLst>
            <pc:docMk/>
            <pc:sldMk cId="2243949572" sldId="1255"/>
            <ac:spMk id="44" creationId="{35D95B1A-EC52-42B7-99F0-3994AC6071E1}"/>
          </ac:spMkLst>
        </pc:spChg>
        <pc:spChg chg="del">
          <ac:chgData name="Alejandro Cerezo" userId="5ea20e796f35876f" providerId="LiveId" clId="{60A756C2-AF61-4B26-AACD-4EF17FC10D08}" dt="2020-03-29T16:50:26.013" v="6391" actId="478"/>
          <ac:spMkLst>
            <pc:docMk/>
            <pc:sldMk cId="2243949572" sldId="1255"/>
            <ac:spMk id="45" creationId="{D4C16A77-19B5-42C9-AE1E-45B3A5B00D63}"/>
          </ac:spMkLst>
        </pc:spChg>
        <pc:spChg chg="del">
          <ac:chgData name="Alejandro Cerezo" userId="5ea20e796f35876f" providerId="LiveId" clId="{60A756C2-AF61-4B26-AACD-4EF17FC10D08}" dt="2020-03-29T16:50:26.013" v="6391" actId="478"/>
          <ac:spMkLst>
            <pc:docMk/>
            <pc:sldMk cId="2243949572" sldId="1255"/>
            <ac:spMk id="47" creationId="{50C981BC-765E-48EC-9B3F-B9E7BCEA21C1}"/>
          </ac:spMkLst>
        </pc:spChg>
        <pc:spChg chg="del">
          <ac:chgData name="Alejandro Cerezo" userId="5ea20e796f35876f" providerId="LiveId" clId="{60A756C2-AF61-4B26-AACD-4EF17FC10D08}" dt="2020-03-29T16:50:26.013" v="6391" actId="478"/>
          <ac:spMkLst>
            <pc:docMk/>
            <pc:sldMk cId="2243949572" sldId="1255"/>
            <ac:spMk id="48" creationId="{6359E12D-AE96-4380-9DDD-DF2AFE4EA069}"/>
          </ac:spMkLst>
        </pc:spChg>
        <pc:spChg chg="del">
          <ac:chgData name="Alejandro Cerezo" userId="5ea20e796f35876f" providerId="LiveId" clId="{60A756C2-AF61-4B26-AACD-4EF17FC10D08}" dt="2020-03-29T16:50:26.013" v="6391" actId="478"/>
          <ac:spMkLst>
            <pc:docMk/>
            <pc:sldMk cId="2243949572" sldId="1255"/>
            <ac:spMk id="49" creationId="{B6A3326C-169D-4667-9C8E-7273F16E3378}"/>
          </ac:spMkLst>
        </pc:spChg>
        <pc:cxnChg chg="add mod">
          <ac:chgData name="Alejandro Cerezo" userId="5ea20e796f35876f" providerId="LiveId" clId="{60A756C2-AF61-4B26-AACD-4EF17FC10D08}" dt="2020-03-29T16:50:32.294" v="6429" actId="1035"/>
          <ac:cxnSpMkLst>
            <pc:docMk/>
            <pc:sldMk cId="2243949572" sldId="1255"/>
            <ac:cxnSpMk id="16" creationId="{6A650B45-F81C-437B-AF0B-73F21454307E}"/>
          </ac:cxnSpMkLst>
        </pc:cxnChg>
        <pc:cxnChg chg="add mod">
          <ac:chgData name="Alejandro Cerezo" userId="5ea20e796f35876f" providerId="LiveId" clId="{60A756C2-AF61-4B26-AACD-4EF17FC10D08}" dt="2020-03-29T16:50:32.294" v="6429" actId="1035"/>
          <ac:cxnSpMkLst>
            <pc:docMk/>
            <pc:sldMk cId="2243949572" sldId="1255"/>
            <ac:cxnSpMk id="20" creationId="{E1D1BD81-4414-488D-83A7-EE629A348736}"/>
          </ac:cxnSpMkLst>
        </pc:cxnChg>
        <pc:cxnChg chg="add mod">
          <ac:chgData name="Alejandro Cerezo" userId="5ea20e796f35876f" providerId="LiveId" clId="{60A756C2-AF61-4B26-AACD-4EF17FC10D08}" dt="2020-03-29T16:50:32.294" v="6429" actId="1035"/>
          <ac:cxnSpMkLst>
            <pc:docMk/>
            <pc:sldMk cId="2243949572" sldId="1255"/>
            <ac:cxnSpMk id="22" creationId="{6067A6BD-6368-41E0-83A0-D92E59CAF879}"/>
          </ac:cxnSpMkLst>
        </pc:cxnChg>
        <pc:cxnChg chg="add mod">
          <ac:chgData name="Alejandro Cerezo" userId="5ea20e796f35876f" providerId="LiveId" clId="{60A756C2-AF61-4B26-AACD-4EF17FC10D08}" dt="2020-03-29T16:50:32.294" v="6429" actId="1035"/>
          <ac:cxnSpMkLst>
            <pc:docMk/>
            <pc:sldMk cId="2243949572" sldId="1255"/>
            <ac:cxnSpMk id="25" creationId="{3BDF4934-993E-4F61-B417-7E765D7EE72F}"/>
          </ac:cxnSpMkLst>
        </pc:cxnChg>
        <pc:cxnChg chg="del mod">
          <ac:chgData name="Alejandro Cerezo" userId="5ea20e796f35876f" providerId="LiveId" clId="{60A756C2-AF61-4B26-AACD-4EF17FC10D08}" dt="2020-03-29T16:50:26.013" v="6391" actId="478"/>
          <ac:cxnSpMkLst>
            <pc:docMk/>
            <pc:sldMk cId="2243949572" sldId="1255"/>
            <ac:cxnSpMk id="46" creationId="{D4B74F40-2767-4AEE-BE36-BB14B53DAF28}"/>
          </ac:cxnSpMkLst>
        </pc:cxnChg>
      </pc:sldChg>
      <pc:sldChg chg="addSp delSp modSp add">
        <pc:chgData name="Alejandro Cerezo" userId="5ea20e796f35876f" providerId="LiveId" clId="{60A756C2-AF61-4B26-AACD-4EF17FC10D08}" dt="2020-04-01T19:11:17.165" v="9442" actId="790"/>
        <pc:sldMkLst>
          <pc:docMk/>
          <pc:sldMk cId="3031281811" sldId="1256"/>
        </pc:sldMkLst>
        <pc:spChg chg="mod">
          <ac:chgData name="Alejandro Cerezo" userId="5ea20e796f35876f" providerId="LiveId" clId="{60A756C2-AF61-4B26-AACD-4EF17FC10D08}" dt="2020-04-01T18:39:40.844" v="9320" actId="790"/>
          <ac:spMkLst>
            <pc:docMk/>
            <pc:sldMk cId="3031281811" sldId="1256"/>
            <ac:spMk id="8" creationId="{00DEE77A-2BF5-42FF-A925-24EF8D0C954B}"/>
          </ac:spMkLst>
        </pc:spChg>
        <pc:spChg chg="del">
          <ac:chgData name="Alejandro Cerezo" userId="5ea20e796f35876f" providerId="LiveId" clId="{60A756C2-AF61-4B26-AACD-4EF17FC10D08}" dt="2020-03-29T16:51:54.691" v="6450" actId="478"/>
          <ac:spMkLst>
            <pc:docMk/>
            <pc:sldMk cId="3031281811" sldId="1256"/>
            <ac:spMk id="11" creationId="{4FA206D6-3DA6-49B7-850E-AE8024EA2527}"/>
          </ac:spMkLst>
        </pc:spChg>
        <pc:spChg chg="del">
          <ac:chgData name="Alejandro Cerezo" userId="5ea20e796f35876f" providerId="LiveId" clId="{60A756C2-AF61-4B26-AACD-4EF17FC10D08}" dt="2020-03-29T16:51:54.691" v="6450" actId="478"/>
          <ac:spMkLst>
            <pc:docMk/>
            <pc:sldMk cId="3031281811" sldId="1256"/>
            <ac:spMk id="12" creationId="{53581CBD-185C-4152-A16E-7D22894246FF}"/>
          </ac:spMkLst>
        </pc:spChg>
        <pc:spChg chg="del">
          <ac:chgData name="Alejandro Cerezo" userId="5ea20e796f35876f" providerId="LiveId" clId="{60A756C2-AF61-4B26-AACD-4EF17FC10D08}" dt="2020-03-29T16:51:54.691" v="6450" actId="478"/>
          <ac:spMkLst>
            <pc:docMk/>
            <pc:sldMk cId="3031281811" sldId="1256"/>
            <ac:spMk id="14" creationId="{C20F21A9-B192-47DE-AA2E-4CE1143D066F}"/>
          </ac:spMkLst>
        </pc:spChg>
        <pc:spChg chg="del">
          <ac:chgData name="Alejandro Cerezo" userId="5ea20e796f35876f" providerId="LiveId" clId="{60A756C2-AF61-4B26-AACD-4EF17FC10D08}" dt="2020-03-29T16:51:57.682" v="6451" actId="478"/>
          <ac:spMkLst>
            <pc:docMk/>
            <pc:sldMk cId="3031281811" sldId="1256"/>
            <ac:spMk id="17" creationId="{F6F25750-71D9-482D-ABA5-8570D832E403}"/>
          </ac:spMkLst>
        </pc:spChg>
        <pc:spChg chg="del">
          <ac:chgData name="Alejandro Cerezo" userId="5ea20e796f35876f" providerId="LiveId" clId="{60A756C2-AF61-4B26-AACD-4EF17FC10D08}" dt="2020-03-29T16:51:54.691" v="6450" actId="478"/>
          <ac:spMkLst>
            <pc:docMk/>
            <pc:sldMk cId="3031281811" sldId="1256"/>
            <ac:spMk id="18" creationId="{CB115D1C-1775-4FD0-9168-21EBF7F46F98}"/>
          </ac:spMkLst>
        </pc:spChg>
        <pc:spChg chg="del">
          <ac:chgData name="Alejandro Cerezo" userId="5ea20e796f35876f" providerId="LiveId" clId="{60A756C2-AF61-4B26-AACD-4EF17FC10D08}" dt="2020-03-29T16:51:57.682" v="6451" actId="478"/>
          <ac:spMkLst>
            <pc:docMk/>
            <pc:sldMk cId="3031281811" sldId="1256"/>
            <ac:spMk id="19" creationId="{F632354B-BC8D-44F1-8123-193034E09863}"/>
          </ac:spMkLst>
        </pc:spChg>
        <pc:spChg chg="del">
          <ac:chgData name="Alejandro Cerezo" userId="5ea20e796f35876f" providerId="LiveId" clId="{60A756C2-AF61-4B26-AACD-4EF17FC10D08}" dt="2020-03-29T16:51:54.691" v="6450" actId="478"/>
          <ac:spMkLst>
            <pc:docMk/>
            <pc:sldMk cId="3031281811" sldId="1256"/>
            <ac:spMk id="21" creationId="{788417DE-6972-4569-B66A-832A1AED8A96}"/>
          </ac:spMkLst>
        </pc:spChg>
        <pc:spChg chg="del">
          <ac:chgData name="Alejandro Cerezo" userId="5ea20e796f35876f" providerId="LiveId" clId="{60A756C2-AF61-4B26-AACD-4EF17FC10D08}" dt="2020-03-29T16:51:54.691" v="6450" actId="478"/>
          <ac:spMkLst>
            <pc:docMk/>
            <pc:sldMk cId="3031281811" sldId="1256"/>
            <ac:spMk id="23" creationId="{C81697CE-D3D5-4F6B-A487-137269A1646F}"/>
          </ac:spMkLst>
        </pc:spChg>
        <pc:spChg chg="del">
          <ac:chgData name="Alejandro Cerezo" userId="5ea20e796f35876f" providerId="LiveId" clId="{60A756C2-AF61-4B26-AACD-4EF17FC10D08}" dt="2020-03-29T16:51:54.691" v="6450" actId="478"/>
          <ac:spMkLst>
            <pc:docMk/>
            <pc:sldMk cId="3031281811" sldId="1256"/>
            <ac:spMk id="24" creationId="{F158ED77-2482-46AC-85C1-C15D559BD9D4}"/>
          </ac:spMkLst>
        </pc:spChg>
        <pc:spChg chg="del">
          <ac:chgData name="Alejandro Cerezo" userId="5ea20e796f35876f" providerId="LiveId" clId="{60A756C2-AF61-4B26-AACD-4EF17FC10D08}" dt="2020-03-29T16:51:54.691" v="6450" actId="478"/>
          <ac:spMkLst>
            <pc:docMk/>
            <pc:sldMk cId="3031281811" sldId="1256"/>
            <ac:spMk id="26" creationId="{190F22F5-3D13-46C6-A840-7FD32E3104C5}"/>
          </ac:spMkLst>
        </pc:spChg>
        <pc:spChg chg="add mod">
          <ac:chgData name="Alejandro Cerezo" userId="5ea20e796f35876f" providerId="LiveId" clId="{60A756C2-AF61-4B26-AACD-4EF17FC10D08}" dt="2020-03-29T16:52:10.629" v="6498" actId="1037"/>
          <ac:spMkLst>
            <pc:docMk/>
            <pc:sldMk cId="3031281811" sldId="1256"/>
            <ac:spMk id="27" creationId="{88D5A2CB-7310-497C-827A-2F5ADD1A0866}"/>
          </ac:spMkLst>
        </pc:spChg>
        <pc:spChg chg="mod">
          <ac:chgData name="Alejandro Cerezo" userId="5ea20e796f35876f" providerId="LiveId" clId="{60A756C2-AF61-4B26-AACD-4EF17FC10D08}" dt="2020-04-01T19:11:17.165" v="9442" actId="790"/>
          <ac:spMkLst>
            <pc:docMk/>
            <pc:sldMk cId="3031281811" sldId="1256"/>
            <ac:spMk id="30" creationId="{B48E42B1-19E9-4BC9-AD4E-2AE92E6499F4}"/>
          </ac:spMkLst>
        </pc:spChg>
        <pc:spChg chg="mod">
          <ac:chgData name="Alejandro Cerezo" userId="5ea20e796f35876f" providerId="LiveId" clId="{60A756C2-AF61-4B26-AACD-4EF17FC10D08}" dt="2020-04-01T19:11:17.165" v="9442" actId="790"/>
          <ac:spMkLst>
            <pc:docMk/>
            <pc:sldMk cId="3031281811" sldId="1256"/>
            <ac:spMk id="31" creationId="{F9E5DE6C-8BD0-4E94-AFF5-F7C941371C21}"/>
          </ac:spMkLst>
        </pc:spChg>
        <pc:spChg chg="mod">
          <ac:chgData name="Alejandro Cerezo" userId="5ea20e796f35876f" providerId="LiveId" clId="{60A756C2-AF61-4B26-AACD-4EF17FC10D08}" dt="2020-04-01T19:11:17.165" v="9442" actId="790"/>
          <ac:spMkLst>
            <pc:docMk/>
            <pc:sldMk cId="3031281811" sldId="1256"/>
            <ac:spMk id="32" creationId="{AEAB3488-5538-4C38-A6D8-DC113A2CF46B}"/>
          </ac:spMkLst>
        </pc:spChg>
        <pc:spChg chg="mod">
          <ac:chgData name="Alejandro Cerezo" userId="5ea20e796f35876f" providerId="LiveId" clId="{60A756C2-AF61-4B26-AACD-4EF17FC10D08}" dt="2020-04-01T19:11:17.165" v="9442" actId="790"/>
          <ac:spMkLst>
            <pc:docMk/>
            <pc:sldMk cId="3031281811" sldId="1256"/>
            <ac:spMk id="33" creationId="{2A17508A-471B-4B4E-839D-B82C05FA9156}"/>
          </ac:spMkLst>
        </pc:spChg>
        <pc:spChg chg="mod">
          <ac:chgData name="Alejandro Cerezo" userId="5ea20e796f35876f" providerId="LiveId" clId="{60A756C2-AF61-4B26-AACD-4EF17FC10D08}" dt="2020-04-01T19:11:17.165" v="9442" actId="790"/>
          <ac:spMkLst>
            <pc:docMk/>
            <pc:sldMk cId="3031281811" sldId="1256"/>
            <ac:spMk id="34" creationId="{D70E6EB8-CD95-41C6-AA4C-8EEFC5D79059}"/>
          </ac:spMkLst>
        </pc:spChg>
        <pc:spChg chg="add mod">
          <ac:chgData name="Alejandro Cerezo" userId="5ea20e796f35876f" providerId="LiveId" clId="{60A756C2-AF61-4B26-AACD-4EF17FC10D08}" dt="2020-03-29T16:52:10.629" v="6498" actId="1037"/>
          <ac:spMkLst>
            <pc:docMk/>
            <pc:sldMk cId="3031281811" sldId="1256"/>
            <ac:spMk id="35" creationId="{B62BA0AE-A7DA-43AB-8FA5-DA2534C16859}"/>
          </ac:spMkLst>
        </pc:spChg>
        <pc:spChg chg="add mod">
          <ac:chgData name="Alejandro Cerezo" userId="5ea20e796f35876f" providerId="LiveId" clId="{60A756C2-AF61-4B26-AACD-4EF17FC10D08}" dt="2020-04-01T18:40:22.748" v="9322" actId="790"/>
          <ac:spMkLst>
            <pc:docMk/>
            <pc:sldMk cId="3031281811" sldId="1256"/>
            <ac:spMk id="38" creationId="{41DE7AD2-0765-439B-BCD0-F67AA1480644}"/>
          </ac:spMkLst>
        </pc:spChg>
        <pc:grpChg chg="add mod">
          <ac:chgData name="Alejandro Cerezo" userId="5ea20e796f35876f" providerId="LiveId" clId="{60A756C2-AF61-4B26-AACD-4EF17FC10D08}" dt="2020-03-29T16:52:10.629" v="6498" actId="1037"/>
          <ac:grpSpMkLst>
            <pc:docMk/>
            <pc:sldMk cId="3031281811" sldId="1256"/>
            <ac:grpSpMk id="28" creationId="{B8738354-ED0A-41CD-89F3-CEA405A43E30}"/>
          </ac:grpSpMkLst>
        </pc:grpChg>
        <pc:cxnChg chg="del mod">
          <ac:chgData name="Alejandro Cerezo" userId="5ea20e796f35876f" providerId="LiveId" clId="{60A756C2-AF61-4B26-AACD-4EF17FC10D08}" dt="2020-03-29T16:51:54.691" v="6450" actId="478"/>
          <ac:cxnSpMkLst>
            <pc:docMk/>
            <pc:sldMk cId="3031281811" sldId="1256"/>
            <ac:cxnSpMk id="16" creationId="{6A650B45-F81C-437B-AF0B-73F21454307E}"/>
          </ac:cxnSpMkLst>
        </pc:cxnChg>
        <pc:cxnChg chg="del mod">
          <ac:chgData name="Alejandro Cerezo" userId="5ea20e796f35876f" providerId="LiveId" clId="{60A756C2-AF61-4B26-AACD-4EF17FC10D08}" dt="2020-03-29T16:51:54.691" v="6450" actId="478"/>
          <ac:cxnSpMkLst>
            <pc:docMk/>
            <pc:sldMk cId="3031281811" sldId="1256"/>
            <ac:cxnSpMk id="20" creationId="{E1D1BD81-4414-488D-83A7-EE629A348736}"/>
          </ac:cxnSpMkLst>
        </pc:cxnChg>
        <pc:cxnChg chg="del mod">
          <ac:chgData name="Alejandro Cerezo" userId="5ea20e796f35876f" providerId="LiveId" clId="{60A756C2-AF61-4B26-AACD-4EF17FC10D08}" dt="2020-03-29T16:51:54.691" v="6450" actId="478"/>
          <ac:cxnSpMkLst>
            <pc:docMk/>
            <pc:sldMk cId="3031281811" sldId="1256"/>
            <ac:cxnSpMk id="22" creationId="{6067A6BD-6368-41E0-83A0-D92E59CAF879}"/>
          </ac:cxnSpMkLst>
        </pc:cxnChg>
        <pc:cxnChg chg="del mod">
          <ac:chgData name="Alejandro Cerezo" userId="5ea20e796f35876f" providerId="LiveId" clId="{60A756C2-AF61-4B26-AACD-4EF17FC10D08}" dt="2020-03-29T16:51:54.691" v="6450" actId="478"/>
          <ac:cxnSpMkLst>
            <pc:docMk/>
            <pc:sldMk cId="3031281811" sldId="1256"/>
            <ac:cxnSpMk id="25" creationId="{3BDF4934-993E-4F61-B417-7E765D7EE72F}"/>
          </ac:cxnSpMkLst>
        </pc:cxnChg>
        <pc:cxnChg chg="add mod">
          <ac:chgData name="Alejandro Cerezo" userId="5ea20e796f35876f" providerId="LiveId" clId="{60A756C2-AF61-4B26-AACD-4EF17FC10D08}" dt="2020-03-29T16:52:10.629" v="6498" actId="1037"/>
          <ac:cxnSpMkLst>
            <pc:docMk/>
            <pc:sldMk cId="3031281811" sldId="1256"/>
            <ac:cxnSpMk id="36" creationId="{34B7F30A-21FE-4E3F-B18E-61DB441F35B5}"/>
          </ac:cxnSpMkLst>
        </pc:cxnChg>
        <pc:cxnChg chg="add mod">
          <ac:chgData name="Alejandro Cerezo" userId="5ea20e796f35876f" providerId="LiveId" clId="{60A756C2-AF61-4B26-AACD-4EF17FC10D08}" dt="2020-03-29T16:52:10.629" v="6498" actId="1037"/>
          <ac:cxnSpMkLst>
            <pc:docMk/>
            <pc:sldMk cId="3031281811" sldId="1256"/>
            <ac:cxnSpMk id="37" creationId="{19EDB64C-258C-4D43-96E1-5214CED7EBE6}"/>
          </ac:cxnSpMkLst>
        </pc:cxnChg>
      </pc:sldChg>
      <pc:sldChg chg="addSp delSp modSp add ord">
        <pc:chgData name="Alejandro Cerezo" userId="5ea20e796f35876f" providerId="LiveId" clId="{60A756C2-AF61-4B26-AACD-4EF17FC10D08}" dt="2020-04-01T18:40:52.892" v="9324" actId="790"/>
        <pc:sldMkLst>
          <pc:docMk/>
          <pc:sldMk cId="2233163961" sldId="1257"/>
        </pc:sldMkLst>
        <pc:spChg chg="mod">
          <ac:chgData name="Alejandro Cerezo" userId="5ea20e796f35876f" providerId="LiveId" clId="{60A756C2-AF61-4B26-AACD-4EF17FC10D08}" dt="2020-04-01T18:40:52.892" v="9324" actId="790"/>
          <ac:spMkLst>
            <pc:docMk/>
            <pc:sldMk cId="2233163961" sldId="1257"/>
            <ac:spMk id="2" creationId="{98C98155-0E33-4081-9991-21A9BC75267B}"/>
          </ac:spMkLst>
        </pc:spChg>
        <pc:spChg chg="mod">
          <ac:chgData name="Alejandro Cerezo" userId="5ea20e796f35876f" providerId="LiveId" clId="{60A756C2-AF61-4B26-AACD-4EF17FC10D08}" dt="2020-03-29T16:55:07.532" v="6534"/>
          <ac:spMkLst>
            <pc:docMk/>
            <pc:sldMk cId="2233163961" sldId="1257"/>
            <ac:spMk id="9" creationId="{A2600915-E844-4E1D-B291-D70E4227527A}"/>
          </ac:spMkLst>
        </pc:spChg>
        <pc:spChg chg="del">
          <ac:chgData name="Alejandro Cerezo" userId="5ea20e796f35876f" providerId="LiveId" clId="{60A756C2-AF61-4B26-AACD-4EF17FC10D08}" dt="2020-03-29T16:55:19.026" v="6544" actId="478"/>
          <ac:spMkLst>
            <pc:docMk/>
            <pc:sldMk cId="2233163961" sldId="1257"/>
            <ac:spMk id="10" creationId="{DDEEFFA9-566D-40D0-A158-61353390E82D}"/>
          </ac:spMkLst>
        </pc:spChg>
        <pc:spChg chg="del">
          <ac:chgData name="Alejandro Cerezo" userId="5ea20e796f35876f" providerId="LiveId" clId="{60A756C2-AF61-4B26-AACD-4EF17FC10D08}" dt="2020-03-29T16:55:19.026" v="6544" actId="478"/>
          <ac:spMkLst>
            <pc:docMk/>
            <pc:sldMk cId="2233163961" sldId="1257"/>
            <ac:spMk id="11" creationId="{D788FC8E-7624-4337-A595-1FE6B8548846}"/>
          </ac:spMkLst>
        </pc:spChg>
        <pc:spChg chg="del">
          <ac:chgData name="Alejandro Cerezo" userId="5ea20e796f35876f" providerId="LiveId" clId="{60A756C2-AF61-4B26-AACD-4EF17FC10D08}" dt="2020-03-29T16:55:19.026" v="6544" actId="478"/>
          <ac:spMkLst>
            <pc:docMk/>
            <pc:sldMk cId="2233163961" sldId="1257"/>
            <ac:spMk id="17" creationId="{EE573DD3-B034-49E8-AEF0-A73F06144B70}"/>
          </ac:spMkLst>
        </pc:spChg>
        <pc:spChg chg="del">
          <ac:chgData name="Alejandro Cerezo" userId="5ea20e796f35876f" providerId="LiveId" clId="{60A756C2-AF61-4B26-AACD-4EF17FC10D08}" dt="2020-03-29T16:55:19.026" v="6544" actId="478"/>
          <ac:spMkLst>
            <pc:docMk/>
            <pc:sldMk cId="2233163961" sldId="1257"/>
            <ac:spMk id="19" creationId="{AFFEB54E-1D3C-400C-910C-4B627F38657D}"/>
          </ac:spMkLst>
        </pc:spChg>
        <pc:spChg chg="del">
          <ac:chgData name="Alejandro Cerezo" userId="5ea20e796f35876f" providerId="LiveId" clId="{60A756C2-AF61-4B26-AACD-4EF17FC10D08}" dt="2020-03-29T16:55:19.026" v="6544" actId="478"/>
          <ac:spMkLst>
            <pc:docMk/>
            <pc:sldMk cId="2233163961" sldId="1257"/>
            <ac:spMk id="21" creationId="{0C1AF494-BA1F-42E9-9652-44FE19F0D787}"/>
          </ac:spMkLst>
        </pc:spChg>
        <pc:spChg chg="del">
          <ac:chgData name="Alejandro Cerezo" userId="5ea20e796f35876f" providerId="LiveId" clId="{60A756C2-AF61-4B26-AACD-4EF17FC10D08}" dt="2020-03-29T16:55:19.026" v="6544" actId="478"/>
          <ac:spMkLst>
            <pc:docMk/>
            <pc:sldMk cId="2233163961" sldId="1257"/>
            <ac:spMk id="22" creationId="{FBFB245E-CEB1-439C-AAAF-4B72CC8CF597}"/>
          </ac:spMkLst>
        </pc:spChg>
        <pc:spChg chg="del">
          <ac:chgData name="Alejandro Cerezo" userId="5ea20e796f35876f" providerId="LiveId" clId="{60A756C2-AF61-4B26-AACD-4EF17FC10D08}" dt="2020-03-29T16:55:19.026" v="6544" actId="478"/>
          <ac:spMkLst>
            <pc:docMk/>
            <pc:sldMk cId="2233163961" sldId="1257"/>
            <ac:spMk id="24" creationId="{7EAEAEA1-3E52-4CF1-8FD7-2C514C1F618B}"/>
          </ac:spMkLst>
        </pc:spChg>
        <pc:spChg chg="del">
          <ac:chgData name="Alejandro Cerezo" userId="5ea20e796f35876f" providerId="LiveId" clId="{60A756C2-AF61-4B26-AACD-4EF17FC10D08}" dt="2020-03-29T16:55:19.026" v="6544" actId="478"/>
          <ac:spMkLst>
            <pc:docMk/>
            <pc:sldMk cId="2233163961" sldId="1257"/>
            <ac:spMk id="25" creationId="{321CD942-9F97-46E9-B566-91ED17D92AE0}"/>
          </ac:spMkLst>
        </pc:spChg>
        <pc:spChg chg="del">
          <ac:chgData name="Alejandro Cerezo" userId="5ea20e796f35876f" providerId="LiveId" clId="{60A756C2-AF61-4B26-AACD-4EF17FC10D08}" dt="2020-03-29T16:55:19.026" v="6544" actId="478"/>
          <ac:spMkLst>
            <pc:docMk/>
            <pc:sldMk cId="2233163961" sldId="1257"/>
            <ac:spMk id="26" creationId="{0F7C7912-688D-4788-A05D-73E9F6286607}"/>
          </ac:spMkLst>
        </pc:spChg>
        <pc:spChg chg="del">
          <ac:chgData name="Alejandro Cerezo" userId="5ea20e796f35876f" providerId="LiveId" clId="{60A756C2-AF61-4B26-AACD-4EF17FC10D08}" dt="2020-03-29T16:55:19.026" v="6544" actId="478"/>
          <ac:spMkLst>
            <pc:docMk/>
            <pc:sldMk cId="2233163961" sldId="1257"/>
            <ac:spMk id="27" creationId="{0F7A71DF-E217-42CD-8A2E-A218C704BE5C}"/>
          </ac:spMkLst>
        </pc:spChg>
        <pc:spChg chg="add mod">
          <ac:chgData name="Alejandro Cerezo" userId="5ea20e796f35876f" providerId="LiveId" clId="{60A756C2-AF61-4B26-AACD-4EF17FC10D08}" dt="2020-03-29T16:56:49.760" v="6646" actId="1035"/>
          <ac:spMkLst>
            <pc:docMk/>
            <pc:sldMk cId="2233163961" sldId="1257"/>
            <ac:spMk id="29" creationId="{6B930886-2741-43A5-8131-48A73EC1E144}"/>
          </ac:spMkLst>
        </pc:spChg>
        <pc:spChg chg="add mod">
          <ac:chgData name="Alejandro Cerezo" userId="5ea20e796f35876f" providerId="LiveId" clId="{60A756C2-AF61-4B26-AACD-4EF17FC10D08}" dt="2020-03-29T16:56:49.760" v="6646" actId="1035"/>
          <ac:spMkLst>
            <pc:docMk/>
            <pc:sldMk cId="2233163961" sldId="1257"/>
            <ac:spMk id="30" creationId="{B9B87C43-3CA8-4C42-94CB-B772E2CADB47}"/>
          </ac:spMkLst>
        </pc:spChg>
        <pc:spChg chg="add mod">
          <ac:chgData name="Alejandro Cerezo" userId="5ea20e796f35876f" providerId="LiveId" clId="{60A756C2-AF61-4B26-AACD-4EF17FC10D08}" dt="2020-03-29T16:56:49.760" v="6646" actId="1035"/>
          <ac:spMkLst>
            <pc:docMk/>
            <pc:sldMk cId="2233163961" sldId="1257"/>
            <ac:spMk id="31" creationId="{7ECD8053-C7E0-4C02-AB22-E63218C5F96C}"/>
          </ac:spMkLst>
        </pc:spChg>
        <pc:spChg chg="add mod">
          <ac:chgData name="Alejandro Cerezo" userId="5ea20e796f35876f" providerId="LiveId" clId="{60A756C2-AF61-4B26-AACD-4EF17FC10D08}" dt="2020-03-29T16:56:49.760" v="6646" actId="1035"/>
          <ac:spMkLst>
            <pc:docMk/>
            <pc:sldMk cId="2233163961" sldId="1257"/>
            <ac:spMk id="32" creationId="{C74F782D-D3C7-4736-8428-CF5A69EE07A3}"/>
          </ac:spMkLst>
        </pc:spChg>
        <pc:spChg chg="add mod">
          <ac:chgData name="Alejandro Cerezo" userId="5ea20e796f35876f" providerId="LiveId" clId="{60A756C2-AF61-4B26-AACD-4EF17FC10D08}" dt="2020-03-29T16:56:49.760" v="6646" actId="1035"/>
          <ac:spMkLst>
            <pc:docMk/>
            <pc:sldMk cId="2233163961" sldId="1257"/>
            <ac:spMk id="33" creationId="{BB66B313-C050-4F88-BF74-2AD31FBE26C9}"/>
          </ac:spMkLst>
        </pc:spChg>
        <pc:spChg chg="add mod">
          <ac:chgData name="Alejandro Cerezo" userId="5ea20e796f35876f" providerId="LiveId" clId="{60A756C2-AF61-4B26-AACD-4EF17FC10D08}" dt="2020-03-29T16:57:04.127" v="6675" actId="1037"/>
          <ac:spMkLst>
            <pc:docMk/>
            <pc:sldMk cId="2233163961" sldId="1257"/>
            <ac:spMk id="34" creationId="{08392035-C780-4F88-9CCD-ADC9D5C7AADA}"/>
          </ac:spMkLst>
        </pc:spChg>
        <pc:spChg chg="add mod">
          <ac:chgData name="Alejandro Cerezo" userId="5ea20e796f35876f" providerId="LiveId" clId="{60A756C2-AF61-4B26-AACD-4EF17FC10D08}" dt="2020-03-29T16:56:49.760" v="6646" actId="1035"/>
          <ac:spMkLst>
            <pc:docMk/>
            <pc:sldMk cId="2233163961" sldId="1257"/>
            <ac:spMk id="35" creationId="{2930A16F-921D-4511-92D7-4ABAEDD9FFCD}"/>
          </ac:spMkLst>
        </pc:spChg>
        <pc:cxnChg chg="del mod">
          <ac:chgData name="Alejandro Cerezo" userId="5ea20e796f35876f" providerId="LiveId" clId="{60A756C2-AF61-4B26-AACD-4EF17FC10D08}" dt="2020-03-29T16:55:19.026" v="6544" actId="478"/>
          <ac:cxnSpMkLst>
            <pc:docMk/>
            <pc:sldMk cId="2233163961" sldId="1257"/>
            <ac:cxnSpMk id="18" creationId="{9A89BF16-CA70-4B34-9AB1-A11FAB0EC56D}"/>
          </ac:cxnSpMkLst>
        </pc:cxnChg>
        <pc:cxnChg chg="del mod">
          <ac:chgData name="Alejandro Cerezo" userId="5ea20e796f35876f" providerId="LiveId" clId="{60A756C2-AF61-4B26-AACD-4EF17FC10D08}" dt="2020-03-29T16:55:19.026" v="6544" actId="478"/>
          <ac:cxnSpMkLst>
            <pc:docMk/>
            <pc:sldMk cId="2233163961" sldId="1257"/>
            <ac:cxnSpMk id="20" creationId="{4A94E9B8-5A66-4B3B-B0A8-A0D0A91EDF71}"/>
          </ac:cxnSpMkLst>
        </pc:cxnChg>
        <pc:cxnChg chg="del mod">
          <ac:chgData name="Alejandro Cerezo" userId="5ea20e796f35876f" providerId="LiveId" clId="{60A756C2-AF61-4B26-AACD-4EF17FC10D08}" dt="2020-03-29T16:55:19.026" v="6544" actId="478"/>
          <ac:cxnSpMkLst>
            <pc:docMk/>
            <pc:sldMk cId="2233163961" sldId="1257"/>
            <ac:cxnSpMk id="23" creationId="{61929B5B-4AB2-4843-94FB-78A56182ADBD}"/>
          </ac:cxnSpMkLst>
        </pc:cxnChg>
        <pc:cxnChg chg="add mod">
          <ac:chgData name="Alejandro Cerezo" userId="5ea20e796f35876f" providerId="LiveId" clId="{60A756C2-AF61-4B26-AACD-4EF17FC10D08}" dt="2020-03-29T16:56:49.760" v="6646" actId="1035"/>
          <ac:cxnSpMkLst>
            <pc:docMk/>
            <pc:sldMk cId="2233163961" sldId="1257"/>
            <ac:cxnSpMk id="36" creationId="{62ECB597-5E1A-48C4-B954-B8EB6BBAF80B}"/>
          </ac:cxnSpMkLst>
        </pc:cxnChg>
      </pc:sldChg>
      <pc:sldChg chg="addSp delSp modSp add ord">
        <pc:chgData name="Alejandro Cerezo" userId="5ea20e796f35876f" providerId="LiveId" clId="{60A756C2-AF61-4B26-AACD-4EF17FC10D08}" dt="2020-04-14T18:26:33.176" v="14261" actId="20577"/>
        <pc:sldMkLst>
          <pc:docMk/>
          <pc:sldMk cId="2167976587" sldId="1258"/>
        </pc:sldMkLst>
        <pc:spChg chg="mod">
          <ac:chgData name="Alejandro Cerezo" userId="5ea20e796f35876f" providerId="LiveId" clId="{60A756C2-AF61-4B26-AACD-4EF17FC10D08}" dt="2020-04-14T18:26:33.176" v="14261" actId="20577"/>
          <ac:spMkLst>
            <pc:docMk/>
            <pc:sldMk cId="2167976587" sldId="1258"/>
            <ac:spMk id="8" creationId="{00DEE77A-2BF5-42FF-A925-24EF8D0C954B}"/>
          </ac:spMkLst>
        </pc:spChg>
        <pc:spChg chg="add mod">
          <ac:chgData name="Alejandro Cerezo" userId="5ea20e796f35876f" providerId="LiveId" clId="{60A756C2-AF61-4B26-AACD-4EF17FC10D08}" dt="2020-03-29T17:08:34.036" v="6719" actId="1038"/>
          <ac:spMkLst>
            <pc:docMk/>
            <pc:sldMk cId="2167976587" sldId="1258"/>
            <ac:spMk id="17" creationId="{521B6F83-3EE0-458B-BD29-8906EB338CB8}"/>
          </ac:spMkLst>
        </pc:spChg>
        <pc:spChg chg="add mod">
          <ac:chgData name="Alejandro Cerezo" userId="5ea20e796f35876f" providerId="LiveId" clId="{60A756C2-AF61-4B26-AACD-4EF17FC10D08}" dt="2020-03-29T17:08:34.036" v="6719" actId="1038"/>
          <ac:spMkLst>
            <pc:docMk/>
            <pc:sldMk cId="2167976587" sldId="1258"/>
            <ac:spMk id="18" creationId="{969BF971-022A-47F4-81B0-411EEB6E7B10}"/>
          </ac:spMkLst>
        </pc:spChg>
        <pc:spChg chg="add mod">
          <ac:chgData name="Alejandro Cerezo" userId="5ea20e796f35876f" providerId="LiveId" clId="{60A756C2-AF61-4B26-AACD-4EF17FC10D08}" dt="2020-03-29T17:08:34.036" v="6719" actId="1038"/>
          <ac:spMkLst>
            <pc:docMk/>
            <pc:sldMk cId="2167976587" sldId="1258"/>
            <ac:spMk id="20" creationId="{900F49F9-3382-46BC-B0E9-7939A1DFD2AB}"/>
          </ac:spMkLst>
        </pc:spChg>
        <pc:spChg chg="add mod">
          <ac:chgData name="Alejandro Cerezo" userId="5ea20e796f35876f" providerId="LiveId" clId="{60A756C2-AF61-4B26-AACD-4EF17FC10D08}" dt="2020-03-29T17:08:34.036" v="6719" actId="1038"/>
          <ac:spMkLst>
            <pc:docMk/>
            <pc:sldMk cId="2167976587" sldId="1258"/>
            <ac:spMk id="22" creationId="{332F7BC2-B532-4A90-9214-D096B39B31DA}"/>
          </ac:spMkLst>
        </pc:spChg>
        <pc:spChg chg="add mod">
          <ac:chgData name="Alejandro Cerezo" userId="5ea20e796f35876f" providerId="LiveId" clId="{60A756C2-AF61-4B26-AACD-4EF17FC10D08}" dt="2020-03-29T17:08:34.036" v="6719" actId="1038"/>
          <ac:spMkLst>
            <pc:docMk/>
            <pc:sldMk cId="2167976587" sldId="1258"/>
            <ac:spMk id="23" creationId="{554C1E77-3551-4BC0-8C58-EC6C1D5AB0D6}"/>
          </ac:spMkLst>
        </pc:spChg>
        <pc:spChg chg="add mod">
          <ac:chgData name="Alejandro Cerezo" userId="5ea20e796f35876f" providerId="LiveId" clId="{60A756C2-AF61-4B26-AACD-4EF17FC10D08}" dt="2020-03-29T17:08:34.036" v="6719" actId="1038"/>
          <ac:spMkLst>
            <pc:docMk/>
            <pc:sldMk cId="2167976587" sldId="1258"/>
            <ac:spMk id="24" creationId="{13E3E87D-82DF-4C03-A3DF-93E1B86FB5CD}"/>
          </ac:spMkLst>
        </pc:spChg>
        <pc:spChg chg="add mod">
          <ac:chgData name="Alejandro Cerezo" userId="5ea20e796f35876f" providerId="LiveId" clId="{60A756C2-AF61-4B26-AACD-4EF17FC10D08}" dt="2020-03-29T17:08:34.036" v="6719" actId="1038"/>
          <ac:spMkLst>
            <pc:docMk/>
            <pc:sldMk cId="2167976587" sldId="1258"/>
            <ac:spMk id="25" creationId="{E37F0DFA-FF97-4751-856E-0FEFE8E95F1A}"/>
          </ac:spMkLst>
        </pc:spChg>
        <pc:spChg chg="add mod">
          <ac:chgData name="Alejandro Cerezo" userId="5ea20e796f35876f" providerId="LiveId" clId="{60A756C2-AF61-4B26-AACD-4EF17FC10D08}" dt="2020-03-29T17:08:34.036" v="6719" actId="1038"/>
          <ac:spMkLst>
            <pc:docMk/>
            <pc:sldMk cId="2167976587" sldId="1258"/>
            <ac:spMk id="26" creationId="{CEEE9D99-E582-4903-B233-7B3AA6759392}"/>
          </ac:spMkLst>
        </pc:spChg>
        <pc:spChg chg="del">
          <ac:chgData name="Alejandro Cerezo" userId="5ea20e796f35876f" providerId="LiveId" clId="{60A756C2-AF61-4B26-AACD-4EF17FC10D08}" dt="2020-03-29T17:08:20.187" v="6684" actId="478"/>
          <ac:spMkLst>
            <pc:docMk/>
            <pc:sldMk cId="2167976587" sldId="1258"/>
            <ac:spMk id="27" creationId="{88D5A2CB-7310-497C-827A-2F5ADD1A0866}"/>
          </ac:spMkLst>
        </pc:spChg>
        <pc:spChg chg="del">
          <ac:chgData name="Alejandro Cerezo" userId="5ea20e796f35876f" providerId="LiveId" clId="{60A756C2-AF61-4B26-AACD-4EF17FC10D08}" dt="2020-03-29T17:08:20.187" v="6684" actId="478"/>
          <ac:spMkLst>
            <pc:docMk/>
            <pc:sldMk cId="2167976587" sldId="1258"/>
            <ac:spMk id="35" creationId="{B62BA0AE-A7DA-43AB-8FA5-DA2534C16859}"/>
          </ac:spMkLst>
        </pc:spChg>
        <pc:spChg chg="del">
          <ac:chgData name="Alejandro Cerezo" userId="5ea20e796f35876f" providerId="LiveId" clId="{60A756C2-AF61-4B26-AACD-4EF17FC10D08}" dt="2020-03-29T17:08:20.187" v="6684" actId="478"/>
          <ac:spMkLst>
            <pc:docMk/>
            <pc:sldMk cId="2167976587" sldId="1258"/>
            <ac:spMk id="38" creationId="{41DE7AD2-0765-439B-BCD0-F67AA1480644}"/>
          </ac:spMkLst>
        </pc:spChg>
        <pc:spChg chg="add mod">
          <ac:chgData name="Alejandro Cerezo" userId="5ea20e796f35876f" providerId="LiveId" clId="{60A756C2-AF61-4B26-AACD-4EF17FC10D08}" dt="2020-03-29T17:08:34.036" v="6719" actId="1038"/>
          <ac:spMkLst>
            <pc:docMk/>
            <pc:sldMk cId="2167976587" sldId="1258"/>
            <ac:spMk id="39" creationId="{86F938B2-9B3D-4579-A634-32BE17D54F38}"/>
          </ac:spMkLst>
        </pc:spChg>
        <pc:spChg chg="add mod">
          <ac:chgData name="Alejandro Cerezo" userId="5ea20e796f35876f" providerId="LiveId" clId="{60A756C2-AF61-4B26-AACD-4EF17FC10D08}" dt="2020-03-29T17:08:34.036" v="6719" actId="1038"/>
          <ac:spMkLst>
            <pc:docMk/>
            <pc:sldMk cId="2167976587" sldId="1258"/>
            <ac:spMk id="40" creationId="{E5FE21EB-173C-4769-9AF9-B5FC2B2944FC}"/>
          </ac:spMkLst>
        </pc:spChg>
        <pc:grpChg chg="del">
          <ac:chgData name="Alejandro Cerezo" userId="5ea20e796f35876f" providerId="LiveId" clId="{60A756C2-AF61-4B26-AACD-4EF17FC10D08}" dt="2020-03-29T17:08:20.187" v="6684" actId="478"/>
          <ac:grpSpMkLst>
            <pc:docMk/>
            <pc:sldMk cId="2167976587" sldId="1258"/>
            <ac:grpSpMk id="28" creationId="{B8738354-ED0A-41CD-89F3-CEA405A43E30}"/>
          </ac:grpSpMkLst>
        </pc:grpChg>
        <pc:cxnChg chg="add mod">
          <ac:chgData name="Alejandro Cerezo" userId="5ea20e796f35876f" providerId="LiveId" clId="{60A756C2-AF61-4B26-AACD-4EF17FC10D08}" dt="2020-03-29T17:08:34.036" v="6719" actId="1038"/>
          <ac:cxnSpMkLst>
            <pc:docMk/>
            <pc:sldMk cId="2167976587" sldId="1258"/>
            <ac:cxnSpMk id="19" creationId="{6E4AF84E-C8C6-4D8F-A2C7-DC629C6AC857}"/>
          </ac:cxnSpMkLst>
        </pc:cxnChg>
        <pc:cxnChg chg="add mod">
          <ac:chgData name="Alejandro Cerezo" userId="5ea20e796f35876f" providerId="LiveId" clId="{60A756C2-AF61-4B26-AACD-4EF17FC10D08}" dt="2020-03-29T17:08:34.036" v="6719" actId="1038"/>
          <ac:cxnSpMkLst>
            <pc:docMk/>
            <pc:sldMk cId="2167976587" sldId="1258"/>
            <ac:cxnSpMk id="21" creationId="{408C9AE3-7AB2-4BC5-9BD1-0C7C0145EB60}"/>
          </ac:cxnSpMkLst>
        </pc:cxnChg>
        <pc:cxnChg chg="del mod">
          <ac:chgData name="Alejandro Cerezo" userId="5ea20e796f35876f" providerId="LiveId" clId="{60A756C2-AF61-4B26-AACD-4EF17FC10D08}" dt="2020-03-29T17:08:20.187" v="6684" actId="478"/>
          <ac:cxnSpMkLst>
            <pc:docMk/>
            <pc:sldMk cId="2167976587" sldId="1258"/>
            <ac:cxnSpMk id="36" creationId="{34B7F30A-21FE-4E3F-B18E-61DB441F35B5}"/>
          </ac:cxnSpMkLst>
        </pc:cxnChg>
        <pc:cxnChg chg="del mod">
          <ac:chgData name="Alejandro Cerezo" userId="5ea20e796f35876f" providerId="LiveId" clId="{60A756C2-AF61-4B26-AACD-4EF17FC10D08}" dt="2020-03-29T17:08:20.187" v="6684" actId="478"/>
          <ac:cxnSpMkLst>
            <pc:docMk/>
            <pc:sldMk cId="2167976587" sldId="1258"/>
            <ac:cxnSpMk id="37" creationId="{19EDB64C-258C-4D43-96E1-5214CED7EBE6}"/>
          </ac:cxnSpMkLst>
        </pc:cxnChg>
        <pc:cxnChg chg="add mod">
          <ac:chgData name="Alejandro Cerezo" userId="5ea20e796f35876f" providerId="LiveId" clId="{60A756C2-AF61-4B26-AACD-4EF17FC10D08}" dt="2020-03-29T17:08:34.036" v="6719" actId="1038"/>
          <ac:cxnSpMkLst>
            <pc:docMk/>
            <pc:sldMk cId="2167976587" sldId="1258"/>
            <ac:cxnSpMk id="41" creationId="{FDF60931-3859-4B2F-9B15-03413D942C47}"/>
          </ac:cxnSpMkLst>
        </pc:cxnChg>
        <pc:cxnChg chg="add mod">
          <ac:chgData name="Alejandro Cerezo" userId="5ea20e796f35876f" providerId="LiveId" clId="{60A756C2-AF61-4B26-AACD-4EF17FC10D08}" dt="2020-03-29T17:08:34.036" v="6719" actId="1038"/>
          <ac:cxnSpMkLst>
            <pc:docMk/>
            <pc:sldMk cId="2167976587" sldId="1258"/>
            <ac:cxnSpMk id="42" creationId="{001339F2-3907-482A-9E41-28D3C6170300}"/>
          </ac:cxnSpMkLst>
        </pc:cxnChg>
        <pc:cxnChg chg="add mod">
          <ac:chgData name="Alejandro Cerezo" userId="5ea20e796f35876f" providerId="LiveId" clId="{60A756C2-AF61-4B26-AACD-4EF17FC10D08}" dt="2020-03-29T17:08:34.036" v="6719" actId="1038"/>
          <ac:cxnSpMkLst>
            <pc:docMk/>
            <pc:sldMk cId="2167976587" sldId="1258"/>
            <ac:cxnSpMk id="43" creationId="{783F15A7-A3B7-4C2A-BC77-9033D1ACD99B}"/>
          </ac:cxnSpMkLst>
        </pc:cxnChg>
      </pc:sldChg>
      <pc:sldChg chg="addSp delSp modSp add">
        <pc:chgData name="Alejandro Cerezo" userId="5ea20e796f35876f" providerId="LiveId" clId="{60A756C2-AF61-4B26-AACD-4EF17FC10D08}" dt="2020-04-01T18:41:46.364" v="9327" actId="790"/>
        <pc:sldMkLst>
          <pc:docMk/>
          <pc:sldMk cId="2533317763" sldId="1259"/>
        </pc:sldMkLst>
        <pc:spChg chg="mod">
          <ac:chgData name="Alejandro Cerezo" userId="5ea20e796f35876f" providerId="LiveId" clId="{60A756C2-AF61-4B26-AACD-4EF17FC10D08}" dt="2020-03-29T17:09:21.430" v="6786" actId="20577"/>
          <ac:spMkLst>
            <pc:docMk/>
            <pc:sldMk cId="2533317763" sldId="1259"/>
            <ac:spMk id="8" creationId="{00DEE77A-2BF5-42FF-A925-24EF8D0C954B}"/>
          </ac:spMkLst>
        </pc:spChg>
        <pc:spChg chg="del">
          <ac:chgData name="Alejandro Cerezo" userId="5ea20e796f35876f" providerId="LiveId" clId="{60A756C2-AF61-4B26-AACD-4EF17FC10D08}" dt="2020-03-29T17:08:50.401" v="6722" actId="478"/>
          <ac:spMkLst>
            <pc:docMk/>
            <pc:sldMk cId="2533317763" sldId="1259"/>
            <ac:spMk id="17" creationId="{521B6F83-3EE0-458B-BD29-8906EB338CB8}"/>
          </ac:spMkLst>
        </pc:spChg>
        <pc:spChg chg="del">
          <ac:chgData name="Alejandro Cerezo" userId="5ea20e796f35876f" providerId="LiveId" clId="{60A756C2-AF61-4B26-AACD-4EF17FC10D08}" dt="2020-03-29T17:08:50.401" v="6722" actId="478"/>
          <ac:spMkLst>
            <pc:docMk/>
            <pc:sldMk cId="2533317763" sldId="1259"/>
            <ac:spMk id="18" creationId="{969BF971-022A-47F4-81B0-411EEB6E7B10}"/>
          </ac:spMkLst>
        </pc:spChg>
        <pc:spChg chg="del">
          <ac:chgData name="Alejandro Cerezo" userId="5ea20e796f35876f" providerId="LiveId" clId="{60A756C2-AF61-4B26-AACD-4EF17FC10D08}" dt="2020-03-29T17:08:50.401" v="6722" actId="478"/>
          <ac:spMkLst>
            <pc:docMk/>
            <pc:sldMk cId="2533317763" sldId="1259"/>
            <ac:spMk id="20" creationId="{900F49F9-3382-46BC-B0E9-7939A1DFD2AB}"/>
          </ac:spMkLst>
        </pc:spChg>
        <pc:spChg chg="del">
          <ac:chgData name="Alejandro Cerezo" userId="5ea20e796f35876f" providerId="LiveId" clId="{60A756C2-AF61-4B26-AACD-4EF17FC10D08}" dt="2020-03-29T17:08:50.401" v="6722" actId="478"/>
          <ac:spMkLst>
            <pc:docMk/>
            <pc:sldMk cId="2533317763" sldId="1259"/>
            <ac:spMk id="22" creationId="{332F7BC2-B532-4A90-9214-D096B39B31DA}"/>
          </ac:spMkLst>
        </pc:spChg>
        <pc:spChg chg="del">
          <ac:chgData name="Alejandro Cerezo" userId="5ea20e796f35876f" providerId="LiveId" clId="{60A756C2-AF61-4B26-AACD-4EF17FC10D08}" dt="2020-03-29T17:08:50.401" v="6722" actId="478"/>
          <ac:spMkLst>
            <pc:docMk/>
            <pc:sldMk cId="2533317763" sldId="1259"/>
            <ac:spMk id="23" creationId="{554C1E77-3551-4BC0-8C58-EC6C1D5AB0D6}"/>
          </ac:spMkLst>
        </pc:spChg>
        <pc:spChg chg="del">
          <ac:chgData name="Alejandro Cerezo" userId="5ea20e796f35876f" providerId="LiveId" clId="{60A756C2-AF61-4B26-AACD-4EF17FC10D08}" dt="2020-03-29T17:08:50.401" v="6722" actId="478"/>
          <ac:spMkLst>
            <pc:docMk/>
            <pc:sldMk cId="2533317763" sldId="1259"/>
            <ac:spMk id="24" creationId="{13E3E87D-82DF-4C03-A3DF-93E1B86FB5CD}"/>
          </ac:spMkLst>
        </pc:spChg>
        <pc:spChg chg="del">
          <ac:chgData name="Alejandro Cerezo" userId="5ea20e796f35876f" providerId="LiveId" clId="{60A756C2-AF61-4B26-AACD-4EF17FC10D08}" dt="2020-03-29T17:08:50.401" v="6722" actId="478"/>
          <ac:spMkLst>
            <pc:docMk/>
            <pc:sldMk cId="2533317763" sldId="1259"/>
            <ac:spMk id="25" creationId="{E37F0DFA-FF97-4751-856E-0FEFE8E95F1A}"/>
          </ac:spMkLst>
        </pc:spChg>
        <pc:spChg chg="del">
          <ac:chgData name="Alejandro Cerezo" userId="5ea20e796f35876f" providerId="LiveId" clId="{60A756C2-AF61-4B26-AACD-4EF17FC10D08}" dt="2020-03-29T17:08:50.401" v="6722" actId="478"/>
          <ac:spMkLst>
            <pc:docMk/>
            <pc:sldMk cId="2533317763" sldId="1259"/>
            <ac:spMk id="26" creationId="{CEEE9D99-E582-4903-B233-7B3AA6759392}"/>
          </ac:spMkLst>
        </pc:spChg>
        <pc:spChg chg="add mod">
          <ac:chgData name="Alejandro Cerezo" userId="5ea20e796f35876f" providerId="LiveId" clId="{60A756C2-AF61-4B26-AACD-4EF17FC10D08}" dt="2020-04-01T18:41:46.364" v="9327" actId="790"/>
          <ac:spMkLst>
            <pc:docMk/>
            <pc:sldMk cId="2533317763" sldId="1259"/>
            <ac:spMk id="27" creationId="{9965364E-CDF4-4BFD-8FB3-6FEEA3B2020D}"/>
          </ac:spMkLst>
        </pc:spChg>
        <pc:spChg chg="add mod">
          <ac:chgData name="Alejandro Cerezo" userId="5ea20e796f35876f" providerId="LiveId" clId="{60A756C2-AF61-4B26-AACD-4EF17FC10D08}" dt="2020-04-01T18:41:36.158" v="9326" actId="790"/>
          <ac:spMkLst>
            <pc:docMk/>
            <pc:sldMk cId="2533317763" sldId="1259"/>
            <ac:spMk id="28" creationId="{67E4AAB9-FA3F-432E-B69A-E4C9289725E3}"/>
          </ac:spMkLst>
        </pc:spChg>
        <pc:spChg chg="add mod">
          <ac:chgData name="Alejandro Cerezo" userId="5ea20e796f35876f" providerId="LiveId" clId="{60A756C2-AF61-4B26-AACD-4EF17FC10D08}" dt="2020-03-29T17:09:06.160" v="6760" actId="1037"/>
          <ac:spMkLst>
            <pc:docMk/>
            <pc:sldMk cId="2533317763" sldId="1259"/>
            <ac:spMk id="29" creationId="{BECE5037-C361-48FF-8525-70D5A7B0CAFA}"/>
          </ac:spMkLst>
        </pc:spChg>
        <pc:spChg chg="add mod">
          <ac:chgData name="Alejandro Cerezo" userId="5ea20e796f35876f" providerId="LiveId" clId="{60A756C2-AF61-4B26-AACD-4EF17FC10D08}" dt="2020-03-29T17:09:06.160" v="6760" actId="1037"/>
          <ac:spMkLst>
            <pc:docMk/>
            <pc:sldMk cId="2533317763" sldId="1259"/>
            <ac:spMk id="30" creationId="{920A30C2-AE14-43C2-9EE1-645C1BFD0F8E}"/>
          </ac:spMkLst>
        </pc:spChg>
        <pc:spChg chg="add mod">
          <ac:chgData name="Alejandro Cerezo" userId="5ea20e796f35876f" providerId="LiveId" clId="{60A756C2-AF61-4B26-AACD-4EF17FC10D08}" dt="2020-03-29T17:09:06.160" v="6760" actId="1037"/>
          <ac:spMkLst>
            <pc:docMk/>
            <pc:sldMk cId="2533317763" sldId="1259"/>
            <ac:spMk id="32" creationId="{97161634-B981-4D2C-B59D-1BFE54757BB2}"/>
          </ac:spMkLst>
        </pc:spChg>
        <pc:spChg chg="del">
          <ac:chgData name="Alejandro Cerezo" userId="5ea20e796f35876f" providerId="LiveId" clId="{60A756C2-AF61-4B26-AACD-4EF17FC10D08}" dt="2020-03-29T17:08:50.401" v="6722" actId="478"/>
          <ac:spMkLst>
            <pc:docMk/>
            <pc:sldMk cId="2533317763" sldId="1259"/>
            <ac:spMk id="39" creationId="{86F938B2-9B3D-4579-A634-32BE17D54F38}"/>
          </ac:spMkLst>
        </pc:spChg>
        <pc:spChg chg="del">
          <ac:chgData name="Alejandro Cerezo" userId="5ea20e796f35876f" providerId="LiveId" clId="{60A756C2-AF61-4B26-AACD-4EF17FC10D08}" dt="2020-03-29T17:08:50.401" v="6722" actId="478"/>
          <ac:spMkLst>
            <pc:docMk/>
            <pc:sldMk cId="2533317763" sldId="1259"/>
            <ac:spMk id="40" creationId="{E5FE21EB-173C-4769-9AF9-B5FC2B2944FC}"/>
          </ac:spMkLst>
        </pc:spChg>
        <pc:cxnChg chg="del mod">
          <ac:chgData name="Alejandro Cerezo" userId="5ea20e796f35876f" providerId="LiveId" clId="{60A756C2-AF61-4B26-AACD-4EF17FC10D08}" dt="2020-03-29T17:08:50.401" v="6722" actId="478"/>
          <ac:cxnSpMkLst>
            <pc:docMk/>
            <pc:sldMk cId="2533317763" sldId="1259"/>
            <ac:cxnSpMk id="19" creationId="{6E4AF84E-C8C6-4D8F-A2C7-DC629C6AC857}"/>
          </ac:cxnSpMkLst>
        </pc:cxnChg>
        <pc:cxnChg chg="del mod">
          <ac:chgData name="Alejandro Cerezo" userId="5ea20e796f35876f" providerId="LiveId" clId="{60A756C2-AF61-4B26-AACD-4EF17FC10D08}" dt="2020-03-29T17:08:50.401" v="6722" actId="478"/>
          <ac:cxnSpMkLst>
            <pc:docMk/>
            <pc:sldMk cId="2533317763" sldId="1259"/>
            <ac:cxnSpMk id="21" creationId="{408C9AE3-7AB2-4BC5-9BD1-0C7C0145EB60}"/>
          </ac:cxnSpMkLst>
        </pc:cxnChg>
        <pc:cxnChg chg="add mod">
          <ac:chgData name="Alejandro Cerezo" userId="5ea20e796f35876f" providerId="LiveId" clId="{60A756C2-AF61-4B26-AACD-4EF17FC10D08}" dt="2020-03-29T17:09:06.160" v="6760" actId="1037"/>
          <ac:cxnSpMkLst>
            <pc:docMk/>
            <pc:sldMk cId="2533317763" sldId="1259"/>
            <ac:cxnSpMk id="31" creationId="{7AC5CEA8-77DC-4E52-A38B-574CB966F970}"/>
          </ac:cxnSpMkLst>
        </pc:cxnChg>
        <pc:cxnChg chg="del mod">
          <ac:chgData name="Alejandro Cerezo" userId="5ea20e796f35876f" providerId="LiveId" clId="{60A756C2-AF61-4B26-AACD-4EF17FC10D08}" dt="2020-03-29T17:08:50.401" v="6722" actId="478"/>
          <ac:cxnSpMkLst>
            <pc:docMk/>
            <pc:sldMk cId="2533317763" sldId="1259"/>
            <ac:cxnSpMk id="41" creationId="{FDF60931-3859-4B2F-9B15-03413D942C47}"/>
          </ac:cxnSpMkLst>
        </pc:cxnChg>
        <pc:cxnChg chg="del mod">
          <ac:chgData name="Alejandro Cerezo" userId="5ea20e796f35876f" providerId="LiveId" clId="{60A756C2-AF61-4B26-AACD-4EF17FC10D08}" dt="2020-03-29T17:08:50.401" v="6722" actId="478"/>
          <ac:cxnSpMkLst>
            <pc:docMk/>
            <pc:sldMk cId="2533317763" sldId="1259"/>
            <ac:cxnSpMk id="42" creationId="{001339F2-3907-482A-9E41-28D3C6170300}"/>
          </ac:cxnSpMkLst>
        </pc:cxnChg>
        <pc:cxnChg chg="del mod">
          <ac:chgData name="Alejandro Cerezo" userId="5ea20e796f35876f" providerId="LiveId" clId="{60A756C2-AF61-4B26-AACD-4EF17FC10D08}" dt="2020-03-29T17:08:50.401" v="6722" actId="478"/>
          <ac:cxnSpMkLst>
            <pc:docMk/>
            <pc:sldMk cId="2533317763" sldId="1259"/>
            <ac:cxnSpMk id="43" creationId="{783F15A7-A3B7-4C2A-BC77-9033D1ACD99B}"/>
          </ac:cxnSpMkLst>
        </pc:cxnChg>
      </pc:sldChg>
      <pc:sldChg chg="addSp delSp modSp add ord">
        <pc:chgData name="Alejandro Cerezo" userId="5ea20e796f35876f" providerId="LiveId" clId="{60A756C2-AF61-4B26-AACD-4EF17FC10D08}" dt="2020-04-01T18:41:56.952" v="9328" actId="790"/>
        <pc:sldMkLst>
          <pc:docMk/>
          <pc:sldMk cId="2066725591" sldId="1260"/>
        </pc:sldMkLst>
        <pc:spChg chg="add mod">
          <ac:chgData name="Alejandro Cerezo" userId="5ea20e796f35876f" providerId="LiveId" clId="{60A756C2-AF61-4B26-AACD-4EF17FC10D08}" dt="2020-03-29T17:10:50.894" v="6807" actId="1036"/>
          <ac:spMkLst>
            <pc:docMk/>
            <pc:sldMk cId="2066725591" sldId="1260"/>
            <ac:spMk id="17" creationId="{083D1A80-DDC9-4F4E-993D-F6725A82F331}"/>
          </ac:spMkLst>
        </pc:spChg>
        <pc:spChg chg="add mod">
          <ac:chgData name="Alejandro Cerezo" userId="5ea20e796f35876f" providerId="LiveId" clId="{60A756C2-AF61-4B26-AACD-4EF17FC10D08}" dt="2020-03-29T17:10:50.894" v="6807" actId="1036"/>
          <ac:spMkLst>
            <pc:docMk/>
            <pc:sldMk cId="2066725591" sldId="1260"/>
            <ac:spMk id="18" creationId="{CDE855A7-B8F4-4027-A30B-7BE9489B656F}"/>
          </ac:spMkLst>
        </pc:spChg>
        <pc:spChg chg="add mod">
          <ac:chgData name="Alejandro Cerezo" userId="5ea20e796f35876f" providerId="LiveId" clId="{60A756C2-AF61-4B26-AACD-4EF17FC10D08}" dt="2020-03-29T17:10:50.894" v="6807" actId="1036"/>
          <ac:spMkLst>
            <pc:docMk/>
            <pc:sldMk cId="2066725591" sldId="1260"/>
            <ac:spMk id="19" creationId="{4C9F02F2-E516-49F6-AE80-C57F10B4EBF2}"/>
          </ac:spMkLst>
        </pc:spChg>
        <pc:spChg chg="add mod">
          <ac:chgData name="Alejandro Cerezo" userId="5ea20e796f35876f" providerId="LiveId" clId="{60A756C2-AF61-4B26-AACD-4EF17FC10D08}" dt="2020-03-29T17:10:50.894" v="6807" actId="1036"/>
          <ac:spMkLst>
            <pc:docMk/>
            <pc:sldMk cId="2066725591" sldId="1260"/>
            <ac:spMk id="20" creationId="{CA0E8E6A-C8A3-4E73-9FBE-74ED89A9797B}"/>
          </ac:spMkLst>
        </pc:spChg>
        <pc:spChg chg="add mod">
          <ac:chgData name="Alejandro Cerezo" userId="5ea20e796f35876f" providerId="LiveId" clId="{60A756C2-AF61-4B26-AACD-4EF17FC10D08}" dt="2020-03-29T17:10:50.894" v="6807" actId="1036"/>
          <ac:spMkLst>
            <pc:docMk/>
            <pc:sldMk cId="2066725591" sldId="1260"/>
            <ac:spMk id="21" creationId="{87841EFB-5943-4FC4-A986-7EBCC2833FF0}"/>
          </ac:spMkLst>
        </pc:spChg>
        <pc:spChg chg="add mod">
          <ac:chgData name="Alejandro Cerezo" userId="5ea20e796f35876f" providerId="LiveId" clId="{60A756C2-AF61-4B26-AACD-4EF17FC10D08}" dt="2020-03-29T17:10:50.894" v="6807" actId="1036"/>
          <ac:spMkLst>
            <pc:docMk/>
            <pc:sldMk cId="2066725591" sldId="1260"/>
            <ac:spMk id="22" creationId="{B38D7908-2DF6-41E9-A482-C331C97FBF94}"/>
          </ac:spMkLst>
        </pc:spChg>
        <pc:spChg chg="add mod">
          <ac:chgData name="Alejandro Cerezo" userId="5ea20e796f35876f" providerId="LiveId" clId="{60A756C2-AF61-4B26-AACD-4EF17FC10D08}" dt="2020-03-29T17:10:50.894" v="6807" actId="1036"/>
          <ac:spMkLst>
            <pc:docMk/>
            <pc:sldMk cId="2066725591" sldId="1260"/>
            <ac:spMk id="23" creationId="{3881F789-FA88-4976-B4A1-BF6237AF941B}"/>
          </ac:spMkLst>
        </pc:spChg>
        <pc:spChg chg="mod">
          <ac:chgData name="Alejandro Cerezo" userId="5ea20e796f35876f" providerId="LiveId" clId="{60A756C2-AF61-4B26-AACD-4EF17FC10D08}" dt="2020-04-01T18:41:56.952" v="9328" actId="790"/>
          <ac:spMkLst>
            <pc:docMk/>
            <pc:sldMk cId="2066725591" sldId="1260"/>
            <ac:spMk id="24" creationId="{EF2E8E2B-7A7A-4D9F-BEE8-F52C16855C1F}"/>
          </ac:spMkLst>
        </pc:spChg>
        <pc:spChg chg="del">
          <ac:chgData name="Alejandro Cerezo" userId="5ea20e796f35876f" providerId="LiveId" clId="{60A756C2-AF61-4B26-AACD-4EF17FC10D08}" dt="2020-03-29T17:10:32.716" v="6791" actId="478"/>
          <ac:spMkLst>
            <pc:docMk/>
            <pc:sldMk cId="2066725591" sldId="1260"/>
            <ac:spMk id="25" creationId="{BC199CBB-D036-4C4B-A981-B168F33B6D0C}"/>
          </ac:spMkLst>
        </pc:spChg>
        <pc:spChg chg="del">
          <ac:chgData name="Alejandro Cerezo" userId="5ea20e796f35876f" providerId="LiveId" clId="{60A756C2-AF61-4B26-AACD-4EF17FC10D08}" dt="2020-03-29T17:10:32.716" v="6791" actId="478"/>
          <ac:spMkLst>
            <pc:docMk/>
            <pc:sldMk cId="2066725591" sldId="1260"/>
            <ac:spMk id="28" creationId="{EF86F6DF-A831-4EA6-A91E-E6BF7E40DD2D}"/>
          </ac:spMkLst>
        </pc:spChg>
        <pc:spChg chg="del">
          <ac:chgData name="Alejandro Cerezo" userId="5ea20e796f35876f" providerId="LiveId" clId="{60A756C2-AF61-4B26-AACD-4EF17FC10D08}" dt="2020-03-29T17:10:32.716" v="6791" actId="478"/>
          <ac:spMkLst>
            <pc:docMk/>
            <pc:sldMk cId="2066725591" sldId="1260"/>
            <ac:spMk id="32" creationId="{80CC2B9B-42DC-4B38-B0CA-BDCBF32B0CED}"/>
          </ac:spMkLst>
        </pc:spChg>
        <pc:spChg chg="del">
          <ac:chgData name="Alejandro Cerezo" userId="5ea20e796f35876f" providerId="LiveId" clId="{60A756C2-AF61-4B26-AACD-4EF17FC10D08}" dt="2020-03-29T17:10:32.716" v="6791" actId="478"/>
          <ac:spMkLst>
            <pc:docMk/>
            <pc:sldMk cId="2066725591" sldId="1260"/>
            <ac:spMk id="33" creationId="{1ACC9362-04F0-4724-8E4A-E278C3456990}"/>
          </ac:spMkLst>
        </pc:spChg>
        <pc:spChg chg="del">
          <ac:chgData name="Alejandro Cerezo" userId="5ea20e796f35876f" providerId="LiveId" clId="{60A756C2-AF61-4B26-AACD-4EF17FC10D08}" dt="2020-03-29T17:10:32.716" v="6791" actId="478"/>
          <ac:spMkLst>
            <pc:docMk/>
            <pc:sldMk cId="2066725591" sldId="1260"/>
            <ac:spMk id="35" creationId="{A00289F3-1237-430B-AC5A-7BD7CAD7EDFC}"/>
          </ac:spMkLst>
        </pc:spChg>
        <pc:spChg chg="del">
          <ac:chgData name="Alejandro Cerezo" userId="5ea20e796f35876f" providerId="LiveId" clId="{60A756C2-AF61-4B26-AACD-4EF17FC10D08}" dt="2020-03-29T17:10:32.716" v="6791" actId="478"/>
          <ac:spMkLst>
            <pc:docMk/>
            <pc:sldMk cId="2066725591" sldId="1260"/>
            <ac:spMk id="37" creationId="{CB9FCF5A-FE16-41CF-BD84-1F85113584BB}"/>
          </ac:spMkLst>
        </pc:spChg>
        <pc:spChg chg="del">
          <ac:chgData name="Alejandro Cerezo" userId="5ea20e796f35876f" providerId="LiveId" clId="{60A756C2-AF61-4B26-AACD-4EF17FC10D08}" dt="2020-03-29T17:10:32.716" v="6791" actId="478"/>
          <ac:spMkLst>
            <pc:docMk/>
            <pc:sldMk cId="2066725591" sldId="1260"/>
            <ac:spMk id="39" creationId="{F95179DC-C653-4E16-9C47-9B7505A461AE}"/>
          </ac:spMkLst>
        </pc:spChg>
        <pc:cxnChg chg="del mod">
          <ac:chgData name="Alejandro Cerezo" userId="5ea20e796f35876f" providerId="LiveId" clId="{60A756C2-AF61-4B26-AACD-4EF17FC10D08}" dt="2020-03-29T17:10:32.716" v="6791" actId="478"/>
          <ac:cxnSpMkLst>
            <pc:docMk/>
            <pc:sldMk cId="2066725591" sldId="1260"/>
            <ac:cxnSpMk id="40" creationId="{27817588-FFF5-4B4B-B105-83045768BC78}"/>
          </ac:cxnSpMkLst>
        </pc:cxnChg>
        <pc:cxnChg chg="del mod">
          <ac:chgData name="Alejandro Cerezo" userId="5ea20e796f35876f" providerId="LiveId" clId="{60A756C2-AF61-4B26-AACD-4EF17FC10D08}" dt="2020-03-29T17:10:32.716" v="6791" actId="478"/>
          <ac:cxnSpMkLst>
            <pc:docMk/>
            <pc:sldMk cId="2066725591" sldId="1260"/>
            <ac:cxnSpMk id="41" creationId="{708E15DF-407F-4A65-860B-5DA498712CE9}"/>
          </ac:cxnSpMkLst>
        </pc:cxnChg>
        <pc:cxnChg chg="del">
          <ac:chgData name="Alejandro Cerezo" userId="5ea20e796f35876f" providerId="LiveId" clId="{60A756C2-AF61-4B26-AACD-4EF17FC10D08}" dt="2020-03-29T17:10:32.716" v="6791" actId="478"/>
          <ac:cxnSpMkLst>
            <pc:docMk/>
            <pc:sldMk cId="2066725591" sldId="1260"/>
            <ac:cxnSpMk id="42" creationId="{B2927655-B2D7-4DB6-9921-06E3DF62CEC3}"/>
          </ac:cxnSpMkLst>
        </pc:cxnChg>
        <pc:cxnChg chg="del">
          <ac:chgData name="Alejandro Cerezo" userId="5ea20e796f35876f" providerId="LiveId" clId="{60A756C2-AF61-4B26-AACD-4EF17FC10D08}" dt="2020-03-29T17:10:32.716" v="6791" actId="478"/>
          <ac:cxnSpMkLst>
            <pc:docMk/>
            <pc:sldMk cId="2066725591" sldId="1260"/>
            <ac:cxnSpMk id="43" creationId="{8B9340E2-5F47-482C-8D66-FEEB230BC70B}"/>
          </ac:cxnSpMkLst>
        </pc:cxnChg>
        <pc:cxnChg chg="del mod">
          <ac:chgData name="Alejandro Cerezo" userId="5ea20e796f35876f" providerId="LiveId" clId="{60A756C2-AF61-4B26-AACD-4EF17FC10D08}" dt="2020-03-29T17:10:32.716" v="6791" actId="478"/>
          <ac:cxnSpMkLst>
            <pc:docMk/>
            <pc:sldMk cId="2066725591" sldId="1260"/>
            <ac:cxnSpMk id="44" creationId="{43CFD508-1D49-4ED7-A835-FCFD5BB4302D}"/>
          </ac:cxnSpMkLst>
        </pc:cxnChg>
        <pc:cxnChg chg="del mod">
          <ac:chgData name="Alejandro Cerezo" userId="5ea20e796f35876f" providerId="LiveId" clId="{60A756C2-AF61-4B26-AACD-4EF17FC10D08}" dt="2020-03-29T17:10:32.716" v="6791" actId="478"/>
          <ac:cxnSpMkLst>
            <pc:docMk/>
            <pc:sldMk cId="2066725591" sldId="1260"/>
            <ac:cxnSpMk id="45" creationId="{8473A862-872B-40F4-A936-D64348B6CAB6}"/>
          </ac:cxnSpMkLst>
        </pc:cxnChg>
      </pc:sldChg>
      <pc:sldChg chg="addSp delSp modSp add ord">
        <pc:chgData name="Alejandro Cerezo" userId="5ea20e796f35876f" providerId="LiveId" clId="{60A756C2-AF61-4B26-AACD-4EF17FC10D08}" dt="2020-04-14T18:29:27.035" v="14267"/>
        <pc:sldMkLst>
          <pc:docMk/>
          <pc:sldMk cId="706151805" sldId="1261"/>
        </pc:sldMkLst>
        <pc:spChg chg="add mod">
          <ac:chgData name="Alejandro Cerezo" userId="5ea20e796f35876f" providerId="LiveId" clId="{60A756C2-AF61-4B26-AACD-4EF17FC10D08}" dt="2020-03-29T17:13:32.385" v="6883" actId="1036"/>
          <ac:spMkLst>
            <pc:docMk/>
            <pc:sldMk cId="706151805" sldId="1261"/>
            <ac:spMk id="11" creationId="{C08967BB-46D1-4204-B403-14808918890B}"/>
          </ac:spMkLst>
        </pc:spChg>
        <pc:spChg chg="add mod">
          <ac:chgData name="Alejandro Cerezo" userId="5ea20e796f35876f" providerId="LiveId" clId="{60A756C2-AF61-4B26-AACD-4EF17FC10D08}" dt="2020-03-29T17:13:32.385" v="6883" actId="1036"/>
          <ac:spMkLst>
            <pc:docMk/>
            <pc:sldMk cId="706151805" sldId="1261"/>
            <ac:spMk id="12" creationId="{50F7803E-D1BE-4895-8C8C-038C5227F313}"/>
          </ac:spMkLst>
        </pc:spChg>
        <pc:spChg chg="add mod">
          <ac:chgData name="Alejandro Cerezo" userId="5ea20e796f35876f" providerId="LiveId" clId="{60A756C2-AF61-4B26-AACD-4EF17FC10D08}" dt="2020-03-29T17:13:32.385" v="6883" actId="1036"/>
          <ac:spMkLst>
            <pc:docMk/>
            <pc:sldMk cId="706151805" sldId="1261"/>
            <ac:spMk id="13" creationId="{EF3F9E5D-FF00-4178-BFDA-B2E9A002F867}"/>
          </ac:spMkLst>
        </pc:spChg>
        <pc:spChg chg="add mod">
          <ac:chgData name="Alejandro Cerezo" userId="5ea20e796f35876f" providerId="LiveId" clId="{60A756C2-AF61-4B26-AACD-4EF17FC10D08}" dt="2020-03-29T17:13:32.385" v="6883" actId="1036"/>
          <ac:spMkLst>
            <pc:docMk/>
            <pc:sldMk cId="706151805" sldId="1261"/>
            <ac:spMk id="16" creationId="{DAFDFDD7-4263-437F-99C3-C03CD87B0FD5}"/>
          </ac:spMkLst>
        </pc:spChg>
        <pc:spChg chg="del">
          <ac:chgData name="Alejandro Cerezo" userId="5ea20e796f35876f" providerId="LiveId" clId="{60A756C2-AF61-4B26-AACD-4EF17FC10D08}" dt="2020-03-29T17:13:18.899" v="6857" actId="478"/>
          <ac:spMkLst>
            <pc:docMk/>
            <pc:sldMk cId="706151805" sldId="1261"/>
            <ac:spMk id="17" creationId="{083D1A80-DDC9-4F4E-993D-F6725A82F331}"/>
          </ac:spMkLst>
        </pc:spChg>
        <pc:spChg chg="del">
          <ac:chgData name="Alejandro Cerezo" userId="5ea20e796f35876f" providerId="LiveId" clId="{60A756C2-AF61-4B26-AACD-4EF17FC10D08}" dt="2020-03-29T17:13:16.616" v="6856" actId="478"/>
          <ac:spMkLst>
            <pc:docMk/>
            <pc:sldMk cId="706151805" sldId="1261"/>
            <ac:spMk id="18" creationId="{CDE855A7-B8F4-4027-A30B-7BE9489B656F}"/>
          </ac:spMkLst>
        </pc:spChg>
        <pc:spChg chg="del">
          <ac:chgData name="Alejandro Cerezo" userId="5ea20e796f35876f" providerId="LiveId" clId="{60A756C2-AF61-4B26-AACD-4EF17FC10D08}" dt="2020-03-29T17:13:16.616" v="6856" actId="478"/>
          <ac:spMkLst>
            <pc:docMk/>
            <pc:sldMk cId="706151805" sldId="1261"/>
            <ac:spMk id="19" creationId="{4C9F02F2-E516-49F6-AE80-C57F10B4EBF2}"/>
          </ac:spMkLst>
        </pc:spChg>
        <pc:spChg chg="del">
          <ac:chgData name="Alejandro Cerezo" userId="5ea20e796f35876f" providerId="LiveId" clId="{60A756C2-AF61-4B26-AACD-4EF17FC10D08}" dt="2020-03-29T17:13:16.616" v="6856" actId="478"/>
          <ac:spMkLst>
            <pc:docMk/>
            <pc:sldMk cId="706151805" sldId="1261"/>
            <ac:spMk id="20" creationId="{CA0E8E6A-C8A3-4E73-9FBE-74ED89A9797B}"/>
          </ac:spMkLst>
        </pc:spChg>
        <pc:spChg chg="del">
          <ac:chgData name="Alejandro Cerezo" userId="5ea20e796f35876f" providerId="LiveId" clId="{60A756C2-AF61-4B26-AACD-4EF17FC10D08}" dt="2020-03-29T17:13:16.616" v="6856" actId="478"/>
          <ac:spMkLst>
            <pc:docMk/>
            <pc:sldMk cId="706151805" sldId="1261"/>
            <ac:spMk id="21" creationId="{87841EFB-5943-4FC4-A986-7EBCC2833FF0}"/>
          </ac:spMkLst>
        </pc:spChg>
        <pc:spChg chg="del">
          <ac:chgData name="Alejandro Cerezo" userId="5ea20e796f35876f" providerId="LiveId" clId="{60A756C2-AF61-4B26-AACD-4EF17FC10D08}" dt="2020-03-29T17:13:16.616" v="6856" actId="478"/>
          <ac:spMkLst>
            <pc:docMk/>
            <pc:sldMk cId="706151805" sldId="1261"/>
            <ac:spMk id="22" creationId="{B38D7908-2DF6-41E9-A482-C331C97FBF94}"/>
          </ac:spMkLst>
        </pc:spChg>
        <pc:spChg chg="del">
          <ac:chgData name="Alejandro Cerezo" userId="5ea20e796f35876f" providerId="LiveId" clId="{60A756C2-AF61-4B26-AACD-4EF17FC10D08}" dt="2020-03-29T17:13:18.899" v="6857" actId="478"/>
          <ac:spMkLst>
            <pc:docMk/>
            <pc:sldMk cId="706151805" sldId="1261"/>
            <ac:spMk id="23" creationId="{3881F789-FA88-4976-B4A1-BF6237AF941B}"/>
          </ac:spMkLst>
        </pc:spChg>
        <pc:spChg chg="mod">
          <ac:chgData name="Alejandro Cerezo" userId="5ea20e796f35876f" providerId="LiveId" clId="{60A756C2-AF61-4B26-AACD-4EF17FC10D08}" dt="2020-04-01T18:42:25.711" v="9332" actId="790"/>
          <ac:spMkLst>
            <pc:docMk/>
            <pc:sldMk cId="706151805" sldId="1261"/>
            <ac:spMk id="24" creationId="{EF2E8E2B-7A7A-4D9F-BEE8-F52C16855C1F}"/>
          </ac:spMkLst>
        </pc:spChg>
        <pc:spChg chg="add mod">
          <ac:chgData name="Alejandro Cerezo" userId="5ea20e796f35876f" providerId="LiveId" clId="{60A756C2-AF61-4B26-AACD-4EF17FC10D08}" dt="2020-03-29T17:13:32.385" v="6883" actId="1036"/>
          <ac:spMkLst>
            <pc:docMk/>
            <pc:sldMk cId="706151805" sldId="1261"/>
            <ac:spMk id="26" creationId="{68D66E8B-7F89-4B3B-9276-BF01A1788914}"/>
          </ac:spMkLst>
        </pc:spChg>
        <pc:grpChg chg="add mod">
          <ac:chgData name="Alejandro Cerezo" userId="5ea20e796f35876f" providerId="LiveId" clId="{60A756C2-AF61-4B26-AACD-4EF17FC10D08}" dt="2020-03-29T17:13:32.385" v="6883" actId="1036"/>
          <ac:grpSpMkLst>
            <pc:docMk/>
            <pc:sldMk cId="706151805" sldId="1261"/>
            <ac:grpSpMk id="27" creationId="{A0AE00D8-39A1-4522-82DE-46DE290F3565}"/>
          </ac:grpSpMkLst>
        </pc:grpChg>
        <pc:picChg chg="add mod">
          <ac:chgData name="Alejandro Cerezo" userId="5ea20e796f35876f" providerId="LiveId" clId="{60A756C2-AF61-4B26-AACD-4EF17FC10D08}" dt="2020-03-29T17:13:32.385" v="6883" actId="1036"/>
          <ac:picMkLst>
            <pc:docMk/>
            <pc:sldMk cId="706151805" sldId="1261"/>
            <ac:picMk id="25" creationId="{039AD5B9-515E-4258-89F0-BCF1082D6769}"/>
          </ac:picMkLst>
        </pc:picChg>
        <pc:cxnChg chg="add mod">
          <ac:chgData name="Alejandro Cerezo" userId="5ea20e796f35876f" providerId="LiveId" clId="{60A756C2-AF61-4B26-AACD-4EF17FC10D08}" dt="2020-03-29T17:13:32.385" v="6883" actId="1036"/>
          <ac:cxnSpMkLst>
            <pc:docMk/>
            <pc:sldMk cId="706151805" sldId="1261"/>
            <ac:cxnSpMk id="14" creationId="{468FE981-37C6-4C24-A46A-69A6C26CB753}"/>
          </ac:cxnSpMkLst>
        </pc:cxnChg>
        <pc:cxnChg chg="add mod">
          <ac:chgData name="Alejandro Cerezo" userId="5ea20e796f35876f" providerId="LiveId" clId="{60A756C2-AF61-4B26-AACD-4EF17FC10D08}" dt="2020-03-29T17:13:32.385" v="6883" actId="1036"/>
          <ac:cxnSpMkLst>
            <pc:docMk/>
            <pc:sldMk cId="706151805" sldId="1261"/>
            <ac:cxnSpMk id="15" creationId="{B6EA10FF-0FAE-4E04-A8EA-26A2979E9513}"/>
          </ac:cxnSpMkLst>
        </pc:cxnChg>
        <pc:cxnChg chg="add mod">
          <ac:chgData name="Alejandro Cerezo" userId="5ea20e796f35876f" providerId="LiveId" clId="{60A756C2-AF61-4B26-AACD-4EF17FC10D08}" dt="2020-03-29T17:13:32.385" v="6883" actId="1036"/>
          <ac:cxnSpMkLst>
            <pc:docMk/>
            <pc:sldMk cId="706151805" sldId="1261"/>
            <ac:cxnSpMk id="32" creationId="{79B90B10-2F27-4E25-B6ED-3A34DC324218}"/>
          </ac:cxnSpMkLst>
        </pc:cxnChg>
        <pc:cxnChg chg="add mod">
          <ac:chgData name="Alejandro Cerezo" userId="5ea20e796f35876f" providerId="LiveId" clId="{60A756C2-AF61-4B26-AACD-4EF17FC10D08}" dt="2020-03-29T17:13:32.385" v="6883" actId="1036"/>
          <ac:cxnSpMkLst>
            <pc:docMk/>
            <pc:sldMk cId="706151805" sldId="1261"/>
            <ac:cxnSpMk id="33" creationId="{D9EF0DB4-B95A-48F3-914C-913A8A21C824}"/>
          </ac:cxnSpMkLst>
        </pc:cxnChg>
      </pc:sldChg>
      <pc:sldChg chg="addSp delSp modSp add del mod setBg delDesignElem chgLayout">
        <pc:chgData name="Alejandro Cerezo" userId="5ea20e796f35876f" providerId="LiveId" clId="{60A756C2-AF61-4B26-AACD-4EF17FC10D08}" dt="2020-04-14T18:54:48.507" v="14362" actId="2696"/>
        <pc:sldMkLst>
          <pc:docMk/>
          <pc:sldMk cId="2122709616" sldId="1262"/>
        </pc:sldMkLst>
        <pc:spChg chg="add del mod ord">
          <ac:chgData name="Alejandro Cerezo" userId="5ea20e796f35876f" providerId="LiveId" clId="{60A756C2-AF61-4B26-AACD-4EF17FC10D08}" dt="2020-04-14T18:32:11.614" v="14276" actId="6264"/>
          <ac:spMkLst>
            <pc:docMk/>
            <pc:sldMk cId="2122709616" sldId="1262"/>
            <ac:spMk id="2" creationId="{68883E72-E4A5-4E22-9BF3-E7A0ACEB51A9}"/>
          </ac:spMkLst>
        </pc:spChg>
        <pc:spChg chg="del">
          <ac:chgData name="Alejandro Cerezo" userId="5ea20e796f35876f" providerId="LiveId" clId="{60A756C2-AF61-4B26-AACD-4EF17FC10D08}" dt="2020-03-29T17:14:26.038" v="6887" actId="478"/>
          <ac:spMkLst>
            <pc:docMk/>
            <pc:sldMk cId="2122709616" sldId="1262"/>
            <ac:spMk id="11" creationId="{C08967BB-46D1-4204-B403-14808918890B}"/>
          </ac:spMkLst>
        </pc:spChg>
        <pc:spChg chg="del">
          <ac:chgData name="Alejandro Cerezo" userId="5ea20e796f35876f" providerId="LiveId" clId="{60A756C2-AF61-4B26-AACD-4EF17FC10D08}" dt="2020-03-29T17:14:23.914" v="6886" actId="478"/>
          <ac:spMkLst>
            <pc:docMk/>
            <pc:sldMk cId="2122709616" sldId="1262"/>
            <ac:spMk id="12" creationId="{50F7803E-D1BE-4895-8C8C-038C5227F313}"/>
          </ac:spMkLst>
        </pc:spChg>
        <pc:spChg chg="del">
          <ac:chgData name="Alejandro Cerezo" userId="5ea20e796f35876f" providerId="LiveId" clId="{60A756C2-AF61-4B26-AACD-4EF17FC10D08}" dt="2020-03-29T17:14:23.914" v="6886" actId="478"/>
          <ac:spMkLst>
            <pc:docMk/>
            <pc:sldMk cId="2122709616" sldId="1262"/>
            <ac:spMk id="13" creationId="{EF3F9E5D-FF00-4178-BFDA-B2E9A002F867}"/>
          </ac:spMkLst>
        </pc:spChg>
        <pc:spChg chg="del">
          <ac:chgData name="Alejandro Cerezo" userId="5ea20e796f35876f" providerId="LiveId" clId="{60A756C2-AF61-4B26-AACD-4EF17FC10D08}" dt="2020-03-29T17:14:23.914" v="6886" actId="478"/>
          <ac:spMkLst>
            <pc:docMk/>
            <pc:sldMk cId="2122709616" sldId="1262"/>
            <ac:spMk id="16" creationId="{DAFDFDD7-4263-437F-99C3-C03CD87B0FD5}"/>
          </ac:spMkLst>
        </pc:spChg>
        <pc:spChg chg="add del mod">
          <ac:chgData name="Alejandro Cerezo" userId="5ea20e796f35876f" providerId="LiveId" clId="{60A756C2-AF61-4B26-AACD-4EF17FC10D08}" dt="2020-04-14T18:53:56.736" v="14353" actId="21"/>
          <ac:spMkLst>
            <pc:docMk/>
            <pc:sldMk cId="2122709616" sldId="1262"/>
            <ac:spMk id="19" creationId="{346FA52D-533D-413E-9BAC-658036C094E5}"/>
          </ac:spMkLst>
        </pc:spChg>
        <pc:spChg chg="add del mod">
          <ac:chgData name="Alejandro Cerezo" userId="5ea20e796f35876f" providerId="LiveId" clId="{60A756C2-AF61-4B26-AACD-4EF17FC10D08}" dt="2020-04-14T18:54:26.623" v="14359" actId="21"/>
          <ac:spMkLst>
            <pc:docMk/>
            <pc:sldMk cId="2122709616" sldId="1262"/>
            <ac:spMk id="20" creationId="{3C3C43D3-555F-482B-BE8C-B49B3874468F}"/>
          </ac:spMkLst>
        </pc:spChg>
        <pc:spChg chg="mod">
          <ac:chgData name="Alejandro Cerezo" userId="5ea20e796f35876f" providerId="LiveId" clId="{60A756C2-AF61-4B26-AACD-4EF17FC10D08}" dt="2020-04-14T18:32:12.089" v="14277" actId="26606"/>
          <ac:spMkLst>
            <pc:docMk/>
            <pc:sldMk cId="2122709616" sldId="1262"/>
            <ac:spMk id="24" creationId="{EF2E8E2B-7A7A-4D9F-BEE8-F52C16855C1F}"/>
          </ac:spMkLst>
        </pc:spChg>
        <pc:spChg chg="del">
          <ac:chgData name="Alejandro Cerezo" userId="5ea20e796f35876f" providerId="LiveId" clId="{60A756C2-AF61-4B26-AACD-4EF17FC10D08}" dt="2020-03-29T17:14:23.914" v="6886" actId="478"/>
          <ac:spMkLst>
            <pc:docMk/>
            <pc:sldMk cId="2122709616" sldId="1262"/>
            <ac:spMk id="26" creationId="{68D66E8B-7F89-4B3B-9276-BF01A1788914}"/>
          </ac:spMkLst>
        </pc:spChg>
        <pc:spChg chg="ord">
          <ac:chgData name="Alejandro Cerezo" userId="5ea20e796f35876f" providerId="LiveId" clId="{60A756C2-AF61-4B26-AACD-4EF17FC10D08}" dt="2020-04-14T18:32:12.089" v="14277" actId="26606"/>
          <ac:spMkLst>
            <pc:docMk/>
            <pc:sldMk cId="2122709616" sldId="1262"/>
            <ac:spMk id="30" creationId="{C28C7E74-C48E-4DEB-9432-E297AC618654}"/>
          </ac:spMkLst>
        </pc:spChg>
        <pc:spChg chg="add del">
          <ac:chgData name="Alejandro Cerezo" userId="5ea20e796f35876f" providerId="LiveId" clId="{60A756C2-AF61-4B26-AACD-4EF17FC10D08}" dt="2020-04-14T18:31:23.114" v="14269" actId="26606"/>
          <ac:spMkLst>
            <pc:docMk/>
            <pc:sldMk cId="2122709616" sldId="1262"/>
            <ac:spMk id="35" creationId="{F4C0B10B-D2C4-4A54-AFAD-3D27DF88BB37}"/>
          </ac:spMkLst>
        </pc:spChg>
        <pc:spChg chg="add del">
          <ac:chgData name="Alejandro Cerezo" userId="5ea20e796f35876f" providerId="LiveId" clId="{60A756C2-AF61-4B26-AACD-4EF17FC10D08}" dt="2020-04-14T18:31:29.119" v="14271" actId="26606"/>
          <ac:spMkLst>
            <pc:docMk/>
            <pc:sldMk cId="2122709616" sldId="1262"/>
            <ac:spMk id="43" creationId="{C13237C8-E62C-4F0D-A318-BD6FB6C2D138}"/>
          </ac:spMkLst>
        </pc:spChg>
        <pc:spChg chg="add del">
          <ac:chgData name="Alejandro Cerezo" userId="5ea20e796f35876f" providerId="LiveId" clId="{60A756C2-AF61-4B26-AACD-4EF17FC10D08}" dt="2020-04-14T18:31:29.119" v="14271" actId="26606"/>
          <ac:spMkLst>
            <pc:docMk/>
            <pc:sldMk cId="2122709616" sldId="1262"/>
            <ac:spMk id="44" creationId="{201CC55D-ED54-4C5C-95E6-10947BD1103B}"/>
          </ac:spMkLst>
        </pc:spChg>
        <pc:spChg chg="add del">
          <ac:chgData name="Alejandro Cerezo" userId="5ea20e796f35876f" providerId="LiveId" clId="{60A756C2-AF61-4B26-AACD-4EF17FC10D08}" dt="2020-04-14T18:31:29.119" v="14271" actId="26606"/>
          <ac:spMkLst>
            <pc:docMk/>
            <pc:sldMk cId="2122709616" sldId="1262"/>
            <ac:spMk id="45" creationId="{19C9EAEA-39D0-4B0E-A0EB-51E7B26740B1}"/>
          </ac:spMkLst>
        </pc:spChg>
        <pc:spChg chg="add del">
          <ac:chgData name="Alejandro Cerezo" userId="5ea20e796f35876f" providerId="LiveId" clId="{60A756C2-AF61-4B26-AACD-4EF17FC10D08}" dt="2020-04-14T18:31:29.119" v="14271" actId="26606"/>
          <ac:spMkLst>
            <pc:docMk/>
            <pc:sldMk cId="2122709616" sldId="1262"/>
            <ac:spMk id="49" creationId="{3873B707-463F-40B0-8227-E8CC6C67EB25}"/>
          </ac:spMkLst>
        </pc:spChg>
        <pc:spChg chg="add del">
          <ac:chgData name="Alejandro Cerezo" userId="5ea20e796f35876f" providerId="LiveId" clId="{60A756C2-AF61-4B26-AACD-4EF17FC10D08}" dt="2020-04-14T18:31:37.603" v="14273" actId="26606"/>
          <ac:spMkLst>
            <pc:docMk/>
            <pc:sldMk cId="2122709616" sldId="1262"/>
            <ac:spMk id="51" creationId="{42A5316D-ED2F-4F89-B4B4-8D9240B1A348}"/>
          </ac:spMkLst>
        </pc:spChg>
        <pc:spChg chg="add del">
          <ac:chgData name="Alejandro Cerezo" userId="5ea20e796f35876f" providerId="LiveId" clId="{60A756C2-AF61-4B26-AACD-4EF17FC10D08}" dt="2020-04-14T18:32:12.089" v="14277" actId="26606"/>
          <ac:spMkLst>
            <pc:docMk/>
            <pc:sldMk cId="2122709616" sldId="1262"/>
            <ac:spMk id="53" creationId="{F4C0B10B-D2C4-4A54-AFAD-3D27DF88BB37}"/>
          </ac:spMkLst>
        </pc:spChg>
        <pc:grpChg chg="del">
          <ac:chgData name="Alejandro Cerezo" userId="5ea20e796f35876f" providerId="LiveId" clId="{60A756C2-AF61-4B26-AACD-4EF17FC10D08}" dt="2020-03-29T17:14:26.038" v="6887" actId="478"/>
          <ac:grpSpMkLst>
            <pc:docMk/>
            <pc:sldMk cId="2122709616" sldId="1262"/>
            <ac:grpSpMk id="27" creationId="{A0AE00D8-39A1-4522-82DE-46DE290F3565}"/>
          </ac:grpSpMkLst>
        </pc:grpChg>
        <pc:grpChg chg="add del">
          <ac:chgData name="Alejandro Cerezo" userId="5ea20e796f35876f" providerId="LiveId" clId="{60A756C2-AF61-4B26-AACD-4EF17FC10D08}" dt="2020-04-14T18:31:23.114" v="14269" actId="26606"/>
          <ac:grpSpMkLst>
            <pc:docMk/>
            <pc:sldMk cId="2122709616" sldId="1262"/>
            <ac:grpSpMk id="37" creationId="{B6BADB90-C74B-40D6-86DC-503F65FCE8DC}"/>
          </ac:grpSpMkLst>
        </pc:grpChg>
        <pc:grpChg chg="add del">
          <ac:chgData name="Alejandro Cerezo" userId="5ea20e796f35876f" providerId="LiveId" clId="{60A756C2-AF61-4B26-AACD-4EF17FC10D08}" dt="2020-04-14T18:31:29.119" v="14271" actId="26606"/>
          <ac:grpSpMkLst>
            <pc:docMk/>
            <pc:sldMk cId="2122709616" sldId="1262"/>
            <ac:grpSpMk id="46" creationId="{1DE889C7-FAD6-4397-98E2-05D503484459}"/>
          </ac:grpSpMkLst>
        </pc:grpChg>
        <pc:grpChg chg="add del">
          <ac:chgData name="Alejandro Cerezo" userId="5ea20e796f35876f" providerId="LiveId" clId="{60A756C2-AF61-4B26-AACD-4EF17FC10D08}" dt="2020-04-14T18:32:12.089" v="14277" actId="26606"/>
          <ac:grpSpMkLst>
            <pc:docMk/>
            <pc:sldMk cId="2122709616" sldId="1262"/>
            <ac:grpSpMk id="54" creationId="{B6BADB90-C74B-40D6-86DC-503F65FCE8DC}"/>
          </ac:grpSpMkLst>
        </pc:grpChg>
        <pc:picChg chg="add mod ord">
          <ac:chgData name="Alejandro Cerezo" userId="5ea20e796f35876f" providerId="LiveId" clId="{60A756C2-AF61-4B26-AACD-4EF17FC10D08}" dt="2020-04-14T18:32:12.089" v="14277" actId="26606"/>
          <ac:picMkLst>
            <pc:docMk/>
            <pc:sldMk cId="2122709616" sldId="1262"/>
            <ac:picMk id="18" creationId="{F0D43543-2C39-4059-8C50-2B9A9BFDCB81}"/>
          </ac:picMkLst>
        </pc:picChg>
        <pc:picChg chg="del">
          <ac:chgData name="Alejandro Cerezo" userId="5ea20e796f35876f" providerId="LiveId" clId="{60A756C2-AF61-4B26-AACD-4EF17FC10D08}" dt="2020-03-29T17:14:23.914" v="6886" actId="478"/>
          <ac:picMkLst>
            <pc:docMk/>
            <pc:sldMk cId="2122709616" sldId="1262"/>
            <ac:picMk id="25" creationId="{039AD5B9-515E-4258-89F0-BCF1082D6769}"/>
          </ac:picMkLst>
        </pc:picChg>
        <pc:cxnChg chg="del mod">
          <ac:chgData name="Alejandro Cerezo" userId="5ea20e796f35876f" providerId="LiveId" clId="{60A756C2-AF61-4B26-AACD-4EF17FC10D08}" dt="2020-03-29T17:14:23.914" v="6886" actId="478"/>
          <ac:cxnSpMkLst>
            <pc:docMk/>
            <pc:sldMk cId="2122709616" sldId="1262"/>
            <ac:cxnSpMk id="14" creationId="{468FE981-37C6-4C24-A46A-69A6C26CB753}"/>
          </ac:cxnSpMkLst>
        </pc:cxnChg>
        <pc:cxnChg chg="del mod">
          <ac:chgData name="Alejandro Cerezo" userId="5ea20e796f35876f" providerId="LiveId" clId="{60A756C2-AF61-4B26-AACD-4EF17FC10D08}" dt="2020-03-29T17:14:23.914" v="6886" actId="478"/>
          <ac:cxnSpMkLst>
            <pc:docMk/>
            <pc:sldMk cId="2122709616" sldId="1262"/>
            <ac:cxnSpMk id="15" creationId="{B6EA10FF-0FAE-4E04-A8EA-26A2979E9513}"/>
          </ac:cxnSpMkLst>
        </pc:cxnChg>
        <pc:cxnChg chg="del mod">
          <ac:chgData name="Alejandro Cerezo" userId="5ea20e796f35876f" providerId="LiveId" clId="{60A756C2-AF61-4B26-AACD-4EF17FC10D08}" dt="2020-03-29T17:14:23.914" v="6886" actId="478"/>
          <ac:cxnSpMkLst>
            <pc:docMk/>
            <pc:sldMk cId="2122709616" sldId="1262"/>
            <ac:cxnSpMk id="32" creationId="{79B90B10-2F27-4E25-B6ED-3A34DC324218}"/>
          </ac:cxnSpMkLst>
        </pc:cxnChg>
        <pc:cxnChg chg="del mod">
          <ac:chgData name="Alejandro Cerezo" userId="5ea20e796f35876f" providerId="LiveId" clId="{60A756C2-AF61-4B26-AACD-4EF17FC10D08}" dt="2020-03-29T17:14:23.914" v="6886" actId="478"/>
          <ac:cxnSpMkLst>
            <pc:docMk/>
            <pc:sldMk cId="2122709616" sldId="1262"/>
            <ac:cxnSpMk id="33" creationId="{D9EF0DB4-B95A-48F3-914C-913A8A21C824}"/>
          </ac:cxnSpMkLst>
        </pc:cxnChg>
      </pc:sldChg>
      <pc:sldChg chg="addSp delSp modSp add del ord delDesignElem">
        <pc:chgData name="Alejandro Cerezo" userId="5ea20e796f35876f" providerId="LiveId" clId="{60A756C2-AF61-4B26-AACD-4EF17FC10D08}" dt="2020-04-14T19:09:05.458" v="14582" actId="2696"/>
        <pc:sldMkLst>
          <pc:docMk/>
          <pc:sldMk cId="2827436973" sldId="1263"/>
        </pc:sldMkLst>
        <pc:spChg chg="mod">
          <ac:chgData name="Alejandro Cerezo" userId="5ea20e796f35876f" providerId="LiveId" clId="{60A756C2-AF61-4B26-AACD-4EF17FC10D08}" dt="2020-03-29T17:16:43.198" v="6979" actId="20577"/>
          <ac:spMkLst>
            <pc:docMk/>
            <pc:sldMk cId="2827436973" sldId="1263"/>
            <ac:spMk id="2" creationId="{98C98155-0E33-4081-9991-21A9BC75267B}"/>
          </ac:spMkLst>
        </pc:spChg>
        <pc:spChg chg="add del mod">
          <ac:chgData name="Alejandro Cerezo" userId="5ea20e796f35876f" providerId="LiveId" clId="{60A756C2-AF61-4B26-AACD-4EF17FC10D08}" dt="2020-04-14T19:00:46.438" v="14400"/>
          <ac:spMkLst>
            <pc:docMk/>
            <pc:sldMk cId="2827436973" sldId="1263"/>
            <ac:spMk id="3" creationId="{8FED8F19-F5D6-4FE4-899C-17F34C665E2A}"/>
          </ac:spMkLst>
        </pc:spChg>
        <pc:spChg chg="add del mod">
          <ac:chgData name="Alejandro Cerezo" userId="5ea20e796f35876f" providerId="LiveId" clId="{60A756C2-AF61-4B26-AACD-4EF17FC10D08}" dt="2020-04-14T19:00:46.438" v="14400"/>
          <ac:spMkLst>
            <pc:docMk/>
            <pc:sldMk cId="2827436973" sldId="1263"/>
            <ac:spMk id="4" creationId="{D419F65E-A73C-4618-8BF0-96F90D67CFFE}"/>
          </ac:spMkLst>
        </pc:spChg>
        <pc:spChg chg="mod">
          <ac:chgData name="Alejandro Cerezo" userId="5ea20e796f35876f" providerId="LiveId" clId="{60A756C2-AF61-4B26-AACD-4EF17FC10D08}" dt="2020-03-29T17:17:29.582" v="7085"/>
          <ac:spMkLst>
            <pc:docMk/>
            <pc:sldMk cId="2827436973" sldId="1263"/>
            <ac:spMk id="9" creationId="{A2600915-E844-4E1D-B291-D70E4227527A}"/>
          </ac:spMkLst>
        </pc:spChg>
        <pc:spChg chg="del">
          <ac:chgData name="Alejandro Cerezo" userId="5ea20e796f35876f" providerId="LiveId" clId="{60A756C2-AF61-4B26-AACD-4EF17FC10D08}" dt="2020-03-29T17:16:51.897" v="6981" actId="478"/>
          <ac:spMkLst>
            <pc:docMk/>
            <pc:sldMk cId="2827436973" sldId="1263"/>
            <ac:spMk id="10" creationId="{DDEEFFA9-566D-40D0-A158-61353390E82D}"/>
          </ac:spMkLst>
        </pc:spChg>
        <pc:spChg chg="del">
          <ac:chgData name="Alejandro Cerezo" userId="5ea20e796f35876f" providerId="LiveId" clId="{60A756C2-AF61-4B26-AACD-4EF17FC10D08}" dt="2020-03-29T17:16:48.506" v="6980" actId="478"/>
          <ac:spMkLst>
            <pc:docMk/>
            <pc:sldMk cId="2827436973" sldId="1263"/>
            <ac:spMk id="11" creationId="{D788FC8E-7624-4337-A595-1FE6B8548846}"/>
          </ac:spMkLst>
        </pc:spChg>
        <pc:spChg chg="del">
          <ac:chgData name="Alejandro Cerezo" userId="5ea20e796f35876f" providerId="LiveId" clId="{60A756C2-AF61-4B26-AACD-4EF17FC10D08}" dt="2020-03-29T17:16:48.506" v="6980" actId="478"/>
          <ac:spMkLst>
            <pc:docMk/>
            <pc:sldMk cId="2827436973" sldId="1263"/>
            <ac:spMk id="17" creationId="{EE573DD3-B034-49E8-AEF0-A73F06144B70}"/>
          </ac:spMkLst>
        </pc:spChg>
        <pc:spChg chg="del">
          <ac:chgData name="Alejandro Cerezo" userId="5ea20e796f35876f" providerId="LiveId" clId="{60A756C2-AF61-4B26-AACD-4EF17FC10D08}" dt="2020-03-29T17:16:51.897" v="6981" actId="478"/>
          <ac:spMkLst>
            <pc:docMk/>
            <pc:sldMk cId="2827436973" sldId="1263"/>
            <ac:spMk id="19" creationId="{AFFEB54E-1D3C-400C-910C-4B627F38657D}"/>
          </ac:spMkLst>
        </pc:spChg>
        <pc:spChg chg="del">
          <ac:chgData name="Alejandro Cerezo" userId="5ea20e796f35876f" providerId="LiveId" clId="{60A756C2-AF61-4B26-AACD-4EF17FC10D08}" dt="2020-03-29T17:16:48.506" v="6980" actId="478"/>
          <ac:spMkLst>
            <pc:docMk/>
            <pc:sldMk cId="2827436973" sldId="1263"/>
            <ac:spMk id="21" creationId="{0C1AF494-BA1F-42E9-9652-44FE19F0D787}"/>
          </ac:spMkLst>
        </pc:spChg>
        <pc:spChg chg="del">
          <ac:chgData name="Alejandro Cerezo" userId="5ea20e796f35876f" providerId="LiveId" clId="{60A756C2-AF61-4B26-AACD-4EF17FC10D08}" dt="2020-03-29T17:16:48.506" v="6980" actId="478"/>
          <ac:spMkLst>
            <pc:docMk/>
            <pc:sldMk cId="2827436973" sldId="1263"/>
            <ac:spMk id="22" creationId="{FBFB245E-CEB1-439C-AAAF-4B72CC8CF597}"/>
          </ac:spMkLst>
        </pc:spChg>
        <pc:spChg chg="del">
          <ac:chgData name="Alejandro Cerezo" userId="5ea20e796f35876f" providerId="LiveId" clId="{60A756C2-AF61-4B26-AACD-4EF17FC10D08}" dt="2020-03-29T17:16:51.897" v="6981" actId="478"/>
          <ac:spMkLst>
            <pc:docMk/>
            <pc:sldMk cId="2827436973" sldId="1263"/>
            <ac:spMk id="24" creationId="{7EAEAEA1-3E52-4CF1-8FD7-2C514C1F618B}"/>
          </ac:spMkLst>
        </pc:spChg>
        <pc:spChg chg="del">
          <ac:chgData name="Alejandro Cerezo" userId="5ea20e796f35876f" providerId="LiveId" clId="{60A756C2-AF61-4B26-AACD-4EF17FC10D08}" dt="2020-03-29T17:16:48.506" v="6980" actId="478"/>
          <ac:spMkLst>
            <pc:docMk/>
            <pc:sldMk cId="2827436973" sldId="1263"/>
            <ac:spMk id="25" creationId="{321CD942-9F97-46E9-B566-91ED17D92AE0}"/>
          </ac:spMkLst>
        </pc:spChg>
        <pc:spChg chg="del">
          <ac:chgData name="Alejandro Cerezo" userId="5ea20e796f35876f" providerId="LiveId" clId="{60A756C2-AF61-4B26-AACD-4EF17FC10D08}" dt="2020-03-29T17:16:48.506" v="6980" actId="478"/>
          <ac:spMkLst>
            <pc:docMk/>
            <pc:sldMk cId="2827436973" sldId="1263"/>
            <ac:spMk id="26" creationId="{0F7C7912-688D-4788-A05D-73E9F6286607}"/>
          </ac:spMkLst>
        </pc:spChg>
        <pc:spChg chg="del">
          <ac:chgData name="Alejandro Cerezo" userId="5ea20e796f35876f" providerId="LiveId" clId="{60A756C2-AF61-4B26-AACD-4EF17FC10D08}" dt="2020-03-29T17:16:48.506" v="6980" actId="478"/>
          <ac:spMkLst>
            <pc:docMk/>
            <pc:sldMk cId="2827436973" sldId="1263"/>
            <ac:spMk id="27" creationId="{0F7A71DF-E217-42CD-8A2E-A218C704BE5C}"/>
          </ac:spMkLst>
        </pc:spChg>
        <pc:spChg chg="add del">
          <ac:chgData name="Alejandro Cerezo" userId="5ea20e796f35876f" providerId="LiveId" clId="{60A756C2-AF61-4B26-AACD-4EF17FC10D08}" dt="2020-04-14T19:00:46.438" v="14400"/>
          <ac:spMkLst>
            <pc:docMk/>
            <pc:sldMk cId="2827436973" sldId="1263"/>
            <ac:spMk id="28" creationId="{867D4867-5BA7-4462-B2F6-A23F4A622AA7}"/>
          </ac:spMkLst>
        </pc:spChg>
        <pc:spChg chg="add mod">
          <ac:chgData name="Alejandro Cerezo" userId="5ea20e796f35876f" providerId="LiveId" clId="{60A756C2-AF61-4B26-AACD-4EF17FC10D08}" dt="2020-04-14T19:04:26.879" v="14502" actId="20577"/>
          <ac:spMkLst>
            <pc:docMk/>
            <pc:sldMk cId="2827436973" sldId="1263"/>
            <ac:spMk id="29" creationId="{10DA11A8-9897-47D9-A56A-CF6C0AF03F74}"/>
          </ac:spMkLst>
        </pc:spChg>
        <pc:spChg chg="add del mod">
          <ac:chgData name="Alejandro Cerezo" userId="5ea20e796f35876f" providerId="LiveId" clId="{60A756C2-AF61-4B26-AACD-4EF17FC10D08}" dt="2020-04-14T19:01:48.942" v="14402" actId="478"/>
          <ac:spMkLst>
            <pc:docMk/>
            <pc:sldMk cId="2827436973" sldId="1263"/>
            <ac:spMk id="30" creationId="{4F6946F1-6CD7-4A3F-BC09-8E00ED26C04A}"/>
          </ac:spMkLst>
        </pc:spChg>
        <pc:spChg chg="add del mod">
          <ac:chgData name="Alejandro Cerezo" userId="5ea20e796f35876f" providerId="LiveId" clId="{60A756C2-AF61-4B26-AACD-4EF17FC10D08}" dt="2020-04-14T19:01:48.942" v="14402" actId="478"/>
          <ac:spMkLst>
            <pc:docMk/>
            <pc:sldMk cId="2827436973" sldId="1263"/>
            <ac:spMk id="31" creationId="{175BA2AD-AF9A-4101-B85C-6816F40CECCA}"/>
          </ac:spMkLst>
        </pc:spChg>
        <pc:spChg chg="add mod">
          <ac:chgData name="Alejandro Cerezo" userId="5ea20e796f35876f" providerId="LiveId" clId="{60A756C2-AF61-4B26-AACD-4EF17FC10D08}" dt="2020-04-14T19:05:07.674" v="14540" actId="1076"/>
          <ac:spMkLst>
            <pc:docMk/>
            <pc:sldMk cId="2827436973" sldId="1263"/>
            <ac:spMk id="32" creationId="{6973D7C7-AB47-40AF-8976-132A15C59537}"/>
          </ac:spMkLst>
        </pc:spChg>
        <pc:spChg chg="add del mod">
          <ac:chgData name="Alejandro Cerezo" userId="5ea20e796f35876f" providerId="LiveId" clId="{60A756C2-AF61-4B26-AACD-4EF17FC10D08}" dt="2020-04-14T19:04:40.049" v="14503" actId="478"/>
          <ac:spMkLst>
            <pc:docMk/>
            <pc:sldMk cId="2827436973" sldId="1263"/>
            <ac:spMk id="33" creationId="{42D4B6EB-80C3-49D5-AA32-E5D08171B2A6}"/>
          </ac:spMkLst>
        </pc:spChg>
        <pc:picChg chg="add del mod">
          <ac:chgData name="Alejandro Cerezo" userId="5ea20e796f35876f" providerId="LiveId" clId="{60A756C2-AF61-4B26-AACD-4EF17FC10D08}" dt="2020-04-14T18:59:42.570" v="14395" actId="478"/>
          <ac:picMkLst>
            <pc:docMk/>
            <pc:sldMk cId="2827436973" sldId="1263"/>
            <ac:picMk id="34" creationId="{996A8B55-B570-4B7C-821E-E76615E7247F}"/>
          </ac:picMkLst>
        </pc:picChg>
        <pc:cxnChg chg="del mod">
          <ac:chgData name="Alejandro Cerezo" userId="5ea20e796f35876f" providerId="LiveId" clId="{60A756C2-AF61-4B26-AACD-4EF17FC10D08}" dt="2020-03-29T17:16:48.506" v="6980" actId="478"/>
          <ac:cxnSpMkLst>
            <pc:docMk/>
            <pc:sldMk cId="2827436973" sldId="1263"/>
            <ac:cxnSpMk id="18" creationId="{9A89BF16-CA70-4B34-9AB1-A11FAB0EC56D}"/>
          </ac:cxnSpMkLst>
        </pc:cxnChg>
        <pc:cxnChg chg="del mod">
          <ac:chgData name="Alejandro Cerezo" userId="5ea20e796f35876f" providerId="LiveId" clId="{60A756C2-AF61-4B26-AACD-4EF17FC10D08}" dt="2020-03-29T17:16:48.506" v="6980" actId="478"/>
          <ac:cxnSpMkLst>
            <pc:docMk/>
            <pc:sldMk cId="2827436973" sldId="1263"/>
            <ac:cxnSpMk id="20" creationId="{4A94E9B8-5A66-4B3B-B0A8-A0D0A91EDF71}"/>
          </ac:cxnSpMkLst>
        </pc:cxnChg>
        <pc:cxnChg chg="del mod">
          <ac:chgData name="Alejandro Cerezo" userId="5ea20e796f35876f" providerId="LiveId" clId="{60A756C2-AF61-4B26-AACD-4EF17FC10D08}" dt="2020-03-29T17:16:48.506" v="6980" actId="478"/>
          <ac:cxnSpMkLst>
            <pc:docMk/>
            <pc:sldMk cId="2827436973" sldId="1263"/>
            <ac:cxnSpMk id="23" creationId="{61929B5B-4AB2-4843-94FB-78A56182ADBD}"/>
          </ac:cxnSpMkLst>
        </pc:cxnChg>
      </pc:sldChg>
      <pc:sldChg chg="delSp modSp add del ord">
        <pc:chgData name="Alejandro Cerezo" userId="5ea20e796f35876f" providerId="LiveId" clId="{60A756C2-AF61-4B26-AACD-4EF17FC10D08}" dt="2020-03-29T17:16:11.473" v="6952" actId="47"/>
        <pc:sldMkLst>
          <pc:docMk/>
          <pc:sldMk cId="4161589621" sldId="1263"/>
        </pc:sldMkLst>
        <pc:spChg chg="mod">
          <ac:chgData name="Alejandro Cerezo" userId="5ea20e796f35876f" providerId="LiveId" clId="{60A756C2-AF61-4B26-AACD-4EF17FC10D08}" dt="2020-03-29T17:15:46.148" v="6950" actId="20577"/>
          <ac:spMkLst>
            <pc:docMk/>
            <pc:sldMk cId="4161589621" sldId="1263"/>
            <ac:spMk id="8" creationId="{00DEE77A-2BF5-42FF-A925-24EF8D0C954B}"/>
          </ac:spMkLst>
        </pc:spChg>
        <pc:spChg chg="del">
          <ac:chgData name="Alejandro Cerezo" userId="5ea20e796f35876f" providerId="LiveId" clId="{60A756C2-AF61-4B26-AACD-4EF17FC10D08}" dt="2020-03-29T17:15:49.882" v="6951" actId="478"/>
          <ac:spMkLst>
            <pc:docMk/>
            <pc:sldMk cId="4161589621" sldId="1263"/>
            <ac:spMk id="27" creationId="{9965364E-CDF4-4BFD-8FB3-6FEEA3B2020D}"/>
          </ac:spMkLst>
        </pc:spChg>
        <pc:spChg chg="del">
          <ac:chgData name="Alejandro Cerezo" userId="5ea20e796f35876f" providerId="LiveId" clId="{60A756C2-AF61-4B26-AACD-4EF17FC10D08}" dt="2020-03-29T17:15:49.882" v="6951" actId="478"/>
          <ac:spMkLst>
            <pc:docMk/>
            <pc:sldMk cId="4161589621" sldId="1263"/>
            <ac:spMk id="28" creationId="{67E4AAB9-FA3F-432E-B69A-E4C9289725E3}"/>
          </ac:spMkLst>
        </pc:spChg>
        <pc:spChg chg="del">
          <ac:chgData name="Alejandro Cerezo" userId="5ea20e796f35876f" providerId="LiveId" clId="{60A756C2-AF61-4B26-AACD-4EF17FC10D08}" dt="2020-03-29T17:15:49.882" v="6951" actId="478"/>
          <ac:spMkLst>
            <pc:docMk/>
            <pc:sldMk cId="4161589621" sldId="1263"/>
            <ac:spMk id="29" creationId="{BECE5037-C361-48FF-8525-70D5A7B0CAFA}"/>
          </ac:spMkLst>
        </pc:spChg>
        <pc:spChg chg="del">
          <ac:chgData name="Alejandro Cerezo" userId="5ea20e796f35876f" providerId="LiveId" clId="{60A756C2-AF61-4B26-AACD-4EF17FC10D08}" dt="2020-03-29T17:15:49.882" v="6951" actId="478"/>
          <ac:spMkLst>
            <pc:docMk/>
            <pc:sldMk cId="4161589621" sldId="1263"/>
            <ac:spMk id="30" creationId="{920A30C2-AE14-43C2-9EE1-645C1BFD0F8E}"/>
          </ac:spMkLst>
        </pc:spChg>
        <pc:spChg chg="del">
          <ac:chgData name="Alejandro Cerezo" userId="5ea20e796f35876f" providerId="LiveId" clId="{60A756C2-AF61-4B26-AACD-4EF17FC10D08}" dt="2020-03-29T17:15:49.882" v="6951" actId="478"/>
          <ac:spMkLst>
            <pc:docMk/>
            <pc:sldMk cId="4161589621" sldId="1263"/>
            <ac:spMk id="32" creationId="{97161634-B981-4D2C-B59D-1BFE54757BB2}"/>
          </ac:spMkLst>
        </pc:spChg>
        <pc:cxnChg chg="del mod">
          <ac:chgData name="Alejandro Cerezo" userId="5ea20e796f35876f" providerId="LiveId" clId="{60A756C2-AF61-4B26-AACD-4EF17FC10D08}" dt="2020-03-29T17:15:49.882" v="6951" actId="478"/>
          <ac:cxnSpMkLst>
            <pc:docMk/>
            <pc:sldMk cId="4161589621" sldId="1263"/>
            <ac:cxnSpMk id="31" creationId="{7AC5CEA8-77DC-4E52-A38B-574CB966F970}"/>
          </ac:cxnSpMkLst>
        </pc:cxnChg>
      </pc:sldChg>
      <pc:sldChg chg="addSp delSp modSp add ord">
        <pc:chgData name="Alejandro Cerezo" userId="5ea20e796f35876f" providerId="LiveId" clId="{60A756C2-AF61-4B26-AACD-4EF17FC10D08}" dt="2020-04-16T16:18:17.982" v="15398" actId="14100"/>
        <pc:sldMkLst>
          <pc:docMk/>
          <pc:sldMk cId="3973824155" sldId="1264"/>
        </pc:sldMkLst>
        <pc:spChg chg="mod">
          <ac:chgData name="Alejandro Cerezo" userId="5ea20e796f35876f" providerId="LiveId" clId="{60A756C2-AF61-4B26-AACD-4EF17FC10D08}" dt="2020-03-29T17:17:57.591" v="7103" actId="20577"/>
          <ac:spMkLst>
            <pc:docMk/>
            <pc:sldMk cId="3973824155" sldId="1264"/>
            <ac:spMk id="8" creationId="{00DEE77A-2BF5-42FF-A925-24EF8D0C954B}"/>
          </ac:spMkLst>
        </pc:spChg>
        <pc:spChg chg="add mod">
          <ac:chgData name="Alejandro Cerezo" userId="5ea20e796f35876f" providerId="LiveId" clId="{60A756C2-AF61-4B26-AACD-4EF17FC10D08}" dt="2020-03-29T17:18:14.881" v="7134" actId="1035"/>
          <ac:spMkLst>
            <pc:docMk/>
            <pc:sldMk cId="3973824155" sldId="1264"/>
            <ac:spMk id="11" creationId="{78FF36F9-DFFA-48F4-B753-2520CCCF15D3}"/>
          </ac:spMkLst>
        </pc:spChg>
        <pc:spChg chg="add mod">
          <ac:chgData name="Alejandro Cerezo" userId="5ea20e796f35876f" providerId="LiveId" clId="{60A756C2-AF61-4B26-AACD-4EF17FC10D08}" dt="2020-03-29T17:18:14.881" v="7134" actId="1035"/>
          <ac:spMkLst>
            <pc:docMk/>
            <pc:sldMk cId="3973824155" sldId="1264"/>
            <ac:spMk id="12" creationId="{0477D633-B546-4071-A797-C83912D9CB55}"/>
          </ac:spMkLst>
        </pc:spChg>
        <pc:spChg chg="add mod">
          <ac:chgData name="Alejandro Cerezo" userId="5ea20e796f35876f" providerId="LiveId" clId="{60A756C2-AF61-4B26-AACD-4EF17FC10D08}" dt="2020-04-16T16:18:08.538" v="15392" actId="14100"/>
          <ac:spMkLst>
            <pc:docMk/>
            <pc:sldMk cId="3973824155" sldId="1264"/>
            <ac:spMk id="14" creationId="{E4F36662-5BBB-47B7-8FE1-380659FDBD70}"/>
          </ac:spMkLst>
        </pc:spChg>
        <pc:spChg chg="add mod">
          <ac:chgData name="Alejandro Cerezo" userId="5ea20e796f35876f" providerId="LiveId" clId="{60A756C2-AF61-4B26-AACD-4EF17FC10D08}" dt="2020-04-16T16:18:17.982" v="15398" actId="14100"/>
          <ac:spMkLst>
            <pc:docMk/>
            <pc:sldMk cId="3973824155" sldId="1264"/>
            <ac:spMk id="16" creationId="{F25E97C4-0348-4AB0-ADFF-D25F031A010D}"/>
          </ac:spMkLst>
        </pc:spChg>
        <pc:spChg chg="add mod">
          <ac:chgData name="Alejandro Cerezo" userId="5ea20e796f35876f" providerId="LiveId" clId="{60A756C2-AF61-4B26-AACD-4EF17FC10D08}" dt="2020-03-29T17:18:14.881" v="7134" actId="1035"/>
          <ac:spMkLst>
            <pc:docMk/>
            <pc:sldMk cId="3973824155" sldId="1264"/>
            <ac:spMk id="17" creationId="{E45339F3-D1EA-444D-B3E3-C5C44CDBB52B}"/>
          </ac:spMkLst>
        </pc:spChg>
        <pc:spChg chg="add mod">
          <ac:chgData name="Alejandro Cerezo" userId="5ea20e796f35876f" providerId="LiveId" clId="{60A756C2-AF61-4B26-AACD-4EF17FC10D08}" dt="2020-03-29T17:18:14.881" v="7134" actId="1035"/>
          <ac:spMkLst>
            <pc:docMk/>
            <pc:sldMk cId="3973824155" sldId="1264"/>
            <ac:spMk id="20" creationId="{5D1EBABB-0117-4A6E-88A7-5D6C5105335B}"/>
          </ac:spMkLst>
        </pc:spChg>
        <pc:spChg chg="add mod">
          <ac:chgData name="Alejandro Cerezo" userId="5ea20e796f35876f" providerId="LiveId" clId="{60A756C2-AF61-4B26-AACD-4EF17FC10D08}" dt="2020-03-29T17:18:14.881" v="7134" actId="1035"/>
          <ac:spMkLst>
            <pc:docMk/>
            <pc:sldMk cId="3973824155" sldId="1264"/>
            <ac:spMk id="21" creationId="{3A401143-A06D-4C40-8452-B2EC0067B3C0}"/>
          </ac:spMkLst>
        </pc:spChg>
        <pc:spChg chg="add mod">
          <ac:chgData name="Alejandro Cerezo" userId="5ea20e796f35876f" providerId="LiveId" clId="{60A756C2-AF61-4B26-AACD-4EF17FC10D08}" dt="2020-03-29T17:18:14.881" v="7134" actId="1035"/>
          <ac:spMkLst>
            <pc:docMk/>
            <pc:sldMk cId="3973824155" sldId="1264"/>
            <ac:spMk id="22" creationId="{122ABC3F-8793-4535-A83C-B35AD231D13C}"/>
          </ac:spMkLst>
        </pc:spChg>
        <pc:spChg chg="add mod">
          <ac:chgData name="Alejandro Cerezo" userId="5ea20e796f35876f" providerId="LiveId" clId="{60A756C2-AF61-4B26-AACD-4EF17FC10D08}" dt="2020-03-29T17:18:14.881" v="7134" actId="1035"/>
          <ac:spMkLst>
            <pc:docMk/>
            <pc:sldMk cId="3973824155" sldId="1264"/>
            <ac:spMk id="25" creationId="{B6197807-C6B6-4BA5-A55E-3DFEEFC39ADA}"/>
          </ac:spMkLst>
        </pc:spChg>
        <pc:spChg chg="del">
          <ac:chgData name="Alejandro Cerezo" userId="5ea20e796f35876f" providerId="LiveId" clId="{60A756C2-AF61-4B26-AACD-4EF17FC10D08}" dt="2020-03-29T17:18:02.140" v="7104" actId="478"/>
          <ac:spMkLst>
            <pc:docMk/>
            <pc:sldMk cId="3973824155" sldId="1264"/>
            <ac:spMk id="27" creationId="{9965364E-CDF4-4BFD-8FB3-6FEEA3B2020D}"/>
          </ac:spMkLst>
        </pc:spChg>
        <pc:spChg chg="del">
          <ac:chgData name="Alejandro Cerezo" userId="5ea20e796f35876f" providerId="LiveId" clId="{60A756C2-AF61-4B26-AACD-4EF17FC10D08}" dt="2020-03-29T17:18:02.140" v="7104" actId="478"/>
          <ac:spMkLst>
            <pc:docMk/>
            <pc:sldMk cId="3973824155" sldId="1264"/>
            <ac:spMk id="28" creationId="{67E4AAB9-FA3F-432E-B69A-E4C9289725E3}"/>
          </ac:spMkLst>
        </pc:spChg>
        <pc:spChg chg="del">
          <ac:chgData name="Alejandro Cerezo" userId="5ea20e796f35876f" providerId="LiveId" clId="{60A756C2-AF61-4B26-AACD-4EF17FC10D08}" dt="2020-03-29T17:18:02.140" v="7104" actId="478"/>
          <ac:spMkLst>
            <pc:docMk/>
            <pc:sldMk cId="3973824155" sldId="1264"/>
            <ac:spMk id="29" creationId="{BECE5037-C361-48FF-8525-70D5A7B0CAFA}"/>
          </ac:spMkLst>
        </pc:spChg>
        <pc:spChg chg="del">
          <ac:chgData name="Alejandro Cerezo" userId="5ea20e796f35876f" providerId="LiveId" clId="{60A756C2-AF61-4B26-AACD-4EF17FC10D08}" dt="2020-03-29T17:18:02.140" v="7104" actId="478"/>
          <ac:spMkLst>
            <pc:docMk/>
            <pc:sldMk cId="3973824155" sldId="1264"/>
            <ac:spMk id="30" creationId="{920A30C2-AE14-43C2-9EE1-645C1BFD0F8E}"/>
          </ac:spMkLst>
        </pc:spChg>
        <pc:spChg chg="del">
          <ac:chgData name="Alejandro Cerezo" userId="5ea20e796f35876f" providerId="LiveId" clId="{60A756C2-AF61-4B26-AACD-4EF17FC10D08}" dt="2020-03-29T17:18:02.140" v="7104" actId="478"/>
          <ac:spMkLst>
            <pc:docMk/>
            <pc:sldMk cId="3973824155" sldId="1264"/>
            <ac:spMk id="32" creationId="{97161634-B981-4D2C-B59D-1BFE54757BB2}"/>
          </ac:spMkLst>
        </pc:spChg>
        <pc:cxnChg chg="add mod">
          <ac:chgData name="Alejandro Cerezo" userId="5ea20e796f35876f" providerId="LiveId" clId="{60A756C2-AF61-4B26-AACD-4EF17FC10D08}" dt="2020-04-16T16:18:08.538" v="15392" actId="14100"/>
          <ac:cxnSpMkLst>
            <pc:docMk/>
            <pc:sldMk cId="3973824155" sldId="1264"/>
            <ac:cxnSpMk id="18" creationId="{E436B818-44BF-4330-B1E3-0A3655DA56FB}"/>
          </ac:cxnSpMkLst>
        </pc:cxnChg>
        <pc:cxnChg chg="add mod">
          <ac:chgData name="Alejandro Cerezo" userId="5ea20e796f35876f" providerId="LiveId" clId="{60A756C2-AF61-4B26-AACD-4EF17FC10D08}" dt="2020-04-16T16:18:17.982" v="15398" actId="14100"/>
          <ac:cxnSpMkLst>
            <pc:docMk/>
            <pc:sldMk cId="3973824155" sldId="1264"/>
            <ac:cxnSpMk id="19" creationId="{D78339B3-159F-4FC7-8491-244BFFE03CF2}"/>
          </ac:cxnSpMkLst>
        </pc:cxnChg>
        <pc:cxnChg chg="add mod">
          <ac:chgData name="Alejandro Cerezo" userId="5ea20e796f35876f" providerId="LiveId" clId="{60A756C2-AF61-4B26-AACD-4EF17FC10D08}" dt="2020-03-29T17:18:14.881" v="7134" actId="1035"/>
          <ac:cxnSpMkLst>
            <pc:docMk/>
            <pc:sldMk cId="3973824155" sldId="1264"/>
            <ac:cxnSpMk id="23" creationId="{4E7EE595-B1D9-4B01-8EBA-EE69D557EEE8}"/>
          </ac:cxnSpMkLst>
        </pc:cxnChg>
        <pc:cxnChg chg="add mod">
          <ac:chgData name="Alejandro Cerezo" userId="5ea20e796f35876f" providerId="LiveId" clId="{60A756C2-AF61-4B26-AACD-4EF17FC10D08}" dt="2020-03-29T17:18:14.881" v="7134" actId="1035"/>
          <ac:cxnSpMkLst>
            <pc:docMk/>
            <pc:sldMk cId="3973824155" sldId="1264"/>
            <ac:cxnSpMk id="24" creationId="{C09AA442-6441-4914-A451-511C2D946202}"/>
          </ac:cxnSpMkLst>
        </pc:cxnChg>
        <pc:cxnChg chg="add mod">
          <ac:chgData name="Alejandro Cerezo" userId="5ea20e796f35876f" providerId="LiveId" clId="{60A756C2-AF61-4B26-AACD-4EF17FC10D08}" dt="2020-03-29T17:18:14.881" v="7134" actId="1035"/>
          <ac:cxnSpMkLst>
            <pc:docMk/>
            <pc:sldMk cId="3973824155" sldId="1264"/>
            <ac:cxnSpMk id="26" creationId="{2575E851-0A03-4ABC-82AB-8EE8A24384CE}"/>
          </ac:cxnSpMkLst>
        </pc:cxnChg>
        <pc:cxnChg chg="del mod">
          <ac:chgData name="Alejandro Cerezo" userId="5ea20e796f35876f" providerId="LiveId" clId="{60A756C2-AF61-4B26-AACD-4EF17FC10D08}" dt="2020-03-29T17:18:02.140" v="7104" actId="478"/>
          <ac:cxnSpMkLst>
            <pc:docMk/>
            <pc:sldMk cId="3973824155" sldId="1264"/>
            <ac:cxnSpMk id="31" creationId="{7AC5CEA8-77DC-4E52-A38B-574CB966F970}"/>
          </ac:cxnSpMkLst>
        </pc:cxnChg>
      </pc:sldChg>
      <pc:sldChg chg="addSp delSp modSp add">
        <pc:chgData name="Alejandro Cerezo" userId="5ea20e796f35876f" providerId="LiveId" clId="{60A756C2-AF61-4B26-AACD-4EF17FC10D08}" dt="2020-04-19T17:24:22.713" v="19113" actId="790"/>
        <pc:sldMkLst>
          <pc:docMk/>
          <pc:sldMk cId="821691461" sldId="1265"/>
        </pc:sldMkLst>
        <pc:spChg chg="add mod">
          <ac:chgData name="Alejandro Cerezo" userId="5ea20e796f35876f" providerId="LiveId" clId="{60A756C2-AF61-4B26-AACD-4EF17FC10D08}" dt="2020-04-19T17:23:51.053" v="19110" actId="113"/>
          <ac:spMkLst>
            <pc:docMk/>
            <pc:sldMk cId="821691461" sldId="1265"/>
            <ac:spMk id="4" creationId="{BB11E0E1-A8EC-42D6-924A-E61ED6B7BC2D}"/>
          </ac:spMkLst>
        </pc:spChg>
        <pc:spChg chg="mod">
          <ac:chgData name="Alejandro Cerezo" userId="5ea20e796f35876f" providerId="LiveId" clId="{60A756C2-AF61-4B26-AACD-4EF17FC10D08}" dt="2020-04-19T16:32:51.552" v="18425" actId="790"/>
          <ac:spMkLst>
            <pc:docMk/>
            <pc:sldMk cId="821691461" sldId="1265"/>
            <ac:spMk id="8" creationId="{00DEE77A-2BF5-42FF-A925-24EF8D0C954B}"/>
          </ac:spMkLst>
        </pc:spChg>
        <pc:spChg chg="del">
          <ac:chgData name="Alejandro Cerezo" userId="5ea20e796f35876f" providerId="LiveId" clId="{60A756C2-AF61-4B26-AACD-4EF17FC10D08}" dt="2020-03-29T17:19:13.440" v="7140" actId="478"/>
          <ac:spMkLst>
            <pc:docMk/>
            <pc:sldMk cId="821691461" sldId="1265"/>
            <ac:spMk id="11" creationId="{78FF36F9-DFFA-48F4-B753-2520CCCF15D3}"/>
          </ac:spMkLst>
        </pc:spChg>
        <pc:spChg chg="del">
          <ac:chgData name="Alejandro Cerezo" userId="5ea20e796f35876f" providerId="LiveId" clId="{60A756C2-AF61-4B26-AACD-4EF17FC10D08}" dt="2020-03-29T17:19:13.440" v="7140" actId="478"/>
          <ac:spMkLst>
            <pc:docMk/>
            <pc:sldMk cId="821691461" sldId="1265"/>
            <ac:spMk id="12" creationId="{0477D633-B546-4071-A797-C83912D9CB55}"/>
          </ac:spMkLst>
        </pc:spChg>
        <pc:spChg chg="del">
          <ac:chgData name="Alejandro Cerezo" userId="5ea20e796f35876f" providerId="LiveId" clId="{60A756C2-AF61-4B26-AACD-4EF17FC10D08}" dt="2020-03-29T17:19:13.440" v="7140" actId="478"/>
          <ac:spMkLst>
            <pc:docMk/>
            <pc:sldMk cId="821691461" sldId="1265"/>
            <ac:spMk id="14" creationId="{E4F36662-5BBB-47B7-8FE1-380659FDBD70}"/>
          </ac:spMkLst>
        </pc:spChg>
        <pc:spChg chg="del">
          <ac:chgData name="Alejandro Cerezo" userId="5ea20e796f35876f" providerId="LiveId" clId="{60A756C2-AF61-4B26-AACD-4EF17FC10D08}" dt="2020-03-29T17:19:13.440" v="7140" actId="478"/>
          <ac:spMkLst>
            <pc:docMk/>
            <pc:sldMk cId="821691461" sldId="1265"/>
            <ac:spMk id="16" creationId="{F25E97C4-0348-4AB0-ADFF-D25F031A010D}"/>
          </ac:spMkLst>
        </pc:spChg>
        <pc:spChg chg="del">
          <ac:chgData name="Alejandro Cerezo" userId="5ea20e796f35876f" providerId="LiveId" clId="{60A756C2-AF61-4B26-AACD-4EF17FC10D08}" dt="2020-03-29T17:19:13.440" v="7140" actId="478"/>
          <ac:spMkLst>
            <pc:docMk/>
            <pc:sldMk cId="821691461" sldId="1265"/>
            <ac:spMk id="17" creationId="{E45339F3-D1EA-444D-B3E3-C5C44CDBB52B}"/>
          </ac:spMkLst>
        </pc:spChg>
        <pc:spChg chg="add mod">
          <ac:chgData name="Alejandro Cerezo" userId="5ea20e796f35876f" providerId="LiveId" clId="{60A756C2-AF61-4B26-AACD-4EF17FC10D08}" dt="2020-04-19T16:26:06.429" v="18192" actId="1076"/>
          <ac:spMkLst>
            <pc:docMk/>
            <pc:sldMk cId="821691461" sldId="1265"/>
            <ac:spMk id="18" creationId="{8C688343-AD12-4A68-9BEF-3244A1724FE9}"/>
          </ac:spMkLst>
        </pc:spChg>
        <pc:spChg chg="add mod">
          <ac:chgData name="Alejandro Cerezo" userId="5ea20e796f35876f" providerId="LiveId" clId="{60A756C2-AF61-4B26-AACD-4EF17FC10D08}" dt="2020-04-19T16:29:58.750" v="18378" actId="1076"/>
          <ac:spMkLst>
            <pc:docMk/>
            <pc:sldMk cId="821691461" sldId="1265"/>
            <ac:spMk id="19" creationId="{FD167223-AF53-4BFA-A021-2170B38465E6}"/>
          </ac:spMkLst>
        </pc:spChg>
        <pc:spChg chg="del">
          <ac:chgData name="Alejandro Cerezo" userId="5ea20e796f35876f" providerId="LiveId" clId="{60A756C2-AF61-4B26-AACD-4EF17FC10D08}" dt="2020-03-29T17:19:13.440" v="7140" actId="478"/>
          <ac:spMkLst>
            <pc:docMk/>
            <pc:sldMk cId="821691461" sldId="1265"/>
            <ac:spMk id="20" creationId="{5D1EBABB-0117-4A6E-88A7-5D6C5105335B}"/>
          </ac:spMkLst>
        </pc:spChg>
        <pc:spChg chg="add mod">
          <ac:chgData name="Alejandro Cerezo" userId="5ea20e796f35876f" providerId="LiveId" clId="{60A756C2-AF61-4B26-AACD-4EF17FC10D08}" dt="2020-04-19T16:30:00.482" v="18379" actId="1076"/>
          <ac:spMkLst>
            <pc:docMk/>
            <pc:sldMk cId="821691461" sldId="1265"/>
            <ac:spMk id="20" creationId="{BE720060-4D6B-40BD-96AE-F347AF35FA98}"/>
          </ac:spMkLst>
        </pc:spChg>
        <pc:spChg chg="del">
          <ac:chgData name="Alejandro Cerezo" userId="5ea20e796f35876f" providerId="LiveId" clId="{60A756C2-AF61-4B26-AACD-4EF17FC10D08}" dt="2020-03-29T17:19:13.440" v="7140" actId="478"/>
          <ac:spMkLst>
            <pc:docMk/>
            <pc:sldMk cId="821691461" sldId="1265"/>
            <ac:spMk id="21" creationId="{3A401143-A06D-4C40-8452-B2EC0067B3C0}"/>
          </ac:spMkLst>
        </pc:spChg>
        <pc:spChg chg="add mod">
          <ac:chgData name="Alejandro Cerezo" userId="5ea20e796f35876f" providerId="LiveId" clId="{60A756C2-AF61-4B26-AACD-4EF17FC10D08}" dt="2020-04-19T16:30:53.129" v="18385" actId="6549"/>
          <ac:spMkLst>
            <pc:docMk/>
            <pc:sldMk cId="821691461" sldId="1265"/>
            <ac:spMk id="21" creationId="{7233FA30-F97F-4BD9-92D6-6C205A39423B}"/>
          </ac:spMkLst>
        </pc:spChg>
        <pc:spChg chg="del">
          <ac:chgData name="Alejandro Cerezo" userId="5ea20e796f35876f" providerId="LiveId" clId="{60A756C2-AF61-4B26-AACD-4EF17FC10D08}" dt="2020-03-29T17:19:13.440" v="7140" actId="478"/>
          <ac:spMkLst>
            <pc:docMk/>
            <pc:sldMk cId="821691461" sldId="1265"/>
            <ac:spMk id="22" creationId="{122ABC3F-8793-4535-A83C-B35AD231D13C}"/>
          </ac:spMkLst>
        </pc:spChg>
        <pc:spChg chg="del">
          <ac:chgData name="Alejandro Cerezo" userId="5ea20e796f35876f" providerId="LiveId" clId="{60A756C2-AF61-4B26-AACD-4EF17FC10D08}" dt="2020-03-29T17:19:13.440" v="7140" actId="478"/>
          <ac:spMkLst>
            <pc:docMk/>
            <pc:sldMk cId="821691461" sldId="1265"/>
            <ac:spMk id="25" creationId="{B6197807-C6B6-4BA5-A55E-3DFEEFC39ADA}"/>
          </ac:spMkLst>
        </pc:spChg>
        <pc:spChg chg="add mod">
          <ac:chgData name="Alejandro Cerezo" userId="5ea20e796f35876f" providerId="LiveId" clId="{60A756C2-AF61-4B26-AACD-4EF17FC10D08}" dt="2020-04-19T16:32:13.464" v="18400" actId="1076"/>
          <ac:spMkLst>
            <pc:docMk/>
            <pc:sldMk cId="821691461" sldId="1265"/>
            <ac:spMk id="27" creationId="{1FFD5C54-CFB1-41F4-8539-6B273ABE5BFF}"/>
          </ac:spMkLst>
        </pc:spChg>
        <pc:spChg chg="add mod">
          <ac:chgData name="Alejandro Cerezo" userId="5ea20e796f35876f" providerId="LiveId" clId="{60A756C2-AF61-4B26-AACD-4EF17FC10D08}" dt="2020-04-19T16:32:19.504" v="18401" actId="1076"/>
          <ac:spMkLst>
            <pc:docMk/>
            <pc:sldMk cId="821691461" sldId="1265"/>
            <ac:spMk id="28" creationId="{2ABFC76A-D0D5-4419-906A-17F7811E2E52}"/>
          </ac:spMkLst>
        </pc:spChg>
        <pc:spChg chg="add mod">
          <ac:chgData name="Alejandro Cerezo" userId="5ea20e796f35876f" providerId="LiveId" clId="{60A756C2-AF61-4B26-AACD-4EF17FC10D08}" dt="2020-04-19T16:32:13.464" v="18400" actId="1076"/>
          <ac:spMkLst>
            <pc:docMk/>
            <pc:sldMk cId="821691461" sldId="1265"/>
            <ac:spMk id="29" creationId="{BF0C3E12-8887-4EE6-B95F-F34131EE45AF}"/>
          </ac:spMkLst>
        </pc:spChg>
        <pc:spChg chg="add del mod">
          <ac:chgData name="Alejandro Cerezo" userId="5ea20e796f35876f" providerId="LiveId" clId="{60A756C2-AF61-4B26-AACD-4EF17FC10D08}" dt="2020-04-19T16:10:27.637" v="17949" actId="478"/>
          <ac:spMkLst>
            <pc:docMk/>
            <pc:sldMk cId="821691461" sldId="1265"/>
            <ac:spMk id="30" creationId="{8F6911D7-6C89-4659-A294-55FB91A2FFAB}"/>
          </ac:spMkLst>
        </pc:spChg>
        <pc:spChg chg="add del mod">
          <ac:chgData name="Alejandro Cerezo" userId="5ea20e796f35876f" providerId="LiveId" clId="{60A756C2-AF61-4B26-AACD-4EF17FC10D08}" dt="2020-04-19T16:10:27.637" v="17949" actId="478"/>
          <ac:spMkLst>
            <pc:docMk/>
            <pc:sldMk cId="821691461" sldId="1265"/>
            <ac:spMk id="31" creationId="{FC735B9D-866F-4961-9917-EF26B98E2E8C}"/>
          </ac:spMkLst>
        </pc:spChg>
        <pc:spChg chg="add mod">
          <ac:chgData name="Alejandro Cerezo" userId="5ea20e796f35876f" providerId="LiveId" clId="{60A756C2-AF61-4B26-AACD-4EF17FC10D08}" dt="2020-04-19T16:32:13.464" v="18400" actId="1076"/>
          <ac:spMkLst>
            <pc:docMk/>
            <pc:sldMk cId="821691461" sldId="1265"/>
            <ac:spMk id="32" creationId="{531E02AE-6CF8-4CE7-B4E9-972130B898F8}"/>
          </ac:spMkLst>
        </pc:spChg>
        <pc:spChg chg="add mod">
          <ac:chgData name="Alejandro Cerezo" userId="5ea20e796f35876f" providerId="LiveId" clId="{60A756C2-AF61-4B26-AACD-4EF17FC10D08}" dt="2020-04-19T16:25:02.386" v="18188" actId="1076"/>
          <ac:spMkLst>
            <pc:docMk/>
            <pc:sldMk cId="821691461" sldId="1265"/>
            <ac:spMk id="34" creationId="{6D07D175-09E2-43B3-8641-2A794C939765}"/>
          </ac:spMkLst>
        </pc:spChg>
        <pc:spChg chg="add mod">
          <ac:chgData name="Alejandro Cerezo" userId="5ea20e796f35876f" providerId="LiveId" clId="{60A756C2-AF61-4B26-AACD-4EF17FC10D08}" dt="2020-04-19T16:25:02.386" v="18188" actId="1076"/>
          <ac:spMkLst>
            <pc:docMk/>
            <pc:sldMk cId="821691461" sldId="1265"/>
            <ac:spMk id="35" creationId="{4015D05D-5BD3-422D-A605-D539CDBB177B}"/>
          </ac:spMkLst>
        </pc:spChg>
        <pc:spChg chg="add mod">
          <ac:chgData name="Alejandro Cerezo" userId="5ea20e796f35876f" providerId="LiveId" clId="{60A756C2-AF61-4B26-AACD-4EF17FC10D08}" dt="2020-04-19T17:24:22.713" v="19113" actId="790"/>
          <ac:spMkLst>
            <pc:docMk/>
            <pc:sldMk cId="821691461" sldId="1265"/>
            <ac:spMk id="36" creationId="{38ED9F82-6E50-4154-AD36-24C08F424FDC}"/>
          </ac:spMkLst>
        </pc:spChg>
        <pc:spChg chg="add del mod">
          <ac:chgData name="Alejandro Cerezo" userId="5ea20e796f35876f" providerId="LiveId" clId="{60A756C2-AF61-4B26-AACD-4EF17FC10D08}" dt="2020-04-19T16:10:27.637" v="17949" actId="478"/>
          <ac:spMkLst>
            <pc:docMk/>
            <pc:sldMk cId="821691461" sldId="1265"/>
            <ac:spMk id="37" creationId="{747C4947-8331-44B6-A640-0310AC2760BF}"/>
          </ac:spMkLst>
        </pc:spChg>
        <pc:spChg chg="add mod">
          <ac:chgData name="Alejandro Cerezo" userId="5ea20e796f35876f" providerId="LiveId" clId="{60A756C2-AF61-4B26-AACD-4EF17FC10D08}" dt="2020-04-19T16:25:02.386" v="18188" actId="1076"/>
          <ac:spMkLst>
            <pc:docMk/>
            <pc:sldMk cId="821691461" sldId="1265"/>
            <ac:spMk id="38" creationId="{65A62E13-43A8-450A-AAF6-8D1E8A1B55AA}"/>
          </ac:spMkLst>
        </pc:spChg>
        <pc:spChg chg="add del mod">
          <ac:chgData name="Alejandro Cerezo" userId="5ea20e796f35876f" providerId="LiveId" clId="{60A756C2-AF61-4B26-AACD-4EF17FC10D08}" dt="2020-04-19T16:25:53.692" v="18189" actId="478"/>
          <ac:spMkLst>
            <pc:docMk/>
            <pc:sldMk cId="821691461" sldId="1265"/>
            <ac:spMk id="39" creationId="{BF1A697A-4F59-4FAA-ADCA-C6DAA16F276F}"/>
          </ac:spMkLst>
        </pc:spChg>
        <pc:cxnChg chg="add mod">
          <ac:chgData name="Alejandro Cerezo" userId="5ea20e796f35876f" providerId="LiveId" clId="{60A756C2-AF61-4B26-AACD-4EF17FC10D08}" dt="2020-04-19T16:30:39.625" v="18382" actId="11529"/>
          <ac:cxnSpMkLst>
            <pc:docMk/>
            <pc:sldMk cId="821691461" sldId="1265"/>
            <ac:cxnSpMk id="3" creationId="{8FD99D3A-20F4-410A-9840-DEA31D0AF3F1}"/>
          </ac:cxnSpMkLst>
        </pc:cxnChg>
        <pc:cxnChg chg="add mod">
          <ac:chgData name="Alejandro Cerezo" userId="5ea20e796f35876f" providerId="LiveId" clId="{60A756C2-AF61-4B26-AACD-4EF17FC10D08}" dt="2020-04-19T17:23:37.807" v="19108" actId="1076"/>
          <ac:cxnSpMkLst>
            <pc:docMk/>
            <pc:sldMk cId="821691461" sldId="1265"/>
            <ac:cxnSpMk id="6" creationId="{857B3F40-64EC-4B30-A4AA-43BA4D21C41B}"/>
          </ac:cxnSpMkLst>
        </pc:cxnChg>
        <pc:cxnChg chg="del mod">
          <ac:chgData name="Alejandro Cerezo" userId="5ea20e796f35876f" providerId="LiveId" clId="{60A756C2-AF61-4B26-AACD-4EF17FC10D08}" dt="2020-03-29T17:19:13.440" v="7140" actId="478"/>
          <ac:cxnSpMkLst>
            <pc:docMk/>
            <pc:sldMk cId="821691461" sldId="1265"/>
            <ac:cxnSpMk id="18" creationId="{E436B818-44BF-4330-B1E3-0A3655DA56FB}"/>
          </ac:cxnSpMkLst>
        </pc:cxnChg>
        <pc:cxnChg chg="del mod">
          <ac:chgData name="Alejandro Cerezo" userId="5ea20e796f35876f" providerId="LiveId" clId="{60A756C2-AF61-4B26-AACD-4EF17FC10D08}" dt="2020-03-29T17:19:13.440" v="7140" actId="478"/>
          <ac:cxnSpMkLst>
            <pc:docMk/>
            <pc:sldMk cId="821691461" sldId="1265"/>
            <ac:cxnSpMk id="19" creationId="{D78339B3-159F-4FC7-8491-244BFFE03CF2}"/>
          </ac:cxnSpMkLst>
        </pc:cxnChg>
        <pc:cxnChg chg="del mod">
          <ac:chgData name="Alejandro Cerezo" userId="5ea20e796f35876f" providerId="LiveId" clId="{60A756C2-AF61-4B26-AACD-4EF17FC10D08}" dt="2020-03-29T17:19:13.440" v="7140" actId="478"/>
          <ac:cxnSpMkLst>
            <pc:docMk/>
            <pc:sldMk cId="821691461" sldId="1265"/>
            <ac:cxnSpMk id="23" creationId="{4E7EE595-B1D9-4B01-8EBA-EE69D557EEE8}"/>
          </ac:cxnSpMkLst>
        </pc:cxnChg>
        <pc:cxnChg chg="del mod">
          <ac:chgData name="Alejandro Cerezo" userId="5ea20e796f35876f" providerId="LiveId" clId="{60A756C2-AF61-4B26-AACD-4EF17FC10D08}" dt="2020-03-29T17:19:13.440" v="7140" actId="478"/>
          <ac:cxnSpMkLst>
            <pc:docMk/>
            <pc:sldMk cId="821691461" sldId="1265"/>
            <ac:cxnSpMk id="24" creationId="{C09AA442-6441-4914-A451-511C2D946202}"/>
          </ac:cxnSpMkLst>
        </pc:cxnChg>
        <pc:cxnChg chg="del mod">
          <ac:chgData name="Alejandro Cerezo" userId="5ea20e796f35876f" providerId="LiveId" clId="{60A756C2-AF61-4B26-AACD-4EF17FC10D08}" dt="2020-03-29T17:19:13.440" v="7140" actId="478"/>
          <ac:cxnSpMkLst>
            <pc:docMk/>
            <pc:sldMk cId="821691461" sldId="1265"/>
            <ac:cxnSpMk id="26" creationId="{2575E851-0A03-4ABC-82AB-8EE8A24384CE}"/>
          </ac:cxnSpMkLst>
        </pc:cxnChg>
        <pc:cxnChg chg="add mod">
          <ac:chgData name="Alejandro Cerezo" userId="5ea20e796f35876f" providerId="LiveId" clId="{60A756C2-AF61-4B26-AACD-4EF17FC10D08}" dt="2020-04-19T16:32:13.464" v="18400" actId="1076"/>
          <ac:cxnSpMkLst>
            <pc:docMk/>
            <pc:sldMk cId="821691461" sldId="1265"/>
            <ac:cxnSpMk id="33" creationId="{88D646AA-4923-4812-8420-DA639FFC7A75}"/>
          </ac:cxnSpMkLst>
        </pc:cxnChg>
      </pc:sldChg>
      <pc:sldChg chg="addSp delSp modSp add ord">
        <pc:chgData name="Alejandro Cerezo" userId="5ea20e796f35876f" providerId="LiveId" clId="{60A756C2-AF61-4B26-AACD-4EF17FC10D08}" dt="2020-04-19T17:54:48.592" v="19173" actId="790"/>
        <pc:sldMkLst>
          <pc:docMk/>
          <pc:sldMk cId="2629246946" sldId="1266"/>
        </pc:sldMkLst>
        <pc:spChg chg="mod">
          <ac:chgData name="Alejandro Cerezo" userId="5ea20e796f35876f" providerId="LiveId" clId="{60A756C2-AF61-4B26-AACD-4EF17FC10D08}" dt="2020-04-15T18:04:34.396" v="14810" actId="20577"/>
          <ac:spMkLst>
            <pc:docMk/>
            <pc:sldMk cId="2629246946" sldId="1266"/>
            <ac:spMk id="2" creationId="{73B0E13C-CAAB-43B5-97F1-B9727B6DFE53}"/>
          </ac:spMkLst>
        </pc:spChg>
        <pc:spChg chg="add mod">
          <ac:chgData name="Alejandro Cerezo" userId="5ea20e796f35876f" providerId="LiveId" clId="{60A756C2-AF61-4B26-AACD-4EF17FC10D08}" dt="2020-04-19T17:54:48.592" v="19173" actId="790"/>
          <ac:spMkLst>
            <pc:docMk/>
            <pc:sldMk cId="2629246946" sldId="1266"/>
            <ac:spMk id="3" creationId="{2B5FAB99-422E-4363-AE05-A30AC93C64C1}"/>
          </ac:spMkLst>
        </pc:spChg>
        <pc:spChg chg="del mod">
          <ac:chgData name="Alejandro Cerezo" userId="5ea20e796f35876f" providerId="LiveId" clId="{60A756C2-AF61-4B26-AACD-4EF17FC10D08}" dt="2020-03-29T17:20:44.600" v="7218" actId="478"/>
          <ac:spMkLst>
            <pc:docMk/>
            <pc:sldMk cId="2629246946" sldId="1266"/>
            <ac:spMk id="4" creationId="{31FE89B4-71B7-4B9D-A056-930FE853E585}"/>
          </ac:spMkLst>
        </pc:spChg>
        <pc:spChg chg="add del mod">
          <ac:chgData name="Alejandro Cerezo" userId="5ea20e796f35876f" providerId="LiveId" clId="{60A756C2-AF61-4B26-AACD-4EF17FC10D08}" dt="2020-03-29T17:20:47.287" v="7219" actId="478"/>
          <ac:spMkLst>
            <pc:docMk/>
            <pc:sldMk cId="2629246946" sldId="1266"/>
            <ac:spMk id="5" creationId="{E2C0C68B-87C6-4747-BF61-AA1BB8D1D207}"/>
          </ac:spMkLst>
        </pc:spChg>
        <pc:spChg chg="add del mod">
          <ac:chgData name="Alejandro Cerezo" userId="5ea20e796f35876f" providerId="LiveId" clId="{60A756C2-AF61-4B26-AACD-4EF17FC10D08}" dt="2020-04-19T17:46:54.853" v="19156"/>
          <ac:spMkLst>
            <pc:docMk/>
            <pc:sldMk cId="2629246946" sldId="1266"/>
            <ac:spMk id="11" creationId="{0671C5C9-387F-4E10-82BA-0780064E0710}"/>
          </ac:spMkLst>
        </pc:spChg>
        <pc:spChg chg="add mod">
          <ac:chgData name="Alejandro Cerezo" userId="5ea20e796f35876f" providerId="LiveId" clId="{60A756C2-AF61-4B26-AACD-4EF17FC10D08}" dt="2020-03-29T17:20:53.041" v="7246" actId="1038"/>
          <ac:spMkLst>
            <pc:docMk/>
            <pc:sldMk cId="2629246946" sldId="1266"/>
            <ac:spMk id="16" creationId="{D0F3AF5E-A0D0-4479-A1C2-009108CBC024}"/>
          </ac:spMkLst>
        </pc:spChg>
        <pc:picChg chg="add mod">
          <ac:chgData name="Alejandro Cerezo" userId="5ea20e796f35876f" providerId="LiveId" clId="{60A756C2-AF61-4B26-AACD-4EF17FC10D08}" dt="2020-04-19T17:54:40.993" v="19172" actId="1076"/>
          <ac:picMkLst>
            <pc:docMk/>
            <pc:sldMk cId="2629246946" sldId="1266"/>
            <ac:picMk id="12" creationId="{0FA9483A-03CC-494D-8EC7-9A54B6D27263}"/>
          </ac:picMkLst>
        </pc:picChg>
      </pc:sldChg>
      <pc:sldChg chg="addSp delSp modSp add ord">
        <pc:chgData name="Alejandro Cerezo" userId="5ea20e796f35876f" providerId="LiveId" clId="{60A756C2-AF61-4B26-AACD-4EF17FC10D08}" dt="2020-04-15T20:38:24" v="15386" actId="1076"/>
        <pc:sldMkLst>
          <pc:docMk/>
          <pc:sldMk cId="2671952840" sldId="1267"/>
        </pc:sldMkLst>
        <pc:spChg chg="add mod">
          <ac:chgData name="Alejandro Cerezo" userId="5ea20e796f35876f" providerId="LiveId" clId="{60A756C2-AF61-4B26-AACD-4EF17FC10D08}" dt="2020-04-15T20:38:06.427" v="15385" actId="1076"/>
          <ac:spMkLst>
            <pc:docMk/>
            <pc:sldMk cId="2671952840" sldId="1267"/>
            <ac:spMk id="2" creationId="{D01313A1-B037-460C-9C5E-873639CAB94D}"/>
          </ac:spMkLst>
        </pc:spChg>
        <pc:spChg chg="mod">
          <ac:chgData name="Alejandro Cerezo" userId="5ea20e796f35876f" providerId="LiveId" clId="{60A756C2-AF61-4B26-AACD-4EF17FC10D08}" dt="2020-03-29T17:25:55.469" v="7308" actId="20577"/>
          <ac:spMkLst>
            <pc:docMk/>
            <pc:sldMk cId="2671952840" sldId="1267"/>
            <ac:spMk id="8" creationId="{00DEE77A-2BF5-42FF-A925-24EF8D0C954B}"/>
          </ac:spMkLst>
        </pc:spChg>
        <pc:spChg chg="add mod">
          <ac:chgData name="Alejandro Cerezo" userId="5ea20e796f35876f" providerId="LiveId" clId="{60A756C2-AF61-4B26-AACD-4EF17FC10D08}" dt="2020-03-29T17:26:09.692" v="7318" actId="1035"/>
          <ac:spMkLst>
            <pc:docMk/>
            <pc:sldMk cId="2671952840" sldId="1267"/>
            <ac:spMk id="18" creationId="{0274F7E1-5E5D-4CC5-929D-2F1F8E3BECC6}"/>
          </ac:spMkLst>
        </pc:spChg>
        <pc:spChg chg="add mod">
          <ac:chgData name="Alejandro Cerezo" userId="5ea20e796f35876f" providerId="LiveId" clId="{60A756C2-AF61-4B26-AACD-4EF17FC10D08}" dt="2020-03-29T17:26:09.692" v="7318" actId="1035"/>
          <ac:spMkLst>
            <pc:docMk/>
            <pc:sldMk cId="2671952840" sldId="1267"/>
            <ac:spMk id="19" creationId="{1E93F8B9-F1E8-4331-8375-2F7B29AD6CE0}"/>
          </ac:spMkLst>
        </pc:spChg>
        <pc:spChg chg="add mod">
          <ac:chgData name="Alejandro Cerezo" userId="5ea20e796f35876f" providerId="LiveId" clId="{60A756C2-AF61-4B26-AACD-4EF17FC10D08}" dt="2020-03-29T17:26:09.692" v="7318" actId="1035"/>
          <ac:spMkLst>
            <pc:docMk/>
            <pc:sldMk cId="2671952840" sldId="1267"/>
            <ac:spMk id="20" creationId="{486B15BE-22D2-4D39-B908-B87D206668DB}"/>
          </ac:spMkLst>
        </pc:spChg>
        <pc:spChg chg="add mod">
          <ac:chgData name="Alejandro Cerezo" userId="5ea20e796f35876f" providerId="LiveId" clId="{60A756C2-AF61-4B26-AACD-4EF17FC10D08}" dt="2020-03-29T17:26:09.692" v="7318" actId="1035"/>
          <ac:spMkLst>
            <pc:docMk/>
            <pc:sldMk cId="2671952840" sldId="1267"/>
            <ac:spMk id="22" creationId="{72B3ADDE-0966-492C-81C7-61A5AB7072F1}"/>
          </ac:spMkLst>
        </pc:spChg>
        <pc:spChg chg="add mod">
          <ac:chgData name="Alejandro Cerezo" userId="5ea20e796f35876f" providerId="LiveId" clId="{60A756C2-AF61-4B26-AACD-4EF17FC10D08}" dt="2020-03-29T17:26:09.692" v="7318" actId="1035"/>
          <ac:spMkLst>
            <pc:docMk/>
            <pc:sldMk cId="2671952840" sldId="1267"/>
            <ac:spMk id="23" creationId="{75AF1291-30CC-4563-8D13-EC70DABB05E6}"/>
          </ac:spMkLst>
        </pc:spChg>
        <pc:spChg chg="add mod">
          <ac:chgData name="Alejandro Cerezo" userId="5ea20e796f35876f" providerId="LiveId" clId="{60A756C2-AF61-4B26-AACD-4EF17FC10D08}" dt="2020-03-29T17:26:09.692" v="7318" actId="1035"/>
          <ac:spMkLst>
            <pc:docMk/>
            <pc:sldMk cId="2671952840" sldId="1267"/>
            <ac:spMk id="26" creationId="{73BFF9E2-44EC-4BB5-9785-E1C2C0B3DE4E}"/>
          </ac:spMkLst>
        </pc:spChg>
        <pc:spChg chg="del">
          <ac:chgData name="Alejandro Cerezo" userId="5ea20e796f35876f" providerId="LiveId" clId="{60A756C2-AF61-4B26-AACD-4EF17FC10D08}" dt="2020-03-29T17:25:17.997" v="7253" actId="478"/>
          <ac:spMkLst>
            <pc:docMk/>
            <pc:sldMk cId="2671952840" sldId="1267"/>
            <ac:spMk id="27" creationId="{1FFD5C54-CFB1-41F4-8539-6B273ABE5BFF}"/>
          </ac:spMkLst>
        </pc:spChg>
        <pc:spChg chg="del">
          <ac:chgData name="Alejandro Cerezo" userId="5ea20e796f35876f" providerId="LiveId" clId="{60A756C2-AF61-4B26-AACD-4EF17FC10D08}" dt="2020-03-29T17:25:17.997" v="7253" actId="478"/>
          <ac:spMkLst>
            <pc:docMk/>
            <pc:sldMk cId="2671952840" sldId="1267"/>
            <ac:spMk id="28" creationId="{2ABFC76A-D0D5-4419-906A-17F7811E2E52}"/>
          </ac:spMkLst>
        </pc:spChg>
        <pc:spChg chg="del">
          <ac:chgData name="Alejandro Cerezo" userId="5ea20e796f35876f" providerId="LiveId" clId="{60A756C2-AF61-4B26-AACD-4EF17FC10D08}" dt="2020-03-29T17:25:17.997" v="7253" actId="478"/>
          <ac:spMkLst>
            <pc:docMk/>
            <pc:sldMk cId="2671952840" sldId="1267"/>
            <ac:spMk id="29" creationId="{BF0C3E12-8887-4EE6-B95F-F34131EE45AF}"/>
          </ac:spMkLst>
        </pc:spChg>
        <pc:spChg chg="del">
          <ac:chgData name="Alejandro Cerezo" userId="5ea20e796f35876f" providerId="LiveId" clId="{60A756C2-AF61-4B26-AACD-4EF17FC10D08}" dt="2020-03-29T17:25:17.997" v="7253" actId="478"/>
          <ac:spMkLst>
            <pc:docMk/>
            <pc:sldMk cId="2671952840" sldId="1267"/>
            <ac:spMk id="30" creationId="{8F6911D7-6C89-4659-A294-55FB91A2FFAB}"/>
          </ac:spMkLst>
        </pc:spChg>
        <pc:spChg chg="del">
          <ac:chgData name="Alejandro Cerezo" userId="5ea20e796f35876f" providerId="LiveId" clId="{60A756C2-AF61-4B26-AACD-4EF17FC10D08}" dt="2020-03-29T17:25:17.997" v="7253" actId="478"/>
          <ac:spMkLst>
            <pc:docMk/>
            <pc:sldMk cId="2671952840" sldId="1267"/>
            <ac:spMk id="31" creationId="{FC735B9D-866F-4961-9917-EF26B98E2E8C}"/>
          </ac:spMkLst>
        </pc:spChg>
        <pc:spChg chg="del">
          <ac:chgData name="Alejandro Cerezo" userId="5ea20e796f35876f" providerId="LiveId" clId="{60A756C2-AF61-4B26-AACD-4EF17FC10D08}" dt="2020-03-29T17:25:17.997" v="7253" actId="478"/>
          <ac:spMkLst>
            <pc:docMk/>
            <pc:sldMk cId="2671952840" sldId="1267"/>
            <ac:spMk id="32" creationId="{531E02AE-6CF8-4CE7-B4E9-972130B898F8}"/>
          </ac:spMkLst>
        </pc:spChg>
        <pc:spChg chg="del">
          <ac:chgData name="Alejandro Cerezo" userId="5ea20e796f35876f" providerId="LiveId" clId="{60A756C2-AF61-4B26-AACD-4EF17FC10D08}" dt="2020-03-29T17:25:17.997" v="7253" actId="478"/>
          <ac:spMkLst>
            <pc:docMk/>
            <pc:sldMk cId="2671952840" sldId="1267"/>
            <ac:spMk id="34" creationId="{6D07D175-09E2-43B3-8641-2A794C939765}"/>
          </ac:spMkLst>
        </pc:spChg>
        <pc:spChg chg="del">
          <ac:chgData name="Alejandro Cerezo" userId="5ea20e796f35876f" providerId="LiveId" clId="{60A756C2-AF61-4B26-AACD-4EF17FC10D08}" dt="2020-03-29T17:25:17.997" v="7253" actId="478"/>
          <ac:spMkLst>
            <pc:docMk/>
            <pc:sldMk cId="2671952840" sldId="1267"/>
            <ac:spMk id="35" creationId="{4015D05D-5BD3-422D-A605-D539CDBB177B}"/>
          </ac:spMkLst>
        </pc:spChg>
        <pc:spChg chg="del">
          <ac:chgData name="Alejandro Cerezo" userId="5ea20e796f35876f" providerId="LiveId" clId="{60A756C2-AF61-4B26-AACD-4EF17FC10D08}" dt="2020-03-29T17:25:17.997" v="7253" actId="478"/>
          <ac:spMkLst>
            <pc:docMk/>
            <pc:sldMk cId="2671952840" sldId="1267"/>
            <ac:spMk id="36" creationId="{38ED9F82-6E50-4154-AD36-24C08F424FDC}"/>
          </ac:spMkLst>
        </pc:spChg>
        <pc:spChg chg="del">
          <ac:chgData name="Alejandro Cerezo" userId="5ea20e796f35876f" providerId="LiveId" clId="{60A756C2-AF61-4B26-AACD-4EF17FC10D08}" dt="2020-03-29T17:25:17.997" v="7253" actId="478"/>
          <ac:spMkLst>
            <pc:docMk/>
            <pc:sldMk cId="2671952840" sldId="1267"/>
            <ac:spMk id="37" creationId="{747C4947-8331-44B6-A640-0310AC2760BF}"/>
          </ac:spMkLst>
        </pc:spChg>
        <pc:spChg chg="del">
          <ac:chgData name="Alejandro Cerezo" userId="5ea20e796f35876f" providerId="LiveId" clId="{60A756C2-AF61-4B26-AACD-4EF17FC10D08}" dt="2020-03-29T17:25:17.997" v="7253" actId="478"/>
          <ac:spMkLst>
            <pc:docMk/>
            <pc:sldMk cId="2671952840" sldId="1267"/>
            <ac:spMk id="38" creationId="{65A62E13-43A8-450A-AAF6-8D1E8A1B55AA}"/>
          </ac:spMkLst>
        </pc:spChg>
        <pc:spChg chg="del">
          <ac:chgData name="Alejandro Cerezo" userId="5ea20e796f35876f" providerId="LiveId" clId="{60A756C2-AF61-4B26-AACD-4EF17FC10D08}" dt="2020-03-29T17:25:17.997" v="7253" actId="478"/>
          <ac:spMkLst>
            <pc:docMk/>
            <pc:sldMk cId="2671952840" sldId="1267"/>
            <ac:spMk id="39" creationId="{BF1A697A-4F59-4FAA-ADCA-C6DAA16F276F}"/>
          </ac:spMkLst>
        </pc:spChg>
        <pc:spChg chg="add mod">
          <ac:chgData name="Alejandro Cerezo" userId="5ea20e796f35876f" providerId="LiveId" clId="{60A756C2-AF61-4B26-AACD-4EF17FC10D08}" dt="2020-04-15T20:38:24" v="15386" actId="1076"/>
          <ac:spMkLst>
            <pc:docMk/>
            <pc:sldMk cId="2671952840" sldId="1267"/>
            <ac:spMk id="40" creationId="{43626525-E3C4-4CC7-827F-F5DE18A83F6A}"/>
          </ac:spMkLst>
        </pc:spChg>
        <pc:cxnChg chg="add mod">
          <ac:chgData name="Alejandro Cerezo" userId="5ea20e796f35876f" providerId="LiveId" clId="{60A756C2-AF61-4B26-AACD-4EF17FC10D08}" dt="2020-03-29T17:26:09.692" v="7318" actId="1035"/>
          <ac:cxnSpMkLst>
            <pc:docMk/>
            <pc:sldMk cId="2671952840" sldId="1267"/>
            <ac:cxnSpMk id="21" creationId="{A5CDD0CE-EE17-4684-8F71-BFDEC084D47C}"/>
          </ac:cxnSpMkLst>
        </pc:cxnChg>
        <pc:cxnChg chg="add mod">
          <ac:chgData name="Alejandro Cerezo" userId="5ea20e796f35876f" providerId="LiveId" clId="{60A756C2-AF61-4B26-AACD-4EF17FC10D08}" dt="2020-03-29T17:26:09.692" v="7318" actId="1035"/>
          <ac:cxnSpMkLst>
            <pc:docMk/>
            <pc:sldMk cId="2671952840" sldId="1267"/>
            <ac:cxnSpMk id="24" creationId="{9AEE8EF5-61CA-4B09-8C4C-9B9AD6AA47B5}"/>
          </ac:cxnSpMkLst>
        </pc:cxnChg>
        <pc:cxnChg chg="add mod">
          <ac:chgData name="Alejandro Cerezo" userId="5ea20e796f35876f" providerId="LiveId" clId="{60A756C2-AF61-4B26-AACD-4EF17FC10D08}" dt="2020-03-29T17:26:09.692" v="7318" actId="1035"/>
          <ac:cxnSpMkLst>
            <pc:docMk/>
            <pc:sldMk cId="2671952840" sldId="1267"/>
            <ac:cxnSpMk id="25" creationId="{EB04AE8F-772E-4C14-9183-8A14F7164AC2}"/>
          </ac:cxnSpMkLst>
        </pc:cxnChg>
        <pc:cxnChg chg="del mod">
          <ac:chgData name="Alejandro Cerezo" userId="5ea20e796f35876f" providerId="LiveId" clId="{60A756C2-AF61-4B26-AACD-4EF17FC10D08}" dt="2020-03-29T17:25:17.997" v="7253" actId="478"/>
          <ac:cxnSpMkLst>
            <pc:docMk/>
            <pc:sldMk cId="2671952840" sldId="1267"/>
            <ac:cxnSpMk id="33" creationId="{88D646AA-4923-4812-8420-DA639FFC7A75}"/>
          </ac:cxnSpMkLst>
        </pc:cxnChg>
      </pc:sldChg>
      <pc:sldChg chg="add del">
        <pc:chgData name="Alejandro Cerezo" userId="5ea20e796f35876f" providerId="LiveId" clId="{60A756C2-AF61-4B26-AACD-4EF17FC10D08}" dt="2020-03-29T17:25:13.830" v="7252" actId="47"/>
        <pc:sldMkLst>
          <pc:docMk/>
          <pc:sldMk cId="2044355957" sldId="1268"/>
        </pc:sldMkLst>
      </pc:sldChg>
      <pc:sldChg chg="addSp modSp add ord">
        <pc:chgData name="Alejandro Cerezo" userId="5ea20e796f35876f" providerId="LiveId" clId="{60A756C2-AF61-4B26-AACD-4EF17FC10D08}" dt="2020-04-01T18:45:54.895" v="9348" actId="790"/>
        <pc:sldMkLst>
          <pc:docMk/>
          <pc:sldMk cId="2439219986" sldId="1268"/>
        </pc:sldMkLst>
        <pc:spChg chg="add mod">
          <ac:chgData name="Alejandro Cerezo" userId="5ea20e796f35876f" providerId="LiveId" clId="{60A756C2-AF61-4B26-AACD-4EF17FC10D08}" dt="2020-03-29T17:26:32.580" v="7366" actId="1035"/>
          <ac:spMkLst>
            <pc:docMk/>
            <pc:sldMk cId="2439219986" sldId="1268"/>
            <ac:spMk id="5" creationId="{E1B98B2C-18EB-4B1B-BB5E-7262914878A7}"/>
          </ac:spMkLst>
        </pc:spChg>
        <pc:spChg chg="add mod">
          <ac:chgData name="Alejandro Cerezo" userId="5ea20e796f35876f" providerId="LiveId" clId="{60A756C2-AF61-4B26-AACD-4EF17FC10D08}" dt="2020-03-29T17:26:32.580" v="7366" actId="1035"/>
          <ac:spMkLst>
            <pc:docMk/>
            <pc:sldMk cId="2439219986" sldId="1268"/>
            <ac:spMk id="6" creationId="{38203A41-FC72-423F-9850-B7FA04ADD597}"/>
          </ac:spMkLst>
        </pc:spChg>
        <pc:spChg chg="add mod">
          <ac:chgData name="Alejandro Cerezo" userId="5ea20e796f35876f" providerId="LiveId" clId="{60A756C2-AF61-4B26-AACD-4EF17FC10D08}" dt="2020-04-01T18:45:02.305" v="9343" actId="790"/>
          <ac:spMkLst>
            <pc:docMk/>
            <pc:sldMk cId="2439219986" sldId="1268"/>
            <ac:spMk id="7" creationId="{3EBCEFE0-00CF-49CB-AE8F-EC1AA699EC65}"/>
          </ac:spMkLst>
        </pc:spChg>
        <pc:spChg chg="mod">
          <ac:chgData name="Alejandro Cerezo" userId="5ea20e796f35876f" providerId="LiveId" clId="{60A756C2-AF61-4B26-AACD-4EF17FC10D08}" dt="2020-03-29T17:26:44.895" v="7385" actId="20577"/>
          <ac:spMkLst>
            <pc:docMk/>
            <pc:sldMk cId="2439219986" sldId="1268"/>
            <ac:spMk id="8" creationId="{00DEE77A-2BF5-42FF-A925-24EF8D0C954B}"/>
          </ac:spMkLst>
        </pc:spChg>
        <pc:spChg chg="add mod">
          <ac:chgData name="Alejandro Cerezo" userId="5ea20e796f35876f" providerId="LiveId" clId="{60A756C2-AF61-4B26-AACD-4EF17FC10D08}" dt="2020-04-01T18:45:54.895" v="9348" actId="790"/>
          <ac:spMkLst>
            <pc:docMk/>
            <pc:sldMk cId="2439219986" sldId="1268"/>
            <ac:spMk id="10" creationId="{AC801B38-44C0-4931-94B6-5D56E73B90F8}"/>
          </ac:spMkLst>
        </pc:spChg>
        <pc:spChg chg="add mod">
          <ac:chgData name="Alejandro Cerezo" userId="5ea20e796f35876f" providerId="LiveId" clId="{60A756C2-AF61-4B26-AACD-4EF17FC10D08}" dt="2020-03-29T17:26:32.580" v="7366" actId="1035"/>
          <ac:spMkLst>
            <pc:docMk/>
            <pc:sldMk cId="2439219986" sldId="1268"/>
            <ac:spMk id="11" creationId="{08BED18C-E865-4BFF-A05F-C31178F77FA7}"/>
          </ac:spMkLst>
        </pc:spChg>
        <pc:cxnChg chg="add mod">
          <ac:chgData name="Alejandro Cerezo" userId="5ea20e796f35876f" providerId="LiveId" clId="{60A756C2-AF61-4B26-AACD-4EF17FC10D08}" dt="2020-03-29T17:26:32.580" v="7366" actId="1035"/>
          <ac:cxnSpMkLst>
            <pc:docMk/>
            <pc:sldMk cId="2439219986" sldId="1268"/>
            <ac:cxnSpMk id="9" creationId="{75BADAA0-69A4-4BB1-9ED8-3D9D101C1BA7}"/>
          </ac:cxnSpMkLst>
        </pc:cxnChg>
      </pc:sldChg>
      <pc:sldChg chg="addSp delSp modSp add ord">
        <pc:chgData name="Alejandro Cerezo" userId="5ea20e796f35876f" providerId="LiveId" clId="{60A756C2-AF61-4B26-AACD-4EF17FC10D08}" dt="2020-04-19T19:51:03.186" v="19970" actId="1076"/>
        <pc:sldMkLst>
          <pc:docMk/>
          <pc:sldMk cId="1639586446" sldId="1269"/>
        </pc:sldMkLst>
        <pc:spChg chg="add mod">
          <ac:chgData name="Alejandro Cerezo" userId="5ea20e796f35876f" providerId="LiveId" clId="{60A756C2-AF61-4B26-AACD-4EF17FC10D08}" dt="2020-04-19T17:56:39.862" v="19174" actId="1076"/>
          <ac:spMkLst>
            <pc:docMk/>
            <pc:sldMk cId="1639586446" sldId="1269"/>
            <ac:spMk id="2" creationId="{8202E0C9-84B9-41C0-9FE7-FD70CA2F132B}"/>
          </ac:spMkLst>
        </pc:spChg>
        <pc:spChg chg="add del mod">
          <ac:chgData name="Alejandro Cerezo" userId="5ea20e796f35876f" providerId="LiveId" clId="{60A756C2-AF61-4B26-AACD-4EF17FC10D08}" dt="2020-04-19T19:51:03.186" v="19970" actId="1076"/>
          <ac:spMkLst>
            <pc:docMk/>
            <pc:sldMk cId="1639586446" sldId="1269"/>
            <ac:spMk id="3" creationId="{DE742D47-0FCC-486B-B9FE-79E1DA067F89}"/>
          </ac:spMkLst>
        </pc:spChg>
        <pc:spChg chg="del">
          <ac:chgData name="Alejandro Cerezo" userId="5ea20e796f35876f" providerId="LiveId" clId="{60A756C2-AF61-4B26-AACD-4EF17FC10D08}" dt="2020-03-29T17:27:48.130" v="7394" actId="478"/>
          <ac:spMkLst>
            <pc:docMk/>
            <pc:sldMk cId="1639586446" sldId="1269"/>
            <ac:spMk id="19" creationId="{346FA52D-533D-413E-9BAC-658036C094E5}"/>
          </ac:spMkLst>
        </pc:spChg>
        <pc:spChg chg="del">
          <ac:chgData name="Alejandro Cerezo" userId="5ea20e796f35876f" providerId="LiveId" clId="{60A756C2-AF61-4B26-AACD-4EF17FC10D08}" dt="2020-03-29T17:27:48.130" v="7394" actId="478"/>
          <ac:spMkLst>
            <pc:docMk/>
            <pc:sldMk cId="1639586446" sldId="1269"/>
            <ac:spMk id="20" creationId="{3C3C43D3-555F-482B-BE8C-B49B3874468F}"/>
          </ac:spMkLst>
        </pc:spChg>
        <pc:spChg chg="mod">
          <ac:chgData name="Alejandro Cerezo" userId="5ea20e796f35876f" providerId="LiveId" clId="{60A756C2-AF61-4B26-AACD-4EF17FC10D08}" dt="2020-04-19T19:50:33.386" v="19962" actId="790"/>
          <ac:spMkLst>
            <pc:docMk/>
            <pc:sldMk cId="1639586446" sldId="1269"/>
            <ac:spMk id="24" creationId="{EF2E8E2B-7A7A-4D9F-BEE8-F52C16855C1F}"/>
          </ac:spMkLst>
        </pc:spChg>
        <pc:picChg chg="add del mod modCrop">
          <ac:chgData name="Alejandro Cerezo" userId="5ea20e796f35876f" providerId="LiveId" clId="{60A756C2-AF61-4B26-AACD-4EF17FC10D08}" dt="2020-04-09T18:43:41.954" v="9446" actId="478"/>
          <ac:picMkLst>
            <pc:docMk/>
            <pc:sldMk cId="1639586446" sldId="1269"/>
            <ac:picMk id="7" creationId="{0095C4CE-53D6-491D-8C40-D24483484DE7}"/>
          </ac:picMkLst>
        </pc:picChg>
        <pc:picChg chg="del">
          <ac:chgData name="Alejandro Cerezo" userId="5ea20e796f35876f" providerId="LiveId" clId="{60A756C2-AF61-4B26-AACD-4EF17FC10D08}" dt="2020-03-29T17:27:46.198" v="7393" actId="478"/>
          <ac:picMkLst>
            <pc:docMk/>
            <pc:sldMk cId="1639586446" sldId="1269"/>
            <ac:picMk id="18" creationId="{F0D43543-2C39-4059-8C50-2B9A9BFDCB81}"/>
          </ac:picMkLst>
        </pc:picChg>
      </pc:sldChg>
      <pc:sldChg chg="addSp delSp modSp add">
        <pc:chgData name="Alejandro Cerezo" userId="5ea20e796f35876f" providerId="LiveId" clId="{60A756C2-AF61-4B26-AACD-4EF17FC10D08}" dt="2020-04-01T18:47:28.470" v="9357" actId="790"/>
        <pc:sldMkLst>
          <pc:docMk/>
          <pc:sldMk cId="743090445" sldId="1270"/>
        </pc:sldMkLst>
        <pc:spChg chg="del">
          <ac:chgData name="Alejandro Cerezo" userId="5ea20e796f35876f" providerId="LiveId" clId="{60A756C2-AF61-4B26-AACD-4EF17FC10D08}" dt="2020-03-29T17:29:16.645" v="7445" actId="478"/>
          <ac:spMkLst>
            <pc:docMk/>
            <pc:sldMk cId="743090445" sldId="1270"/>
            <ac:spMk id="5" creationId="{E1B98B2C-18EB-4B1B-BB5E-7262914878A7}"/>
          </ac:spMkLst>
        </pc:spChg>
        <pc:spChg chg="del">
          <ac:chgData name="Alejandro Cerezo" userId="5ea20e796f35876f" providerId="LiveId" clId="{60A756C2-AF61-4B26-AACD-4EF17FC10D08}" dt="2020-03-29T17:29:16.645" v="7445" actId="478"/>
          <ac:spMkLst>
            <pc:docMk/>
            <pc:sldMk cId="743090445" sldId="1270"/>
            <ac:spMk id="6" creationId="{38203A41-FC72-423F-9850-B7FA04ADD597}"/>
          </ac:spMkLst>
        </pc:spChg>
        <pc:spChg chg="del">
          <ac:chgData name="Alejandro Cerezo" userId="5ea20e796f35876f" providerId="LiveId" clId="{60A756C2-AF61-4B26-AACD-4EF17FC10D08}" dt="2020-03-29T17:29:16.645" v="7445" actId="478"/>
          <ac:spMkLst>
            <pc:docMk/>
            <pc:sldMk cId="743090445" sldId="1270"/>
            <ac:spMk id="7" creationId="{3EBCEFE0-00CF-49CB-AE8F-EC1AA699EC65}"/>
          </ac:spMkLst>
        </pc:spChg>
        <pc:spChg chg="mod">
          <ac:chgData name="Alejandro Cerezo" userId="5ea20e796f35876f" providerId="LiveId" clId="{60A756C2-AF61-4B26-AACD-4EF17FC10D08}" dt="2020-03-29T17:29:12.520" v="7444" actId="20577"/>
          <ac:spMkLst>
            <pc:docMk/>
            <pc:sldMk cId="743090445" sldId="1270"/>
            <ac:spMk id="8" creationId="{00DEE77A-2BF5-42FF-A925-24EF8D0C954B}"/>
          </ac:spMkLst>
        </pc:spChg>
        <pc:spChg chg="del">
          <ac:chgData name="Alejandro Cerezo" userId="5ea20e796f35876f" providerId="LiveId" clId="{60A756C2-AF61-4B26-AACD-4EF17FC10D08}" dt="2020-03-29T17:29:16.645" v="7445" actId="478"/>
          <ac:spMkLst>
            <pc:docMk/>
            <pc:sldMk cId="743090445" sldId="1270"/>
            <ac:spMk id="10" creationId="{AC801B38-44C0-4931-94B6-5D56E73B90F8}"/>
          </ac:spMkLst>
        </pc:spChg>
        <pc:spChg chg="del">
          <ac:chgData name="Alejandro Cerezo" userId="5ea20e796f35876f" providerId="LiveId" clId="{60A756C2-AF61-4B26-AACD-4EF17FC10D08}" dt="2020-03-29T17:29:16.645" v="7445" actId="478"/>
          <ac:spMkLst>
            <pc:docMk/>
            <pc:sldMk cId="743090445" sldId="1270"/>
            <ac:spMk id="11" creationId="{08BED18C-E865-4BFF-A05F-C31178F77FA7}"/>
          </ac:spMkLst>
        </pc:spChg>
        <pc:spChg chg="add mod">
          <ac:chgData name="Alejandro Cerezo" userId="5ea20e796f35876f" providerId="LiveId" clId="{60A756C2-AF61-4B26-AACD-4EF17FC10D08}" dt="2020-04-01T18:47:28.470" v="9357" actId="790"/>
          <ac:spMkLst>
            <pc:docMk/>
            <pc:sldMk cId="743090445" sldId="1270"/>
            <ac:spMk id="12" creationId="{8465F06A-9C01-4677-9A45-0B7CFB8BFEE0}"/>
          </ac:spMkLst>
        </pc:spChg>
        <pc:spChg chg="add mod">
          <ac:chgData name="Alejandro Cerezo" userId="5ea20e796f35876f" providerId="LiveId" clId="{60A756C2-AF61-4B26-AACD-4EF17FC10D08}" dt="2020-03-29T17:29:29.207" v="7484" actId="1038"/>
          <ac:spMkLst>
            <pc:docMk/>
            <pc:sldMk cId="743090445" sldId="1270"/>
            <ac:spMk id="14" creationId="{BFFF9615-0AC2-4A07-B906-1F9B8D385377}"/>
          </ac:spMkLst>
        </pc:spChg>
        <pc:spChg chg="add mod">
          <ac:chgData name="Alejandro Cerezo" userId="5ea20e796f35876f" providerId="LiveId" clId="{60A756C2-AF61-4B26-AACD-4EF17FC10D08}" dt="2020-04-01T18:46:28.489" v="9351" actId="790"/>
          <ac:spMkLst>
            <pc:docMk/>
            <pc:sldMk cId="743090445" sldId="1270"/>
            <ac:spMk id="16" creationId="{6832C4AE-D508-426A-89F2-1D2AF570F735}"/>
          </ac:spMkLst>
        </pc:spChg>
        <pc:spChg chg="add mod">
          <ac:chgData name="Alejandro Cerezo" userId="5ea20e796f35876f" providerId="LiveId" clId="{60A756C2-AF61-4B26-AACD-4EF17FC10D08}" dt="2020-03-29T17:29:29.207" v="7484" actId="1038"/>
          <ac:spMkLst>
            <pc:docMk/>
            <pc:sldMk cId="743090445" sldId="1270"/>
            <ac:spMk id="17" creationId="{ADD1B38E-7430-4A41-B81A-E7894BDC3851}"/>
          </ac:spMkLst>
        </pc:spChg>
        <pc:spChg chg="add mod">
          <ac:chgData name="Alejandro Cerezo" userId="5ea20e796f35876f" providerId="LiveId" clId="{60A756C2-AF61-4B26-AACD-4EF17FC10D08}" dt="2020-03-29T17:29:29.207" v="7484" actId="1038"/>
          <ac:spMkLst>
            <pc:docMk/>
            <pc:sldMk cId="743090445" sldId="1270"/>
            <ac:spMk id="18" creationId="{A242776F-01ED-4CE0-99CD-738731E20E1A}"/>
          </ac:spMkLst>
        </pc:spChg>
        <pc:spChg chg="add mod">
          <ac:chgData name="Alejandro Cerezo" userId="5ea20e796f35876f" providerId="LiveId" clId="{60A756C2-AF61-4B26-AACD-4EF17FC10D08}" dt="2020-04-01T18:46:38.370" v="9352" actId="790"/>
          <ac:spMkLst>
            <pc:docMk/>
            <pc:sldMk cId="743090445" sldId="1270"/>
            <ac:spMk id="19" creationId="{E75B59D6-C8BD-4B7C-BC6F-C8E82AF3B029}"/>
          </ac:spMkLst>
        </pc:spChg>
        <pc:spChg chg="add mod">
          <ac:chgData name="Alejandro Cerezo" userId="5ea20e796f35876f" providerId="LiveId" clId="{60A756C2-AF61-4B26-AACD-4EF17FC10D08}" dt="2020-04-01T18:47:05.853" v="9355" actId="790"/>
          <ac:spMkLst>
            <pc:docMk/>
            <pc:sldMk cId="743090445" sldId="1270"/>
            <ac:spMk id="20" creationId="{1B197846-FAE3-4451-8D76-A501334F1CB7}"/>
          </ac:spMkLst>
        </pc:spChg>
        <pc:cxnChg chg="del mod">
          <ac:chgData name="Alejandro Cerezo" userId="5ea20e796f35876f" providerId="LiveId" clId="{60A756C2-AF61-4B26-AACD-4EF17FC10D08}" dt="2020-03-29T17:29:16.645" v="7445" actId="478"/>
          <ac:cxnSpMkLst>
            <pc:docMk/>
            <pc:sldMk cId="743090445" sldId="1270"/>
            <ac:cxnSpMk id="9" creationId="{75BADAA0-69A4-4BB1-9ED8-3D9D101C1BA7}"/>
          </ac:cxnSpMkLst>
        </pc:cxnChg>
        <pc:cxnChg chg="add mod">
          <ac:chgData name="Alejandro Cerezo" userId="5ea20e796f35876f" providerId="LiveId" clId="{60A756C2-AF61-4B26-AACD-4EF17FC10D08}" dt="2020-03-29T17:29:29.207" v="7484" actId="1038"/>
          <ac:cxnSpMkLst>
            <pc:docMk/>
            <pc:sldMk cId="743090445" sldId="1270"/>
            <ac:cxnSpMk id="21" creationId="{E7549FD4-E0CB-4FE5-830C-63F5EDED914A}"/>
          </ac:cxnSpMkLst>
        </pc:cxnChg>
      </pc:sldChg>
      <pc:sldChg chg="addSp delSp modSp add ord">
        <pc:chgData name="Alejandro Cerezo" userId="5ea20e796f35876f" providerId="LiveId" clId="{60A756C2-AF61-4B26-AACD-4EF17FC10D08}" dt="2020-04-19T17:59:13.966" v="19204"/>
        <pc:sldMkLst>
          <pc:docMk/>
          <pc:sldMk cId="97809389" sldId="1271"/>
        </pc:sldMkLst>
        <pc:spChg chg="add del">
          <ac:chgData name="Alejandro Cerezo" userId="5ea20e796f35876f" providerId="LiveId" clId="{60A756C2-AF61-4B26-AACD-4EF17FC10D08}" dt="2020-03-29T17:30:19.713" v="7510"/>
          <ac:spMkLst>
            <pc:docMk/>
            <pc:sldMk cId="97809389" sldId="1271"/>
            <ac:spMk id="5" creationId="{C9695681-13F6-4A89-AA9F-9ACFA19C958B}"/>
          </ac:spMkLst>
        </pc:spChg>
        <pc:spChg chg="add del">
          <ac:chgData name="Alejandro Cerezo" userId="5ea20e796f35876f" providerId="LiveId" clId="{60A756C2-AF61-4B26-AACD-4EF17FC10D08}" dt="2020-03-29T17:30:19.713" v="7510"/>
          <ac:spMkLst>
            <pc:docMk/>
            <pc:sldMk cId="97809389" sldId="1271"/>
            <ac:spMk id="6" creationId="{84639160-E487-4AD3-8B46-2D20E957BE7D}"/>
          </ac:spMkLst>
        </pc:spChg>
        <pc:spChg chg="add del">
          <ac:chgData name="Alejandro Cerezo" userId="5ea20e796f35876f" providerId="LiveId" clId="{60A756C2-AF61-4B26-AACD-4EF17FC10D08}" dt="2020-03-29T17:30:19.713" v="7510"/>
          <ac:spMkLst>
            <pc:docMk/>
            <pc:sldMk cId="97809389" sldId="1271"/>
            <ac:spMk id="8" creationId="{76861FA3-9FD9-4AD1-9CAE-809AAF9F9306}"/>
          </ac:spMkLst>
        </pc:spChg>
        <pc:spChg chg="add del">
          <ac:chgData name="Alejandro Cerezo" userId="5ea20e796f35876f" providerId="LiveId" clId="{60A756C2-AF61-4B26-AACD-4EF17FC10D08}" dt="2020-03-29T17:30:19.713" v="7510"/>
          <ac:spMkLst>
            <pc:docMk/>
            <pc:sldMk cId="97809389" sldId="1271"/>
            <ac:spMk id="9" creationId="{1AE0B2BB-B8A2-4130-B87A-59C48FEE2FCF}"/>
          </ac:spMkLst>
        </pc:spChg>
        <pc:spChg chg="add del">
          <ac:chgData name="Alejandro Cerezo" userId="5ea20e796f35876f" providerId="LiveId" clId="{60A756C2-AF61-4B26-AACD-4EF17FC10D08}" dt="2020-03-29T17:30:19.713" v="7510"/>
          <ac:spMkLst>
            <pc:docMk/>
            <pc:sldMk cId="97809389" sldId="1271"/>
            <ac:spMk id="10" creationId="{84C0C271-4926-40BB-A324-4C8DEA37F660}"/>
          </ac:spMkLst>
        </pc:spChg>
        <pc:spChg chg="add del">
          <ac:chgData name="Alejandro Cerezo" userId="5ea20e796f35876f" providerId="LiveId" clId="{60A756C2-AF61-4B26-AACD-4EF17FC10D08}" dt="2020-03-29T17:30:19.713" v="7510"/>
          <ac:spMkLst>
            <pc:docMk/>
            <pc:sldMk cId="97809389" sldId="1271"/>
            <ac:spMk id="11" creationId="{3922EF4F-EB35-456A-AFE7-669BCD93C797}"/>
          </ac:spMkLst>
        </pc:spChg>
        <pc:spChg chg="add del">
          <ac:chgData name="Alejandro Cerezo" userId="5ea20e796f35876f" providerId="LiveId" clId="{60A756C2-AF61-4B26-AACD-4EF17FC10D08}" dt="2020-03-29T17:30:19.713" v="7510"/>
          <ac:spMkLst>
            <pc:docMk/>
            <pc:sldMk cId="97809389" sldId="1271"/>
            <ac:spMk id="12" creationId="{D449D5B1-FFDA-4223-84B1-7CFB1AEC0005}"/>
          </ac:spMkLst>
        </pc:spChg>
        <pc:spChg chg="add mod">
          <ac:chgData name="Alejandro Cerezo" userId="5ea20e796f35876f" providerId="LiveId" clId="{60A756C2-AF61-4B26-AACD-4EF17FC10D08}" dt="2020-04-01T18:48:45.282" v="9361" actId="790"/>
          <ac:spMkLst>
            <pc:docMk/>
            <pc:sldMk cId="97809389" sldId="1271"/>
            <ac:spMk id="14" creationId="{D8972C52-F266-4F7E-A6A3-DF44736AAB26}"/>
          </ac:spMkLst>
        </pc:spChg>
        <pc:spChg chg="mod">
          <ac:chgData name="Alejandro Cerezo" userId="5ea20e796f35876f" providerId="LiveId" clId="{60A756C2-AF61-4B26-AACD-4EF17FC10D08}" dt="2020-04-01T18:48:23.287" v="9360" actId="790"/>
          <ac:spMkLst>
            <pc:docMk/>
            <pc:sldMk cId="97809389" sldId="1271"/>
            <ac:spMk id="24" creationId="{EF2E8E2B-7A7A-4D9F-BEE8-F52C16855C1F}"/>
          </ac:spMkLst>
        </pc:spChg>
        <pc:picChg chg="del">
          <ac:chgData name="Alejandro Cerezo" userId="5ea20e796f35876f" providerId="LiveId" clId="{60A756C2-AF61-4B26-AACD-4EF17FC10D08}" dt="2020-03-29T17:29:45.721" v="7487" actId="478"/>
          <ac:picMkLst>
            <pc:docMk/>
            <pc:sldMk cId="97809389" sldId="1271"/>
            <ac:picMk id="7" creationId="{0095C4CE-53D6-491D-8C40-D24483484DE7}"/>
          </ac:picMkLst>
        </pc:picChg>
        <pc:cxnChg chg="add del">
          <ac:chgData name="Alejandro Cerezo" userId="5ea20e796f35876f" providerId="LiveId" clId="{60A756C2-AF61-4B26-AACD-4EF17FC10D08}" dt="2020-03-29T17:30:19.713" v="7510"/>
          <ac:cxnSpMkLst>
            <pc:docMk/>
            <pc:sldMk cId="97809389" sldId="1271"/>
            <ac:cxnSpMk id="13" creationId="{E06B75C0-908F-416B-8247-67F2C875A180}"/>
          </ac:cxnSpMkLst>
        </pc:cxnChg>
      </pc:sldChg>
      <pc:sldChg chg="addSp delSp modSp add ord">
        <pc:chgData name="Alejandro Cerezo" userId="5ea20e796f35876f" providerId="LiveId" clId="{60A756C2-AF61-4B26-AACD-4EF17FC10D08}" dt="2020-04-01T18:49:00.700" v="9362" actId="790"/>
        <pc:sldMkLst>
          <pc:docMk/>
          <pc:sldMk cId="1849582225" sldId="1272"/>
        </pc:sldMkLst>
        <pc:spChg chg="mod">
          <ac:chgData name="Alejandro Cerezo" userId="5ea20e796f35876f" providerId="LiveId" clId="{60A756C2-AF61-4B26-AACD-4EF17FC10D08}" dt="2020-03-29T17:31:42.434" v="7562" actId="20577"/>
          <ac:spMkLst>
            <pc:docMk/>
            <pc:sldMk cId="1849582225" sldId="1272"/>
            <ac:spMk id="8" creationId="{00DEE77A-2BF5-42FF-A925-24EF8D0C954B}"/>
          </ac:spMkLst>
        </pc:spChg>
        <pc:spChg chg="del">
          <ac:chgData name="Alejandro Cerezo" userId="5ea20e796f35876f" providerId="LiveId" clId="{60A756C2-AF61-4B26-AACD-4EF17FC10D08}" dt="2020-03-29T17:31:23.451" v="7541" actId="478"/>
          <ac:spMkLst>
            <pc:docMk/>
            <pc:sldMk cId="1849582225" sldId="1272"/>
            <ac:spMk id="12" creationId="{8465F06A-9C01-4677-9A45-0B7CFB8BFEE0}"/>
          </ac:spMkLst>
        </pc:spChg>
        <pc:spChg chg="del">
          <ac:chgData name="Alejandro Cerezo" userId="5ea20e796f35876f" providerId="LiveId" clId="{60A756C2-AF61-4B26-AACD-4EF17FC10D08}" dt="2020-03-29T17:31:23.451" v="7541" actId="478"/>
          <ac:spMkLst>
            <pc:docMk/>
            <pc:sldMk cId="1849582225" sldId="1272"/>
            <ac:spMk id="14" creationId="{BFFF9615-0AC2-4A07-B906-1F9B8D385377}"/>
          </ac:spMkLst>
        </pc:spChg>
        <pc:spChg chg="del">
          <ac:chgData name="Alejandro Cerezo" userId="5ea20e796f35876f" providerId="LiveId" clId="{60A756C2-AF61-4B26-AACD-4EF17FC10D08}" dt="2020-03-29T17:31:23.451" v="7541" actId="478"/>
          <ac:spMkLst>
            <pc:docMk/>
            <pc:sldMk cId="1849582225" sldId="1272"/>
            <ac:spMk id="16" creationId="{6832C4AE-D508-426A-89F2-1D2AF570F735}"/>
          </ac:spMkLst>
        </pc:spChg>
        <pc:spChg chg="del">
          <ac:chgData name="Alejandro Cerezo" userId="5ea20e796f35876f" providerId="LiveId" clId="{60A756C2-AF61-4B26-AACD-4EF17FC10D08}" dt="2020-03-29T17:31:23.451" v="7541" actId="478"/>
          <ac:spMkLst>
            <pc:docMk/>
            <pc:sldMk cId="1849582225" sldId="1272"/>
            <ac:spMk id="17" creationId="{ADD1B38E-7430-4A41-B81A-E7894BDC3851}"/>
          </ac:spMkLst>
        </pc:spChg>
        <pc:spChg chg="del">
          <ac:chgData name="Alejandro Cerezo" userId="5ea20e796f35876f" providerId="LiveId" clId="{60A756C2-AF61-4B26-AACD-4EF17FC10D08}" dt="2020-03-29T17:31:23.451" v="7541" actId="478"/>
          <ac:spMkLst>
            <pc:docMk/>
            <pc:sldMk cId="1849582225" sldId="1272"/>
            <ac:spMk id="18" creationId="{A242776F-01ED-4CE0-99CD-738731E20E1A}"/>
          </ac:spMkLst>
        </pc:spChg>
        <pc:spChg chg="del">
          <ac:chgData name="Alejandro Cerezo" userId="5ea20e796f35876f" providerId="LiveId" clId="{60A756C2-AF61-4B26-AACD-4EF17FC10D08}" dt="2020-03-29T17:31:23.451" v="7541" actId="478"/>
          <ac:spMkLst>
            <pc:docMk/>
            <pc:sldMk cId="1849582225" sldId="1272"/>
            <ac:spMk id="19" creationId="{E75B59D6-C8BD-4B7C-BC6F-C8E82AF3B029}"/>
          </ac:spMkLst>
        </pc:spChg>
        <pc:spChg chg="del">
          <ac:chgData name="Alejandro Cerezo" userId="5ea20e796f35876f" providerId="LiveId" clId="{60A756C2-AF61-4B26-AACD-4EF17FC10D08}" dt="2020-03-29T17:31:23.451" v="7541" actId="478"/>
          <ac:spMkLst>
            <pc:docMk/>
            <pc:sldMk cId="1849582225" sldId="1272"/>
            <ac:spMk id="20" creationId="{1B197846-FAE3-4451-8D76-A501334F1CB7}"/>
          </ac:spMkLst>
        </pc:spChg>
        <pc:spChg chg="add mod">
          <ac:chgData name="Alejandro Cerezo" userId="5ea20e796f35876f" providerId="LiveId" clId="{60A756C2-AF61-4B26-AACD-4EF17FC10D08}" dt="2020-03-29T17:32:08.528" v="7615" actId="1038"/>
          <ac:spMkLst>
            <pc:docMk/>
            <pc:sldMk cId="1849582225" sldId="1272"/>
            <ac:spMk id="22" creationId="{49050A83-9D29-4A10-B0F0-04F63EEA7530}"/>
          </ac:spMkLst>
        </pc:spChg>
        <pc:spChg chg="add mod">
          <ac:chgData name="Alejandro Cerezo" userId="5ea20e796f35876f" providerId="LiveId" clId="{60A756C2-AF61-4B26-AACD-4EF17FC10D08}" dt="2020-03-29T17:32:08.528" v="7615" actId="1038"/>
          <ac:spMkLst>
            <pc:docMk/>
            <pc:sldMk cId="1849582225" sldId="1272"/>
            <ac:spMk id="23" creationId="{A7E37211-9418-4F85-B381-E244AE15FD1C}"/>
          </ac:spMkLst>
        </pc:spChg>
        <pc:spChg chg="add mod">
          <ac:chgData name="Alejandro Cerezo" userId="5ea20e796f35876f" providerId="LiveId" clId="{60A756C2-AF61-4B26-AACD-4EF17FC10D08}" dt="2020-03-29T17:32:08.528" v="7615" actId="1038"/>
          <ac:spMkLst>
            <pc:docMk/>
            <pc:sldMk cId="1849582225" sldId="1272"/>
            <ac:spMk id="25" creationId="{06F499B0-D5C5-4498-9C30-174B34612F93}"/>
          </ac:spMkLst>
        </pc:spChg>
        <pc:spChg chg="add mod">
          <ac:chgData name="Alejandro Cerezo" userId="5ea20e796f35876f" providerId="LiveId" clId="{60A756C2-AF61-4B26-AACD-4EF17FC10D08}" dt="2020-03-29T17:32:08.528" v="7615" actId="1038"/>
          <ac:spMkLst>
            <pc:docMk/>
            <pc:sldMk cId="1849582225" sldId="1272"/>
            <ac:spMk id="26" creationId="{61A6B693-27B0-4940-AF4D-2E7F3B2790FD}"/>
          </ac:spMkLst>
        </pc:spChg>
        <pc:spChg chg="add mod">
          <ac:chgData name="Alejandro Cerezo" userId="5ea20e796f35876f" providerId="LiveId" clId="{60A756C2-AF61-4B26-AACD-4EF17FC10D08}" dt="2020-03-29T17:32:08.528" v="7615" actId="1038"/>
          <ac:spMkLst>
            <pc:docMk/>
            <pc:sldMk cId="1849582225" sldId="1272"/>
            <ac:spMk id="28" creationId="{8A54D707-1156-47E4-9B90-B41731D9A316}"/>
          </ac:spMkLst>
        </pc:spChg>
        <pc:spChg chg="add mod">
          <ac:chgData name="Alejandro Cerezo" userId="5ea20e796f35876f" providerId="LiveId" clId="{60A756C2-AF61-4B26-AACD-4EF17FC10D08}" dt="2020-04-01T18:49:00.700" v="9362" actId="790"/>
          <ac:spMkLst>
            <pc:docMk/>
            <pc:sldMk cId="1849582225" sldId="1272"/>
            <ac:spMk id="29" creationId="{C54B324B-1BC8-4002-94A2-E3DE25071074}"/>
          </ac:spMkLst>
        </pc:spChg>
        <pc:cxnChg chg="del mod">
          <ac:chgData name="Alejandro Cerezo" userId="5ea20e796f35876f" providerId="LiveId" clId="{60A756C2-AF61-4B26-AACD-4EF17FC10D08}" dt="2020-03-29T17:31:23.451" v="7541" actId="478"/>
          <ac:cxnSpMkLst>
            <pc:docMk/>
            <pc:sldMk cId="1849582225" sldId="1272"/>
            <ac:cxnSpMk id="21" creationId="{E7549FD4-E0CB-4FE5-830C-63F5EDED914A}"/>
          </ac:cxnSpMkLst>
        </pc:cxnChg>
        <pc:cxnChg chg="add mod">
          <ac:chgData name="Alejandro Cerezo" userId="5ea20e796f35876f" providerId="LiveId" clId="{60A756C2-AF61-4B26-AACD-4EF17FC10D08}" dt="2020-03-29T17:32:08.528" v="7615" actId="1038"/>
          <ac:cxnSpMkLst>
            <pc:docMk/>
            <pc:sldMk cId="1849582225" sldId="1272"/>
            <ac:cxnSpMk id="24" creationId="{127AA22A-E722-4161-9162-ABBD00B72DCD}"/>
          </ac:cxnSpMkLst>
        </pc:cxnChg>
        <pc:cxnChg chg="add mod">
          <ac:chgData name="Alejandro Cerezo" userId="5ea20e796f35876f" providerId="LiveId" clId="{60A756C2-AF61-4B26-AACD-4EF17FC10D08}" dt="2020-03-29T17:32:08.528" v="7615" actId="1038"/>
          <ac:cxnSpMkLst>
            <pc:docMk/>
            <pc:sldMk cId="1849582225" sldId="1272"/>
            <ac:cxnSpMk id="27" creationId="{14C4EF6D-E736-4485-8BF6-866BBEDA6914}"/>
          </ac:cxnSpMkLst>
        </pc:cxnChg>
      </pc:sldChg>
      <pc:sldChg chg="addSp modSp add del ord">
        <pc:chgData name="Alejandro Cerezo" userId="5ea20e796f35876f" providerId="LiveId" clId="{60A756C2-AF61-4B26-AACD-4EF17FC10D08}" dt="2020-04-19T19:05:52.045" v="19240" actId="20577"/>
        <pc:sldMkLst>
          <pc:docMk/>
          <pc:sldMk cId="3394188088" sldId="1273"/>
        </pc:sldMkLst>
        <pc:spChg chg="add mod">
          <ac:chgData name="Alejandro Cerezo" userId="5ea20e796f35876f" providerId="LiveId" clId="{60A756C2-AF61-4B26-AACD-4EF17FC10D08}" dt="2020-03-29T17:33:02.562" v="7679" actId="1037"/>
          <ac:spMkLst>
            <pc:docMk/>
            <pc:sldMk cId="3394188088" sldId="1273"/>
            <ac:spMk id="5" creationId="{2BD73917-914F-4E0E-A59C-1AD4241AA14B}"/>
          </ac:spMkLst>
        </pc:spChg>
        <pc:spChg chg="add mod">
          <ac:chgData name="Alejandro Cerezo" userId="5ea20e796f35876f" providerId="LiveId" clId="{60A756C2-AF61-4B26-AACD-4EF17FC10D08}" dt="2020-04-01T18:49:16.965" v="9363" actId="790"/>
          <ac:spMkLst>
            <pc:docMk/>
            <pc:sldMk cId="3394188088" sldId="1273"/>
            <ac:spMk id="6" creationId="{35030813-663E-40EC-9CF9-3A51232F2432}"/>
          </ac:spMkLst>
        </pc:spChg>
        <pc:spChg chg="add mod">
          <ac:chgData name="Alejandro Cerezo" userId="5ea20e796f35876f" providerId="LiveId" clId="{60A756C2-AF61-4B26-AACD-4EF17FC10D08}" dt="2020-04-01T18:49:27.714" v="9364" actId="790"/>
          <ac:spMkLst>
            <pc:docMk/>
            <pc:sldMk cId="3394188088" sldId="1273"/>
            <ac:spMk id="7" creationId="{064CDA64-8347-47B1-A6F4-B96B75549BF8}"/>
          </ac:spMkLst>
        </pc:spChg>
        <pc:spChg chg="mod">
          <ac:chgData name="Alejandro Cerezo" userId="5ea20e796f35876f" providerId="LiveId" clId="{60A756C2-AF61-4B26-AACD-4EF17FC10D08}" dt="2020-03-29T17:33:16.676" v="7700" actId="20577"/>
          <ac:spMkLst>
            <pc:docMk/>
            <pc:sldMk cId="3394188088" sldId="1273"/>
            <ac:spMk id="8" creationId="{00DEE77A-2BF5-42FF-A925-24EF8D0C954B}"/>
          </ac:spMkLst>
        </pc:spChg>
        <pc:spChg chg="add mod">
          <ac:chgData name="Alejandro Cerezo" userId="5ea20e796f35876f" providerId="LiveId" clId="{60A756C2-AF61-4B26-AACD-4EF17FC10D08}" dt="2020-04-19T19:05:52.045" v="19240" actId="20577"/>
          <ac:spMkLst>
            <pc:docMk/>
            <pc:sldMk cId="3394188088" sldId="1273"/>
            <ac:spMk id="9" creationId="{DEA31EA3-4116-4C82-AE97-4F4D178DB5FC}"/>
          </ac:spMkLst>
        </pc:spChg>
        <pc:spChg chg="add mod">
          <ac:chgData name="Alejandro Cerezo" userId="5ea20e796f35876f" providerId="LiveId" clId="{60A756C2-AF61-4B26-AACD-4EF17FC10D08}" dt="2020-03-29T17:33:02.562" v="7679" actId="1037"/>
          <ac:spMkLst>
            <pc:docMk/>
            <pc:sldMk cId="3394188088" sldId="1273"/>
            <ac:spMk id="10" creationId="{5DD36D23-2334-4EA4-B6CF-7FBFF12E064D}"/>
          </ac:spMkLst>
        </pc:spChg>
        <pc:spChg chg="add mod">
          <ac:chgData name="Alejandro Cerezo" userId="5ea20e796f35876f" providerId="LiveId" clId="{60A756C2-AF61-4B26-AACD-4EF17FC10D08}" dt="2020-03-29T17:33:02.562" v="7679" actId="1037"/>
          <ac:spMkLst>
            <pc:docMk/>
            <pc:sldMk cId="3394188088" sldId="1273"/>
            <ac:spMk id="11" creationId="{8E8F1DC3-9321-4B82-A86F-C4333438330C}"/>
          </ac:spMkLst>
        </pc:spChg>
        <pc:spChg chg="add mod">
          <ac:chgData name="Alejandro Cerezo" userId="5ea20e796f35876f" providerId="LiveId" clId="{60A756C2-AF61-4B26-AACD-4EF17FC10D08}" dt="2020-04-01T18:49:56.325" v="9365" actId="790"/>
          <ac:spMkLst>
            <pc:docMk/>
            <pc:sldMk cId="3394188088" sldId="1273"/>
            <ac:spMk id="14" creationId="{EAA9591D-B643-4536-B7C5-C95C6380723E}"/>
          </ac:spMkLst>
        </pc:spChg>
        <pc:cxnChg chg="add mod">
          <ac:chgData name="Alejandro Cerezo" userId="5ea20e796f35876f" providerId="LiveId" clId="{60A756C2-AF61-4B26-AACD-4EF17FC10D08}" dt="2020-03-29T17:33:02.562" v="7679" actId="1037"/>
          <ac:cxnSpMkLst>
            <pc:docMk/>
            <pc:sldMk cId="3394188088" sldId="1273"/>
            <ac:cxnSpMk id="12" creationId="{D30E2804-AA23-4FF5-B017-07158A93E362}"/>
          </ac:cxnSpMkLst>
        </pc:cxnChg>
      </pc:sldChg>
      <pc:sldChg chg="add del ord">
        <pc:chgData name="Alejandro Cerezo" userId="5ea20e796f35876f" providerId="LiveId" clId="{60A756C2-AF61-4B26-AACD-4EF17FC10D08}" dt="2020-03-29T17:32:22.380" v="7621"/>
        <pc:sldMkLst>
          <pc:docMk/>
          <pc:sldMk cId="57963599" sldId="1274"/>
        </pc:sldMkLst>
      </pc:sldChg>
      <pc:sldChg chg="addSp delSp modSp add ord">
        <pc:chgData name="Alejandro Cerezo" userId="5ea20e796f35876f" providerId="LiveId" clId="{60A756C2-AF61-4B26-AACD-4EF17FC10D08}" dt="2020-04-15T18:23:24.420" v="15009" actId="20577"/>
        <pc:sldMkLst>
          <pc:docMk/>
          <pc:sldMk cId="3182894359" sldId="1274"/>
        </pc:sldMkLst>
        <pc:spChg chg="add mod">
          <ac:chgData name="Alejandro Cerezo" userId="5ea20e796f35876f" providerId="LiveId" clId="{60A756C2-AF61-4B26-AACD-4EF17FC10D08}" dt="2020-04-15T18:22:55.948" v="14993" actId="1076"/>
          <ac:spMkLst>
            <pc:docMk/>
            <pc:sldMk cId="3182894359" sldId="1274"/>
            <ac:spMk id="5" creationId="{74E1B29E-20E7-4704-846B-CC602EED0313}"/>
          </ac:spMkLst>
        </pc:spChg>
        <pc:spChg chg="add mod">
          <ac:chgData name="Alejandro Cerezo" userId="5ea20e796f35876f" providerId="LiveId" clId="{60A756C2-AF61-4B26-AACD-4EF17FC10D08}" dt="2020-04-15T18:22:55.948" v="14993" actId="1076"/>
          <ac:spMkLst>
            <pc:docMk/>
            <pc:sldMk cId="3182894359" sldId="1274"/>
            <ac:spMk id="6" creationId="{2043FA37-2999-4D87-99EC-91E4F5053E20}"/>
          </ac:spMkLst>
        </pc:spChg>
        <pc:spChg chg="mod">
          <ac:chgData name="Alejandro Cerezo" userId="5ea20e796f35876f" providerId="LiveId" clId="{60A756C2-AF61-4B26-AACD-4EF17FC10D08}" dt="2020-03-29T17:35:32.496" v="7862" actId="20577"/>
          <ac:spMkLst>
            <pc:docMk/>
            <pc:sldMk cId="3182894359" sldId="1274"/>
            <ac:spMk id="8" creationId="{00DEE77A-2BF5-42FF-A925-24EF8D0C954B}"/>
          </ac:spMkLst>
        </pc:spChg>
        <pc:spChg chg="add mod">
          <ac:chgData name="Alejandro Cerezo" userId="5ea20e796f35876f" providerId="LiveId" clId="{60A756C2-AF61-4B26-AACD-4EF17FC10D08}" dt="2020-04-15T18:22:55.948" v="14993" actId="1076"/>
          <ac:spMkLst>
            <pc:docMk/>
            <pc:sldMk cId="3182894359" sldId="1274"/>
            <ac:spMk id="9" creationId="{8AA07031-B1F0-4DC8-A3D1-2FC9FF72EECF}"/>
          </ac:spMkLst>
        </pc:spChg>
        <pc:spChg chg="add mod">
          <ac:chgData name="Alejandro Cerezo" userId="5ea20e796f35876f" providerId="LiveId" clId="{60A756C2-AF61-4B26-AACD-4EF17FC10D08}" dt="2020-04-15T18:23:00.822" v="14994" actId="1076"/>
          <ac:spMkLst>
            <pc:docMk/>
            <pc:sldMk cId="3182894359" sldId="1274"/>
            <ac:spMk id="10" creationId="{A5130DCD-F3EA-4EB7-AF78-30E326F156AB}"/>
          </ac:spMkLst>
        </pc:spChg>
        <pc:spChg chg="add mod">
          <ac:chgData name="Alejandro Cerezo" userId="5ea20e796f35876f" providerId="LiveId" clId="{60A756C2-AF61-4B26-AACD-4EF17FC10D08}" dt="2020-04-15T18:23:00.822" v="14994" actId="1076"/>
          <ac:spMkLst>
            <pc:docMk/>
            <pc:sldMk cId="3182894359" sldId="1274"/>
            <ac:spMk id="11" creationId="{5318E2B9-9C64-4966-A22D-4AE63254B137}"/>
          </ac:spMkLst>
        </pc:spChg>
        <pc:spChg chg="add del mod">
          <ac:chgData name="Alejandro Cerezo" userId="5ea20e796f35876f" providerId="LiveId" clId="{60A756C2-AF61-4B26-AACD-4EF17FC10D08}" dt="2020-04-15T18:21:06.468" v="14980" actId="478"/>
          <ac:spMkLst>
            <pc:docMk/>
            <pc:sldMk cId="3182894359" sldId="1274"/>
            <ac:spMk id="12" creationId="{48046276-E78D-45B2-BA8C-48C827BE8DB8}"/>
          </ac:spMkLst>
        </pc:spChg>
        <pc:spChg chg="add mod">
          <ac:chgData name="Alejandro Cerezo" userId="5ea20e796f35876f" providerId="LiveId" clId="{60A756C2-AF61-4B26-AACD-4EF17FC10D08}" dt="2020-04-15T18:23:06.093" v="14995" actId="1076"/>
          <ac:spMkLst>
            <pc:docMk/>
            <pc:sldMk cId="3182894359" sldId="1274"/>
            <ac:spMk id="14" creationId="{057EEA7F-3797-4E5E-B0EB-538CE5FFB603}"/>
          </ac:spMkLst>
        </pc:spChg>
        <pc:spChg chg="add mod">
          <ac:chgData name="Alejandro Cerezo" userId="5ea20e796f35876f" providerId="LiveId" clId="{60A756C2-AF61-4B26-AACD-4EF17FC10D08}" dt="2020-04-15T18:23:06.093" v="14995" actId="1076"/>
          <ac:spMkLst>
            <pc:docMk/>
            <pc:sldMk cId="3182894359" sldId="1274"/>
            <ac:spMk id="17" creationId="{7F96D859-280F-4D1D-9DD6-21A69FD9E310}"/>
          </ac:spMkLst>
        </pc:spChg>
        <pc:spChg chg="add mod">
          <ac:chgData name="Alejandro Cerezo" userId="5ea20e796f35876f" providerId="LiveId" clId="{60A756C2-AF61-4B26-AACD-4EF17FC10D08}" dt="2020-04-15T18:23:24.420" v="15009" actId="20577"/>
          <ac:spMkLst>
            <pc:docMk/>
            <pc:sldMk cId="3182894359" sldId="1274"/>
            <ac:spMk id="20" creationId="{C1FEC83E-CCA0-4E6C-A666-2B688A271DB2}"/>
          </ac:spMkLst>
        </pc:spChg>
        <pc:cxnChg chg="add mod">
          <ac:chgData name="Alejandro Cerezo" userId="5ea20e796f35876f" providerId="LiveId" clId="{60A756C2-AF61-4B26-AACD-4EF17FC10D08}" dt="2020-04-15T18:22:55.948" v="14993" actId="1076"/>
          <ac:cxnSpMkLst>
            <pc:docMk/>
            <pc:sldMk cId="3182894359" sldId="1274"/>
            <ac:cxnSpMk id="7" creationId="{086BF274-A35A-4917-8496-106857709C44}"/>
          </ac:cxnSpMkLst>
        </pc:cxnChg>
        <pc:cxnChg chg="add mod">
          <ac:chgData name="Alejandro Cerezo" userId="5ea20e796f35876f" providerId="LiveId" clId="{60A756C2-AF61-4B26-AACD-4EF17FC10D08}" dt="2020-04-15T18:23:06.093" v="14995" actId="1076"/>
          <ac:cxnSpMkLst>
            <pc:docMk/>
            <pc:sldMk cId="3182894359" sldId="1274"/>
            <ac:cxnSpMk id="16" creationId="{BEDF05DB-3E73-4579-850E-636B974FA94F}"/>
          </ac:cxnSpMkLst>
        </pc:cxnChg>
      </pc:sldChg>
      <pc:sldChg chg="addSp delSp modSp add ord">
        <pc:chgData name="Alejandro Cerezo" userId="5ea20e796f35876f" providerId="LiveId" clId="{60A756C2-AF61-4B26-AACD-4EF17FC10D08}" dt="2020-04-19T19:15:57.494" v="19405" actId="1076"/>
        <pc:sldMkLst>
          <pc:docMk/>
          <pc:sldMk cId="2500890064" sldId="1275"/>
        </pc:sldMkLst>
        <pc:spChg chg="mod">
          <ac:chgData name="Alejandro Cerezo" userId="5ea20e796f35876f" providerId="LiveId" clId="{60A756C2-AF61-4B26-AACD-4EF17FC10D08}" dt="2020-04-15T18:04:18.485" v="14807" actId="20577"/>
          <ac:spMkLst>
            <pc:docMk/>
            <pc:sldMk cId="2500890064" sldId="1275"/>
            <ac:spMk id="2" creationId="{73B0E13C-CAAB-43B5-97F1-B9727B6DFE53}"/>
          </ac:spMkLst>
        </pc:spChg>
        <pc:spChg chg="del">
          <ac:chgData name="Alejandro Cerezo" userId="5ea20e796f35876f" providerId="LiveId" clId="{60A756C2-AF61-4B26-AACD-4EF17FC10D08}" dt="2020-03-29T17:34:20.727" v="7709" actId="478"/>
          <ac:spMkLst>
            <pc:docMk/>
            <pc:sldMk cId="2500890064" sldId="1275"/>
            <ac:spMk id="11" creationId="{0671C5C9-387F-4E10-82BA-0780064E0710}"/>
          </ac:spMkLst>
        </pc:spChg>
        <pc:spChg chg="add mod">
          <ac:chgData name="Alejandro Cerezo" userId="5ea20e796f35876f" providerId="LiveId" clId="{60A756C2-AF61-4B26-AACD-4EF17FC10D08}" dt="2020-04-19T19:15:57.494" v="19405" actId="1076"/>
          <ac:spMkLst>
            <pc:docMk/>
            <pc:sldMk cId="2500890064" sldId="1275"/>
            <ac:spMk id="12" creationId="{564644CF-09F7-497C-96A4-C363E7950F85}"/>
          </ac:spMkLst>
        </pc:spChg>
        <pc:spChg chg="del">
          <ac:chgData name="Alejandro Cerezo" userId="5ea20e796f35876f" providerId="LiveId" clId="{60A756C2-AF61-4B26-AACD-4EF17FC10D08}" dt="2020-03-29T17:34:23.984" v="7711" actId="478"/>
          <ac:spMkLst>
            <pc:docMk/>
            <pc:sldMk cId="2500890064" sldId="1275"/>
            <ac:spMk id="16" creationId="{D0F3AF5E-A0D0-4479-A1C2-009108CBC024}"/>
          </ac:spMkLst>
        </pc:spChg>
        <pc:spChg chg="add del mod">
          <ac:chgData name="Alejandro Cerezo" userId="5ea20e796f35876f" providerId="LiveId" clId="{60A756C2-AF61-4B26-AACD-4EF17FC10D08}" dt="2020-04-19T19:15:31.318" v="19399" actId="478"/>
          <ac:spMkLst>
            <pc:docMk/>
            <pc:sldMk cId="2500890064" sldId="1275"/>
            <ac:spMk id="17" creationId="{B3832DA9-39B4-4DD5-B0C6-F80C9B46F467}"/>
          </ac:spMkLst>
        </pc:spChg>
        <pc:spChg chg="add mod">
          <ac:chgData name="Alejandro Cerezo" userId="5ea20e796f35876f" providerId="LiveId" clId="{60A756C2-AF61-4B26-AACD-4EF17FC10D08}" dt="2020-04-19T19:15:55.529" v="19404" actId="1076"/>
          <ac:spMkLst>
            <pc:docMk/>
            <pc:sldMk cId="2500890064" sldId="1275"/>
            <ac:spMk id="19" creationId="{D8B7B88B-2E18-45C6-A065-6B9FC6515419}"/>
          </ac:spMkLst>
        </pc:spChg>
        <pc:spChg chg="add mod">
          <ac:chgData name="Alejandro Cerezo" userId="5ea20e796f35876f" providerId="LiveId" clId="{60A756C2-AF61-4B26-AACD-4EF17FC10D08}" dt="2020-04-19T19:15:55.529" v="19404" actId="1076"/>
          <ac:spMkLst>
            <pc:docMk/>
            <pc:sldMk cId="2500890064" sldId="1275"/>
            <ac:spMk id="21" creationId="{FBAF2F00-36E1-42DB-883C-172B582F4E87}"/>
          </ac:spMkLst>
        </pc:spChg>
        <pc:picChg chg="del">
          <ac:chgData name="Alejandro Cerezo" userId="5ea20e796f35876f" providerId="LiveId" clId="{60A756C2-AF61-4B26-AACD-4EF17FC10D08}" dt="2020-03-29T17:34:21.994" v="7710" actId="478"/>
          <ac:picMkLst>
            <pc:docMk/>
            <pc:sldMk cId="2500890064" sldId="1275"/>
            <ac:picMk id="12" creationId="{0FA9483A-03CC-494D-8EC7-9A54B6D27263}"/>
          </ac:picMkLst>
        </pc:picChg>
        <pc:picChg chg="add mod">
          <ac:chgData name="Alejandro Cerezo" userId="5ea20e796f35876f" providerId="LiveId" clId="{60A756C2-AF61-4B26-AACD-4EF17FC10D08}" dt="2020-04-19T19:15:55.529" v="19404" actId="1076"/>
          <ac:picMkLst>
            <pc:docMk/>
            <pc:sldMk cId="2500890064" sldId="1275"/>
            <ac:picMk id="18" creationId="{B7C3BD3F-D481-485E-AF21-7C6C07E69617}"/>
          </ac:picMkLst>
        </pc:picChg>
        <pc:picChg chg="add mod">
          <ac:chgData name="Alejandro Cerezo" userId="5ea20e796f35876f" providerId="LiveId" clId="{60A756C2-AF61-4B26-AACD-4EF17FC10D08}" dt="2020-04-19T19:15:55.529" v="19404" actId="1076"/>
          <ac:picMkLst>
            <pc:docMk/>
            <pc:sldMk cId="2500890064" sldId="1275"/>
            <ac:picMk id="20" creationId="{E27790E3-1477-486E-AE59-A1E37D35D86B}"/>
          </ac:picMkLst>
        </pc:picChg>
      </pc:sldChg>
      <pc:sldChg chg="addSp delSp modSp add del ord">
        <pc:chgData name="Alejandro Cerezo" userId="5ea20e796f35876f" providerId="LiveId" clId="{60A756C2-AF61-4B26-AACD-4EF17FC10D08}" dt="2020-04-19T15:14:24.195" v="17653" actId="2696"/>
        <pc:sldMkLst>
          <pc:docMk/>
          <pc:sldMk cId="1789585" sldId="1276"/>
        </pc:sldMkLst>
        <pc:spChg chg="add del mod">
          <ac:chgData name="Alejandro Cerezo" userId="5ea20e796f35876f" providerId="LiveId" clId="{60A756C2-AF61-4B26-AACD-4EF17FC10D08}" dt="2020-04-19T15:00:17.887" v="17506" actId="21"/>
          <ac:spMkLst>
            <pc:docMk/>
            <pc:sldMk cId="1789585" sldId="1276"/>
            <ac:spMk id="2" creationId="{C32C8EAA-2653-4B7E-83C4-6DF0178AA0EA}"/>
          </ac:spMkLst>
        </pc:spChg>
        <pc:spChg chg="add del mod">
          <ac:chgData name="Alejandro Cerezo" userId="5ea20e796f35876f" providerId="LiveId" clId="{60A756C2-AF61-4B26-AACD-4EF17FC10D08}" dt="2020-04-19T15:00:17.887" v="17506" actId="21"/>
          <ac:spMkLst>
            <pc:docMk/>
            <pc:sldMk cId="1789585" sldId="1276"/>
            <ac:spMk id="5" creationId="{13474C43-F556-45F5-9942-422254EEBB37}"/>
          </ac:spMkLst>
        </pc:spChg>
        <pc:spChg chg="add del mod">
          <ac:chgData name="Alejandro Cerezo" userId="5ea20e796f35876f" providerId="LiveId" clId="{60A756C2-AF61-4B26-AACD-4EF17FC10D08}" dt="2020-04-19T15:00:17.887" v="17506" actId="21"/>
          <ac:spMkLst>
            <pc:docMk/>
            <pc:sldMk cId="1789585" sldId="1276"/>
            <ac:spMk id="6" creationId="{6ED58D75-D39C-4A2F-9118-672F16187D8B}"/>
          </ac:spMkLst>
        </pc:spChg>
        <pc:spChg chg="add del mod">
          <ac:chgData name="Alejandro Cerezo" userId="5ea20e796f35876f" providerId="LiveId" clId="{60A756C2-AF61-4B26-AACD-4EF17FC10D08}" dt="2020-04-19T14:56:30.736" v="17404" actId="478"/>
          <ac:spMkLst>
            <pc:docMk/>
            <pc:sldMk cId="1789585" sldId="1276"/>
            <ac:spMk id="7" creationId="{DDF43BDC-95C8-4C8F-A17C-F723F0D59635}"/>
          </ac:spMkLst>
        </pc:spChg>
        <pc:spChg chg="mod">
          <ac:chgData name="Alejandro Cerezo" userId="5ea20e796f35876f" providerId="LiveId" clId="{60A756C2-AF61-4B26-AACD-4EF17FC10D08}" dt="2020-04-15T18:16:59.238" v="14847" actId="20577"/>
          <ac:spMkLst>
            <pc:docMk/>
            <pc:sldMk cId="1789585" sldId="1276"/>
            <ac:spMk id="8" creationId="{00DEE77A-2BF5-42FF-A925-24EF8D0C954B}"/>
          </ac:spMkLst>
        </pc:spChg>
        <pc:spChg chg="add del mod">
          <ac:chgData name="Alejandro Cerezo" userId="5ea20e796f35876f" providerId="LiveId" clId="{60A756C2-AF61-4B26-AACD-4EF17FC10D08}" dt="2020-04-19T14:56:30.736" v="17404" actId="478"/>
          <ac:spMkLst>
            <pc:docMk/>
            <pc:sldMk cId="1789585" sldId="1276"/>
            <ac:spMk id="9" creationId="{EAA84975-FD62-4BCD-87B9-3CF047720A71}"/>
          </ac:spMkLst>
        </pc:spChg>
        <pc:spChg chg="add del mod">
          <ac:chgData name="Alejandro Cerezo" userId="5ea20e796f35876f" providerId="LiveId" clId="{60A756C2-AF61-4B26-AACD-4EF17FC10D08}" dt="2020-04-19T14:56:30.736" v="17404" actId="478"/>
          <ac:spMkLst>
            <pc:docMk/>
            <pc:sldMk cId="1789585" sldId="1276"/>
            <ac:spMk id="12" creationId="{0DEED20D-124F-409D-A228-A4D96D1F680D}"/>
          </ac:spMkLst>
        </pc:spChg>
        <pc:spChg chg="add del mod">
          <ac:chgData name="Alejandro Cerezo" userId="5ea20e796f35876f" providerId="LiveId" clId="{60A756C2-AF61-4B26-AACD-4EF17FC10D08}" dt="2020-04-19T15:00:17.887" v="17506" actId="21"/>
          <ac:spMkLst>
            <pc:docMk/>
            <pc:sldMk cId="1789585" sldId="1276"/>
            <ac:spMk id="16" creationId="{F6CEA776-CBD5-463F-8C04-7734E886F055}"/>
          </ac:spMkLst>
        </pc:spChg>
        <pc:spChg chg="add del mod">
          <ac:chgData name="Alejandro Cerezo" userId="5ea20e796f35876f" providerId="LiveId" clId="{60A756C2-AF61-4B26-AACD-4EF17FC10D08}" dt="2020-04-19T15:00:17.887" v="17506" actId="21"/>
          <ac:spMkLst>
            <pc:docMk/>
            <pc:sldMk cId="1789585" sldId="1276"/>
            <ac:spMk id="17" creationId="{54EFACE1-071E-4481-A1CD-D2122742F8CD}"/>
          </ac:spMkLst>
        </pc:spChg>
        <pc:spChg chg="add del mod">
          <ac:chgData name="Alejandro Cerezo" userId="5ea20e796f35876f" providerId="LiveId" clId="{60A756C2-AF61-4B26-AACD-4EF17FC10D08}" dt="2020-04-19T15:00:17.887" v="17506" actId="21"/>
          <ac:spMkLst>
            <pc:docMk/>
            <pc:sldMk cId="1789585" sldId="1276"/>
            <ac:spMk id="18" creationId="{C70E1AEB-81F7-4BC6-8764-C6F0CBF9D7FD}"/>
          </ac:spMkLst>
        </pc:spChg>
        <pc:spChg chg="add del mod">
          <ac:chgData name="Alejandro Cerezo" userId="5ea20e796f35876f" providerId="LiveId" clId="{60A756C2-AF61-4B26-AACD-4EF17FC10D08}" dt="2020-04-19T15:00:17.887" v="17506" actId="21"/>
          <ac:spMkLst>
            <pc:docMk/>
            <pc:sldMk cId="1789585" sldId="1276"/>
            <ac:spMk id="20" creationId="{AB57BAAB-4D47-4E6F-BA52-B5E4EAD71201}"/>
          </ac:spMkLst>
        </pc:spChg>
        <pc:spChg chg="add del mod">
          <ac:chgData name="Alejandro Cerezo" userId="5ea20e796f35876f" providerId="LiveId" clId="{60A756C2-AF61-4B26-AACD-4EF17FC10D08}" dt="2020-04-19T15:00:17.887" v="17506" actId="21"/>
          <ac:spMkLst>
            <pc:docMk/>
            <pc:sldMk cId="1789585" sldId="1276"/>
            <ac:spMk id="21" creationId="{1F56F986-004D-4D84-9E9E-863F13B15368}"/>
          </ac:spMkLst>
        </pc:spChg>
        <pc:spChg chg="add del mod">
          <ac:chgData name="Alejandro Cerezo" userId="5ea20e796f35876f" providerId="LiveId" clId="{60A756C2-AF61-4B26-AACD-4EF17FC10D08}" dt="2020-04-19T15:00:17.887" v="17506" actId="21"/>
          <ac:spMkLst>
            <pc:docMk/>
            <pc:sldMk cId="1789585" sldId="1276"/>
            <ac:spMk id="22" creationId="{9840283C-1121-45A7-82FE-E11BCE44C7CB}"/>
          </ac:spMkLst>
        </pc:spChg>
        <pc:spChg chg="add del mod">
          <ac:chgData name="Alejandro Cerezo" userId="5ea20e796f35876f" providerId="LiveId" clId="{60A756C2-AF61-4B26-AACD-4EF17FC10D08}" dt="2020-04-19T15:00:17.887" v="17506" actId="21"/>
          <ac:spMkLst>
            <pc:docMk/>
            <pc:sldMk cId="1789585" sldId="1276"/>
            <ac:spMk id="23" creationId="{88E3435A-24A2-48A4-95DD-8E1AA3341146}"/>
          </ac:spMkLst>
        </pc:spChg>
        <pc:cxnChg chg="add del mod">
          <ac:chgData name="Alejandro Cerezo" userId="5ea20e796f35876f" providerId="LiveId" clId="{60A756C2-AF61-4B26-AACD-4EF17FC10D08}" dt="2020-04-19T15:00:17.887" v="17506" actId="21"/>
          <ac:cxnSpMkLst>
            <pc:docMk/>
            <pc:sldMk cId="1789585" sldId="1276"/>
            <ac:cxnSpMk id="10" creationId="{80337D99-1968-4EB3-A8CB-A41B61A4449E}"/>
          </ac:cxnSpMkLst>
        </pc:cxnChg>
        <pc:cxnChg chg="add del mod">
          <ac:chgData name="Alejandro Cerezo" userId="5ea20e796f35876f" providerId="LiveId" clId="{60A756C2-AF61-4B26-AACD-4EF17FC10D08}" dt="2020-04-19T14:56:30.736" v="17404" actId="478"/>
          <ac:cxnSpMkLst>
            <pc:docMk/>
            <pc:sldMk cId="1789585" sldId="1276"/>
            <ac:cxnSpMk id="11" creationId="{493DBB94-9771-404E-A59F-A62F191E6F9E}"/>
          </ac:cxnSpMkLst>
        </pc:cxnChg>
        <pc:cxnChg chg="add del mod">
          <ac:chgData name="Alejandro Cerezo" userId="5ea20e796f35876f" providerId="LiveId" clId="{60A756C2-AF61-4B26-AACD-4EF17FC10D08}" dt="2020-04-19T14:56:30.736" v="17404" actId="478"/>
          <ac:cxnSpMkLst>
            <pc:docMk/>
            <pc:sldMk cId="1789585" sldId="1276"/>
            <ac:cxnSpMk id="14" creationId="{9253318B-E5A1-45CC-8C17-98026DE47189}"/>
          </ac:cxnSpMkLst>
        </pc:cxnChg>
        <pc:cxnChg chg="add del mod">
          <ac:chgData name="Alejandro Cerezo" userId="5ea20e796f35876f" providerId="LiveId" clId="{60A756C2-AF61-4B26-AACD-4EF17FC10D08}" dt="2020-04-19T15:00:17.887" v="17506" actId="21"/>
          <ac:cxnSpMkLst>
            <pc:docMk/>
            <pc:sldMk cId="1789585" sldId="1276"/>
            <ac:cxnSpMk id="19" creationId="{67AF1CA7-0530-4032-88BB-63819D447146}"/>
          </ac:cxnSpMkLst>
        </pc:cxnChg>
      </pc:sldChg>
      <pc:sldChg chg="addSp modSp add ord">
        <pc:chgData name="Alejandro Cerezo" userId="5ea20e796f35876f" providerId="LiveId" clId="{60A756C2-AF61-4B26-AACD-4EF17FC10D08}" dt="2020-04-19T15:26:22.587" v="17770"/>
        <pc:sldMkLst>
          <pc:docMk/>
          <pc:sldMk cId="7649581" sldId="1277"/>
        </pc:sldMkLst>
        <pc:spChg chg="add mod">
          <ac:chgData name="Alejandro Cerezo" userId="5ea20e796f35876f" providerId="LiveId" clId="{60A756C2-AF61-4B26-AACD-4EF17FC10D08}" dt="2020-04-01T18:50:55.955" v="9369" actId="790"/>
          <ac:spMkLst>
            <pc:docMk/>
            <pc:sldMk cId="7649581" sldId="1277"/>
            <ac:spMk id="5" creationId="{4AFFAD6A-5B43-464B-921E-6BC7EE5A2843}"/>
          </ac:spMkLst>
        </pc:spChg>
        <pc:spChg chg="add mod">
          <ac:chgData name="Alejandro Cerezo" userId="5ea20e796f35876f" providerId="LiveId" clId="{60A756C2-AF61-4B26-AACD-4EF17FC10D08}" dt="2020-04-01T18:51:04.768" v="9370" actId="790"/>
          <ac:spMkLst>
            <pc:docMk/>
            <pc:sldMk cId="7649581" sldId="1277"/>
            <ac:spMk id="7" creationId="{D24B7522-D1E9-43B9-92F2-BC0CF534EEC7}"/>
          </ac:spMkLst>
        </pc:spChg>
        <pc:spChg chg="mod">
          <ac:chgData name="Alejandro Cerezo" userId="5ea20e796f35876f" providerId="LiveId" clId="{60A756C2-AF61-4B26-AACD-4EF17FC10D08}" dt="2020-04-15T18:17:39.859" v="14873" actId="20577"/>
          <ac:spMkLst>
            <pc:docMk/>
            <pc:sldMk cId="7649581" sldId="1277"/>
            <ac:spMk id="8" creationId="{00DEE77A-2BF5-42FF-A925-24EF8D0C954B}"/>
          </ac:spMkLst>
        </pc:spChg>
        <pc:spChg chg="add mod">
          <ac:chgData name="Alejandro Cerezo" userId="5ea20e796f35876f" providerId="LiveId" clId="{60A756C2-AF61-4B26-AACD-4EF17FC10D08}" dt="2020-03-29T17:38:14.759" v="7990" actId="1037"/>
          <ac:spMkLst>
            <pc:docMk/>
            <pc:sldMk cId="7649581" sldId="1277"/>
            <ac:spMk id="9" creationId="{5D3CB9A9-7906-4DDE-88C5-9F4705EFE7F0}"/>
          </ac:spMkLst>
        </pc:spChg>
        <pc:spChg chg="add mod">
          <ac:chgData name="Alejandro Cerezo" userId="5ea20e796f35876f" providerId="LiveId" clId="{60A756C2-AF61-4B26-AACD-4EF17FC10D08}" dt="2020-03-29T17:38:14.759" v="7990" actId="1037"/>
          <ac:spMkLst>
            <pc:docMk/>
            <pc:sldMk cId="7649581" sldId="1277"/>
            <ac:spMk id="10" creationId="{92FCF438-E53A-4699-8885-31FD9C9CB27E}"/>
          </ac:spMkLst>
        </pc:spChg>
        <pc:spChg chg="add mod">
          <ac:chgData name="Alejandro Cerezo" userId="5ea20e796f35876f" providerId="LiveId" clId="{60A756C2-AF61-4B26-AACD-4EF17FC10D08}" dt="2020-04-01T19:11:34.361" v="9443" actId="790"/>
          <ac:spMkLst>
            <pc:docMk/>
            <pc:sldMk cId="7649581" sldId="1277"/>
            <ac:spMk id="11" creationId="{936CC38A-0C93-48CF-98DB-BA2C51A9489D}"/>
          </ac:spMkLst>
        </pc:spChg>
        <pc:spChg chg="add mod">
          <ac:chgData name="Alejandro Cerezo" userId="5ea20e796f35876f" providerId="LiveId" clId="{60A756C2-AF61-4B26-AACD-4EF17FC10D08}" dt="2020-04-01T19:11:46.587" v="9445" actId="790"/>
          <ac:spMkLst>
            <pc:docMk/>
            <pc:sldMk cId="7649581" sldId="1277"/>
            <ac:spMk id="12" creationId="{10A5F6BC-CF24-4354-944D-559C592061EB}"/>
          </ac:spMkLst>
        </pc:spChg>
        <pc:spChg chg="add mod">
          <ac:chgData name="Alejandro Cerezo" userId="5ea20e796f35876f" providerId="LiveId" clId="{60A756C2-AF61-4B26-AACD-4EF17FC10D08}" dt="2020-04-01T18:51:17.443" v="9371" actId="790"/>
          <ac:spMkLst>
            <pc:docMk/>
            <pc:sldMk cId="7649581" sldId="1277"/>
            <ac:spMk id="14" creationId="{6E4F0EE9-EC2B-4781-9ABF-A738CE866A07}"/>
          </ac:spMkLst>
        </pc:spChg>
        <pc:spChg chg="add mod">
          <ac:chgData name="Alejandro Cerezo" userId="5ea20e796f35876f" providerId="LiveId" clId="{60A756C2-AF61-4B26-AACD-4EF17FC10D08}" dt="2020-03-29T17:38:14.759" v="7990" actId="1037"/>
          <ac:spMkLst>
            <pc:docMk/>
            <pc:sldMk cId="7649581" sldId="1277"/>
            <ac:spMk id="16" creationId="{61680EB7-66D8-48F5-8D9B-3972C962DD9D}"/>
          </ac:spMkLst>
        </pc:spChg>
        <pc:cxnChg chg="add mod">
          <ac:chgData name="Alejandro Cerezo" userId="5ea20e796f35876f" providerId="LiveId" clId="{60A756C2-AF61-4B26-AACD-4EF17FC10D08}" dt="2020-03-29T17:38:14.759" v="7990" actId="1037"/>
          <ac:cxnSpMkLst>
            <pc:docMk/>
            <pc:sldMk cId="7649581" sldId="1277"/>
            <ac:cxnSpMk id="6" creationId="{DA16D0C8-F27C-4CA7-869C-E131DC3AA1FD}"/>
          </ac:cxnSpMkLst>
        </pc:cxnChg>
      </pc:sldChg>
      <pc:sldChg chg="addSp delSp modSp add ord">
        <pc:chgData name="Alejandro Cerezo" userId="5ea20e796f35876f" providerId="LiveId" clId="{60A756C2-AF61-4B26-AACD-4EF17FC10D08}" dt="2020-04-19T19:07:25.988" v="19248" actId="1076"/>
        <pc:sldMkLst>
          <pc:docMk/>
          <pc:sldMk cId="4103695167" sldId="1278"/>
        </pc:sldMkLst>
        <pc:spChg chg="add mod">
          <ac:chgData name="Alejandro Cerezo" userId="5ea20e796f35876f" providerId="LiveId" clId="{60A756C2-AF61-4B26-AACD-4EF17FC10D08}" dt="2020-04-19T19:07:25.988" v="19248" actId="1076"/>
          <ac:spMkLst>
            <pc:docMk/>
            <pc:sldMk cId="4103695167" sldId="1278"/>
            <ac:spMk id="5" creationId="{44182B62-0284-49C0-8876-7A67E75D7FD3}"/>
          </ac:spMkLst>
        </pc:spChg>
        <pc:spChg chg="add mod">
          <ac:chgData name="Alejandro Cerezo" userId="5ea20e796f35876f" providerId="LiveId" clId="{60A756C2-AF61-4B26-AACD-4EF17FC10D08}" dt="2020-04-19T19:07:25.988" v="19248" actId="1076"/>
          <ac:spMkLst>
            <pc:docMk/>
            <pc:sldMk cId="4103695167" sldId="1278"/>
            <ac:spMk id="6" creationId="{D67040AC-A0DE-4906-97F1-25310BD8E4FD}"/>
          </ac:spMkLst>
        </pc:spChg>
        <pc:spChg chg="add mod">
          <ac:chgData name="Alejandro Cerezo" userId="5ea20e796f35876f" providerId="LiveId" clId="{60A756C2-AF61-4B26-AACD-4EF17FC10D08}" dt="2020-04-19T19:07:25.988" v="19248" actId="1076"/>
          <ac:spMkLst>
            <pc:docMk/>
            <pc:sldMk cId="4103695167" sldId="1278"/>
            <ac:spMk id="7" creationId="{6598CAA5-2874-4DF2-9F42-AF12E7D2F892}"/>
          </ac:spMkLst>
        </pc:spChg>
        <pc:spChg chg="mod">
          <ac:chgData name="Alejandro Cerezo" userId="5ea20e796f35876f" providerId="LiveId" clId="{60A756C2-AF61-4B26-AACD-4EF17FC10D08}" dt="2020-04-01T18:51:28.798" v="9372" actId="790"/>
          <ac:spMkLst>
            <pc:docMk/>
            <pc:sldMk cId="4103695167" sldId="1278"/>
            <ac:spMk id="8" creationId="{00DEE77A-2BF5-42FF-A925-24EF8D0C954B}"/>
          </ac:spMkLst>
        </pc:spChg>
        <pc:spChg chg="add mod">
          <ac:chgData name="Alejandro Cerezo" userId="5ea20e796f35876f" providerId="LiveId" clId="{60A756C2-AF61-4B26-AACD-4EF17FC10D08}" dt="2020-04-19T19:07:25.988" v="19248" actId="1076"/>
          <ac:spMkLst>
            <pc:docMk/>
            <pc:sldMk cId="4103695167" sldId="1278"/>
            <ac:spMk id="9" creationId="{93E2973E-BC11-4933-AEB2-D2440EC8CC59}"/>
          </ac:spMkLst>
        </pc:spChg>
        <pc:spChg chg="add mod">
          <ac:chgData name="Alejandro Cerezo" userId="5ea20e796f35876f" providerId="LiveId" clId="{60A756C2-AF61-4B26-AACD-4EF17FC10D08}" dt="2020-04-19T19:07:25.988" v="19248" actId="1076"/>
          <ac:spMkLst>
            <pc:docMk/>
            <pc:sldMk cId="4103695167" sldId="1278"/>
            <ac:spMk id="10" creationId="{597A050E-AEBE-4D8D-A1C2-36AE268B0DF4}"/>
          </ac:spMkLst>
        </pc:spChg>
        <pc:spChg chg="add del mod">
          <ac:chgData name="Alejandro Cerezo" userId="5ea20e796f35876f" providerId="LiveId" clId="{60A756C2-AF61-4B26-AACD-4EF17FC10D08}" dt="2020-04-19T19:07:20.495" v="19247" actId="21"/>
          <ac:spMkLst>
            <pc:docMk/>
            <pc:sldMk cId="4103695167" sldId="1278"/>
            <ac:spMk id="12" creationId="{373046A7-0609-4817-A06D-7E617F0AF91C}"/>
          </ac:spMkLst>
        </pc:spChg>
        <pc:spChg chg="add del mod">
          <ac:chgData name="Alejandro Cerezo" userId="5ea20e796f35876f" providerId="LiveId" clId="{60A756C2-AF61-4B26-AACD-4EF17FC10D08}" dt="2020-04-19T19:07:13.868" v="19245" actId="478"/>
          <ac:spMkLst>
            <pc:docMk/>
            <pc:sldMk cId="4103695167" sldId="1278"/>
            <ac:spMk id="14" creationId="{D74269B8-FD07-4A48-90A7-16489A16F68A}"/>
          </ac:spMkLst>
        </pc:spChg>
        <pc:cxnChg chg="add mod">
          <ac:chgData name="Alejandro Cerezo" userId="5ea20e796f35876f" providerId="LiveId" clId="{60A756C2-AF61-4B26-AACD-4EF17FC10D08}" dt="2020-04-19T19:07:25.988" v="19248" actId="1076"/>
          <ac:cxnSpMkLst>
            <pc:docMk/>
            <pc:sldMk cId="4103695167" sldId="1278"/>
            <ac:cxnSpMk id="11" creationId="{86A841BE-B6FE-4105-83D4-D42DE5CA2DB6}"/>
          </ac:cxnSpMkLst>
        </pc:cxnChg>
        <pc:cxnChg chg="add del mod">
          <ac:chgData name="Alejandro Cerezo" userId="5ea20e796f35876f" providerId="LiveId" clId="{60A756C2-AF61-4B26-AACD-4EF17FC10D08}" dt="2020-04-19T19:07:17.221" v="19246" actId="478"/>
          <ac:cxnSpMkLst>
            <pc:docMk/>
            <pc:sldMk cId="4103695167" sldId="1278"/>
            <ac:cxnSpMk id="16" creationId="{79BECA17-9DE1-46C2-84DC-A10A2CC20EDF}"/>
          </ac:cxnSpMkLst>
        </pc:cxnChg>
      </pc:sldChg>
      <pc:sldChg chg="addSp delSp modSp add del ord">
        <pc:chgData name="Alejandro Cerezo" userId="5ea20e796f35876f" providerId="LiveId" clId="{60A756C2-AF61-4B26-AACD-4EF17FC10D08}" dt="2020-03-29T17:45:44.994" v="8153" actId="47"/>
        <pc:sldMkLst>
          <pc:docMk/>
          <pc:sldMk cId="3208888335" sldId="1279"/>
        </pc:sldMkLst>
        <pc:spChg chg="mod">
          <ac:chgData name="Alejandro Cerezo" userId="5ea20e796f35876f" providerId="LiveId" clId="{60A756C2-AF61-4B26-AACD-4EF17FC10D08}" dt="2020-03-29T17:44:19.802" v="8140" actId="1076"/>
          <ac:spMkLst>
            <pc:docMk/>
            <pc:sldMk cId="3208888335" sldId="1279"/>
            <ac:spMk id="2" creationId="{98C98155-0E33-4081-9991-21A9BC75267B}"/>
          </ac:spMkLst>
        </pc:spChg>
        <pc:spChg chg="add mod ord">
          <ac:chgData name="Alejandro Cerezo" userId="5ea20e796f35876f" providerId="LiveId" clId="{60A756C2-AF61-4B26-AACD-4EF17FC10D08}" dt="2020-03-29T17:44:17.378" v="8139" actId="14100"/>
          <ac:spMkLst>
            <pc:docMk/>
            <pc:sldMk cId="3208888335" sldId="1279"/>
            <ac:spMk id="3" creationId="{7CF147A9-420F-473B-8A30-995AD61D2945}"/>
          </ac:spMkLst>
        </pc:spChg>
        <pc:spChg chg="add del">
          <ac:chgData name="Alejandro Cerezo" userId="5ea20e796f35876f" providerId="LiveId" clId="{60A756C2-AF61-4B26-AACD-4EF17FC10D08}" dt="2020-03-29T17:43:43.710" v="8130" actId="478"/>
          <ac:spMkLst>
            <pc:docMk/>
            <pc:sldMk cId="3208888335" sldId="1279"/>
            <ac:spMk id="9" creationId="{A2600915-E844-4E1D-B291-D70E4227527A}"/>
          </ac:spMkLst>
        </pc:spChg>
        <pc:spChg chg="add del mod">
          <ac:chgData name="Alejandro Cerezo" userId="5ea20e796f35876f" providerId="LiveId" clId="{60A756C2-AF61-4B26-AACD-4EF17FC10D08}" dt="2020-03-29T17:43:45.554" v="8133"/>
          <ac:spMkLst>
            <pc:docMk/>
            <pc:sldMk cId="3208888335" sldId="1279"/>
            <ac:spMk id="11" creationId="{B336DE7E-AFE7-4A63-B9DF-16592ACC4D55}"/>
          </ac:spMkLst>
        </pc:spChg>
        <pc:spChg chg="del">
          <ac:chgData name="Alejandro Cerezo" userId="5ea20e796f35876f" providerId="LiveId" clId="{60A756C2-AF61-4B26-AACD-4EF17FC10D08}" dt="2020-03-29T17:42:09.900" v="8073" actId="478"/>
          <ac:spMkLst>
            <pc:docMk/>
            <pc:sldMk cId="3208888335" sldId="1279"/>
            <ac:spMk id="29" creationId="{10DA11A8-9897-47D9-A56A-CF6C0AF03F74}"/>
          </ac:spMkLst>
        </pc:spChg>
        <pc:spChg chg="del">
          <ac:chgData name="Alejandro Cerezo" userId="5ea20e796f35876f" providerId="LiveId" clId="{60A756C2-AF61-4B26-AACD-4EF17FC10D08}" dt="2020-03-29T17:42:07.591" v="8072" actId="478"/>
          <ac:spMkLst>
            <pc:docMk/>
            <pc:sldMk cId="3208888335" sldId="1279"/>
            <ac:spMk id="30" creationId="{4F6946F1-6CD7-4A3F-BC09-8E00ED26C04A}"/>
          </ac:spMkLst>
        </pc:spChg>
        <pc:spChg chg="del">
          <ac:chgData name="Alejandro Cerezo" userId="5ea20e796f35876f" providerId="LiveId" clId="{60A756C2-AF61-4B26-AACD-4EF17FC10D08}" dt="2020-03-29T17:42:07.591" v="8072" actId="478"/>
          <ac:spMkLst>
            <pc:docMk/>
            <pc:sldMk cId="3208888335" sldId="1279"/>
            <ac:spMk id="31" creationId="{175BA2AD-AF9A-4101-B85C-6816F40CECCA}"/>
          </ac:spMkLst>
        </pc:spChg>
        <pc:spChg chg="del">
          <ac:chgData name="Alejandro Cerezo" userId="5ea20e796f35876f" providerId="LiveId" clId="{60A756C2-AF61-4B26-AACD-4EF17FC10D08}" dt="2020-03-29T17:42:09.900" v="8073" actId="478"/>
          <ac:spMkLst>
            <pc:docMk/>
            <pc:sldMk cId="3208888335" sldId="1279"/>
            <ac:spMk id="32" creationId="{6973D7C7-AB47-40AF-8976-132A15C59537}"/>
          </ac:spMkLst>
        </pc:spChg>
        <pc:spChg chg="del">
          <ac:chgData name="Alejandro Cerezo" userId="5ea20e796f35876f" providerId="LiveId" clId="{60A756C2-AF61-4B26-AACD-4EF17FC10D08}" dt="2020-03-29T17:42:07.591" v="8072" actId="478"/>
          <ac:spMkLst>
            <pc:docMk/>
            <pc:sldMk cId="3208888335" sldId="1279"/>
            <ac:spMk id="33" creationId="{42D4B6EB-80C3-49D5-AA32-E5D08171B2A6}"/>
          </ac:spMkLst>
        </pc:spChg>
        <pc:picChg chg="add del mod">
          <ac:chgData name="Alejandro Cerezo" userId="5ea20e796f35876f" providerId="LiveId" clId="{60A756C2-AF61-4B26-AACD-4EF17FC10D08}" dt="2020-03-29T17:43:45.554" v="8133"/>
          <ac:picMkLst>
            <pc:docMk/>
            <pc:sldMk cId="3208888335" sldId="1279"/>
            <ac:picMk id="12" creationId="{DE62A29D-7921-4374-9767-1E83281CDD96}"/>
          </ac:picMkLst>
        </pc:picChg>
        <pc:picChg chg="del">
          <ac:chgData name="Alejandro Cerezo" userId="5ea20e796f35876f" providerId="LiveId" clId="{60A756C2-AF61-4B26-AACD-4EF17FC10D08}" dt="2020-03-29T17:42:07.591" v="8072" actId="478"/>
          <ac:picMkLst>
            <pc:docMk/>
            <pc:sldMk cId="3208888335" sldId="1279"/>
            <ac:picMk id="34" creationId="{996A8B55-B570-4B7C-821E-E76615E7247F}"/>
          </ac:picMkLst>
        </pc:picChg>
      </pc:sldChg>
      <pc:sldChg chg="addSp delSp modSp add del ord">
        <pc:chgData name="Alejandro Cerezo" userId="5ea20e796f35876f" providerId="LiveId" clId="{60A756C2-AF61-4B26-AACD-4EF17FC10D08}" dt="2020-04-19T19:16:06.235" v="19406" actId="2696"/>
        <pc:sldMkLst>
          <pc:docMk/>
          <pc:sldMk cId="3892083165" sldId="1279"/>
        </pc:sldMkLst>
        <pc:spChg chg="mod">
          <ac:chgData name="Alejandro Cerezo" userId="5ea20e796f35876f" providerId="LiveId" clId="{60A756C2-AF61-4B26-AACD-4EF17FC10D08}" dt="2020-04-15T18:06:38.598" v="14830" actId="20577"/>
          <ac:spMkLst>
            <pc:docMk/>
            <pc:sldMk cId="3892083165" sldId="1279"/>
            <ac:spMk id="2" creationId="{73B0E13C-CAAB-43B5-97F1-B9727B6DFE53}"/>
          </ac:spMkLst>
        </pc:spChg>
        <pc:spChg chg="add del mod">
          <ac:chgData name="Alejandro Cerezo" userId="5ea20e796f35876f" providerId="LiveId" clId="{60A756C2-AF61-4B26-AACD-4EF17FC10D08}" dt="2020-04-19T19:15:37.577" v="19400" actId="21"/>
          <ac:spMkLst>
            <pc:docMk/>
            <pc:sldMk cId="3892083165" sldId="1279"/>
            <ac:spMk id="12" creationId="{CE44107F-2905-4B16-A2CB-73C283D7871B}"/>
          </ac:spMkLst>
        </pc:spChg>
        <pc:spChg chg="del mod">
          <ac:chgData name="Alejandro Cerezo" userId="5ea20e796f35876f" providerId="LiveId" clId="{60A756C2-AF61-4B26-AACD-4EF17FC10D08}" dt="2020-03-29T17:46:42.858" v="8161" actId="478"/>
          <ac:spMkLst>
            <pc:docMk/>
            <pc:sldMk cId="3892083165" sldId="1279"/>
            <ac:spMk id="17" creationId="{B3832DA9-39B4-4DD5-B0C6-F80C9B46F467}"/>
          </ac:spMkLst>
        </pc:spChg>
        <pc:spChg chg="del">
          <ac:chgData name="Alejandro Cerezo" userId="5ea20e796f35876f" providerId="LiveId" clId="{60A756C2-AF61-4B26-AACD-4EF17FC10D08}" dt="2020-03-29T17:46:42.858" v="8161" actId="478"/>
          <ac:spMkLst>
            <pc:docMk/>
            <pc:sldMk cId="3892083165" sldId="1279"/>
            <ac:spMk id="19" creationId="{D8B7B88B-2E18-45C6-A065-6B9FC6515419}"/>
          </ac:spMkLst>
        </pc:spChg>
        <pc:spChg chg="del">
          <ac:chgData name="Alejandro Cerezo" userId="5ea20e796f35876f" providerId="LiveId" clId="{60A756C2-AF61-4B26-AACD-4EF17FC10D08}" dt="2020-03-29T17:46:42.858" v="8161" actId="478"/>
          <ac:spMkLst>
            <pc:docMk/>
            <pc:sldMk cId="3892083165" sldId="1279"/>
            <ac:spMk id="21" creationId="{FBAF2F00-36E1-42DB-883C-172B582F4E87}"/>
          </ac:spMkLst>
        </pc:spChg>
        <pc:picChg chg="del">
          <ac:chgData name="Alejandro Cerezo" userId="5ea20e796f35876f" providerId="LiveId" clId="{60A756C2-AF61-4B26-AACD-4EF17FC10D08}" dt="2020-03-29T17:46:42.858" v="8161" actId="478"/>
          <ac:picMkLst>
            <pc:docMk/>
            <pc:sldMk cId="3892083165" sldId="1279"/>
            <ac:picMk id="18" creationId="{B7C3BD3F-D481-485E-AF21-7C6C07E69617}"/>
          </ac:picMkLst>
        </pc:picChg>
        <pc:picChg chg="del">
          <ac:chgData name="Alejandro Cerezo" userId="5ea20e796f35876f" providerId="LiveId" clId="{60A756C2-AF61-4B26-AACD-4EF17FC10D08}" dt="2020-03-29T17:46:42.858" v="8161" actId="478"/>
          <ac:picMkLst>
            <pc:docMk/>
            <pc:sldMk cId="3892083165" sldId="1279"/>
            <ac:picMk id="20" creationId="{E27790E3-1477-486E-AE59-A1E37D35D86B}"/>
          </ac:picMkLst>
        </pc:picChg>
      </pc:sldChg>
      <pc:sldChg chg="addSp delSp modSp add ord">
        <pc:chgData name="Alejandro Cerezo" userId="5ea20e796f35876f" providerId="LiveId" clId="{60A756C2-AF61-4B26-AACD-4EF17FC10D08}" dt="2020-04-19T19:19:10.796" v="19446" actId="20577"/>
        <pc:sldMkLst>
          <pc:docMk/>
          <pc:sldMk cId="1054966263" sldId="1280"/>
        </pc:sldMkLst>
        <pc:spChg chg="mod">
          <ac:chgData name="Alejandro Cerezo" userId="5ea20e796f35876f" providerId="LiveId" clId="{60A756C2-AF61-4B26-AACD-4EF17FC10D08}" dt="2020-04-19T19:19:10.796" v="19446" actId="20577"/>
          <ac:spMkLst>
            <pc:docMk/>
            <pc:sldMk cId="1054966263" sldId="1280"/>
            <ac:spMk id="2" creationId="{73B0E13C-CAAB-43B5-97F1-B9727B6DFE53}"/>
          </ac:spMkLst>
        </pc:spChg>
        <pc:spChg chg="add mod">
          <ac:chgData name="Alejandro Cerezo" userId="5ea20e796f35876f" providerId="LiveId" clId="{60A756C2-AF61-4B26-AACD-4EF17FC10D08}" dt="2020-03-29T17:47:37.795" v="8225" actId="1076"/>
          <ac:spMkLst>
            <pc:docMk/>
            <pc:sldMk cId="1054966263" sldId="1280"/>
            <ac:spMk id="9" creationId="{ADED43BA-2521-43BC-93C7-34ADB4FC95DB}"/>
          </ac:spMkLst>
        </pc:spChg>
        <pc:spChg chg="del">
          <ac:chgData name="Alejandro Cerezo" userId="5ea20e796f35876f" providerId="LiveId" clId="{60A756C2-AF61-4B26-AACD-4EF17FC10D08}" dt="2020-03-29T17:47:23.727" v="8223" actId="478"/>
          <ac:spMkLst>
            <pc:docMk/>
            <pc:sldMk cId="1054966263" sldId="1280"/>
            <ac:spMk id="12" creationId="{CE44107F-2905-4B16-A2CB-73C283D7871B}"/>
          </ac:spMkLst>
        </pc:spChg>
        <pc:spChg chg="add mod">
          <ac:chgData name="Alejandro Cerezo" userId="5ea20e796f35876f" providerId="LiveId" clId="{60A756C2-AF61-4B26-AACD-4EF17FC10D08}" dt="2020-03-29T17:47:37.795" v="8225" actId="1076"/>
          <ac:spMkLst>
            <pc:docMk/>
            <pc:sldMk cId="1054966263" sldId="1280"/>
            <ac:spMk id="17" creationId="{AD68F6D8-BCA0-4B64-9981-3346E923E3AB}"/>
          </ac:spMkLst>
        </pc:spChg>
        <pc:picChg chg="add mod">
          <ac:chgData name="Alejandro Cerezo" userId="5ea20e796f35876f" providerId="LiveId" clId="{60A756C2-AF61-4B26-AACD-4EF17FC10D08}" dt="2020-03-29T17:47:37.795" v="8225" actId="1076"/>
          <ac:picMkLst>
            <pc:docMk/>
            <pc:sldMk cId="1054966263" sldId="1280"/>
            <ac:picMk id="8" creationId="{C4A3B1F0-C1FB-4B30-8CC3-7BF931EBEBFD}"/>
          </ac:picMkLst>
        </pc:picChg>
        <pc:picChg chg="add mod">
          <ac:chgData name="Alejandro Cerezo" userId="5ea20e796f35876f" providerId="LiveId" clId="{60A756C2-AF61-4B26-AACD-4EF17FC10D08}" dt="2020-03-29T17:47:37.795" v="8225" actId="1076"/>
          <ac:picMkLst>
            <pc:docMk/>
            <pc:sldMk cId="1054966263" sldId="1280"/>
            <ac:picMk id="11" creationId="{4DB79DFB-6ADE-4420-A618-775B174E20CD}"/>
          </ac:picMkLst>
        </pc:picChg>
        <pc:cxnChg chg="add mod">
          <ac:chgData name="Alejandro Cerezo" userId="5ea20e796f35876f" providerId="LiveId" clId="{60A756C2-AF61-4B26-AACD-4EF17FC10D08}" dt="2020-03-29T17:47:37.795" v="8225" actId="1076"/>
          <ac:cxnSpMkLst>
            <pc:docMk/>
            <pc:sldMk cId="1054966263" sldId="1280"/>
            <ac:cxnSpMk id="16" creationId="{376243D5-BAA7-47C4-96DF-E03EF658AD2C}"/>
          </ac:cxnSpMkLst>
        </pc:cxnChg>
      </pc:sldChg>
      <pc:sldChg chg="addSp delSp modSp add ord">
        <pc:chgData name="Alejandro Cerezo" userId="5ea20e796f35876f" providerId="LiveId" clId="{60A756C2-AF61-4B26-AACD-4EF17FC10D08}" dt="2020-04-19T19:19:25.809" v="19449" actId="20577"/>
        <pc:sldMkLst>
          <pc:docMk/>
          <pc:sldMk cId="4093382162" sldId="1281"/>
        </pc:sldMkLst>
        <pc:spChg chg="mod">
          <ac:chgData name="Alejandro Cerezo" userId="5ea20e796f35876f" providerId="LiveId" clId="{60A756C2-AF61-4B26-AACD-4EF17FC10D08}" dt="2020-04-19T19:19:25.809" v="19449" actId="20577"/>
          <ac:spMkLst>
            <pc:docMk/>
            <pc:sldMk cId="4093382162" sldId="1281"/>
            <ac:spMk id="2" creationId="{73B0E13C-CAAB-43B5-97F1-B9727B6DFE53}"/>
          </ac:spMkLst>
        </pc:spChg>
        <pc:spChg chg="del">
          <ac:chgData name="Alejandro Cerezo" userId="5ea20e796f35876f" providerId="LiveId" clId="{60A756C2-AF61-4B26-AACD-4EF17FC10D08}" dt="2020-03-29T17:48:42.987" v="8236" actId="478"/>
          <ac:spMkLst>
            <pc:docMk/>
            <pc:sldMk cId="4093382162" sldId="1281"/>
            <ac:spMk id="9" creationId="{ADED43BA-2521-43BC-93C7-34ADB4FC95DB}"/>
          </ac:spMkLst>
        </pc:spChg>
        <pc:spChg chg="del">
          <ac:chgData name="Alejandro Cerezo" userId="5ea20e796f35876f" providerId="LiveId" clId="{60A756C2-AF61-4B26-AACD-4EF17FC10D08}" dt="2020-03-29T17:48:45.172" v="8237" actId="478"/>
          <ac:spMkLst>
            <pc:docMk/>
            <pc:sldMk cId="4093382162" sldId="1281"/>
            <ac:spMk id="17" creationId="{AD68F6D8-BCA0-4B64-9981-3346E923E3AB}"/>
          </ac:spMkLst>
        </pc:spChg>
        <pc:spChg chg="add mod">
          <ac:chgData name="Alejandro Cerezo" userId="5ea20e796f35876f" providerId="LiveId" clId="{60A756C2-AF61-4B26-AACD-4EF17FC10D08}" dt="2020-03-29T17:48:58.007" v="8280" actId="1038"/>
          <ac:spMkLst>
            <pc:docMk/>
            <pc:sldMk cId="4093382162" sldId="1281"/>
            <ac:spMk id="18" creationId="{8D6BF97C-AB37-46A1-B109-49FC54B91822}"/>
          </ac:spMkLst>
        </pc:spChg>
        <pc:spChg chg="add mod">
          <ac:chgData name="Alejandro Cerezo" userId="5ea20e796f35876f" providerId="LiveId" clId="{60A756C2-AF61-4B26-AACD-4EF17FC10D08}" dt="2020-03-29T17:48:58.007" v="8280" actId="1038"/>
          <ac:spMkLst>
            <pc:docMk/>
            <pc:sldMk cId="4093382162" sldId="1281"/>
            <ac:spMk id="21" creationId="{13D1343B-790F-4721-97DF-750CF0E3B43E}"/>
          </ac:spMkLst>
        </pc:spChg>
        <pc:picChg chg="del">
          <ac:chgData name="Alejandro Cerezo" userId="5ea20e796f35876f" providerId="LiveId" clId="{60A756C2-AF61-4B26-AACD-4EF17FC10D08}" dt="2020-03-29T17:48:42.987" v="8236" actId="478"/>
          <ac:picMkLst>
            <pc:docMk/>
            <pc:sldMk cId="4093382162" sldId="1281"/>
            <ac:picMk id="8" creationId="{C4A3B1F0-C1FB-4B30-8CC3-7BF931EBEBFD}"/>
          </ac:picMkLst>
        </pc:picChg>
        <pc:picChg chg="del">
          <ac:chgData name="Alejandro Cerezo" userId="5ea20e796f35876f" providerId="LiveId" clId="{60A756C2-AF61-4B26-AACD-4EF17FC10D08}" dt="2020-03-29T17:48:42.987" v="8236" actId="478"/>
          <ac:picMkLst>
            <pc:docMk/>
            <pc:sldMk cId="4093382162" sldId="1281"/>
            <ac:picMk id="11" creationId="{4DB79DFB-6ADE-4420-A618-775B174E20CD}"/>
          </ac:picMkLst>
        </pc:picChg>
        <pc:picChg chg="add mod">
          <ac:chgData name="Alejandro Cerezo" userId="5ea20e796f35876f" providerId="LiveId" clId="{60A756C2-AF61-4B26-AACD-4EF17FC10D08}" dt="2020-03-29T17:48:58.007" v="8280" actId="1038"/>
          <ac:picMkLst>
            <pc:docMk/>
            <pc:sldMk cId="4093382162" sldId="1281"/>
            <ac:picMk id="12" creationId="{4D0D4273-DA7C-4E32-8F40-05163DDE0267}"/>
          </ac:picMkLst>
        </pc:picChg>
        <pc:picChg chg="add mod">
          <ac:chgData name="Alejandro Cerezo" userId="5ea20e796f35876f" providerId="LiveId" clId="{60A756C2-AF61-4B26-AACD-4EF17FC10D08}" dt="2020-03-29T17:48:58.007" v="8280" actId="1038"/>
          <ac:picMkLst>
            <pc:docMk/>
            <pc:sldMk cId="4093382162" sldId="1281"/>
            <ac:picMk id="19" creationId="{BDFFD1F1-1C57-4CBA-8E14-9A04D65A818D}"/>
          </ac:picMkLst>
        </pc:picChg>
        <pc:cxnChg chg="del mod">
          <ac:chgData name="Alejandro Cerezo" userId="5ea20e796f35876f" providerId="LiveId" clId="{60A756C2-AF61-4B26-AACD-4EF17FC10D08}" dt="2020-03-29T17:48:42.987" v="8236" actId="478"/>
          <ac:cxnSpMkLst>
            <pc:docMk/>
            <pc:sldMk cId="4093382162" sldId="1281"/>
            <ac:cxnSpMk id="16" creationId="{376243D5-BAA7-47C4-96DF-E03EF658AD2C}"/>
          </ac:cxnSpMkLst>
        </pc:cxnChg>
        <pc:cxnChg chg="add mod">
          <ac:chgData name="Alejandro Cerezo" userId="5ea20e796f35876f" providerId="LiveId" clId="{60A756C2-AF61-4B26-AACD-4EF17FC10D08}" dt="2020-03-29T17:48:58.007" v="8280" actId="1038"/>
          <ac:cxnSpMkLst>
            <pc:docMk/>
            <pc:sldMk cId="4093382162" sldId="1281"/>
            <ac:cxnSpMk id="20" creationId="{0187E156-877F-472C-94A7-34B0EF22897B}"/>
          </ac:cxnSpMkLst>
        </pc:cxnChg>
      </pc:sldChg>
      <pc:sldChg chg="addSp delSp modSp add ord">
        <pc:chgData name="Alejandro Cerezo" userId="5ea20e796f35876f" providerId="LiveId" clId="{60A756C2-AF61-4B26-AACD-4EF17FC10D08}" dt="2020-04-19T15:26:22.587" v="17770"/>
        <pc:sldMkLst>
          <pc:docMk/>
          <pc:sldMk cId="2655174188" sldId="1282"/>
        </pc:sldMkLst>
        <pc:spChg chg="del">
          <ac:chgData name="Alejandro Cerezo" userId="5ea20e796f35876f" providerId="LiveId" clId="{60A756C2-AF61-4B26-AACD-4EF17FC10D08}" dt="2020-03-29T17:49:36.085" v="8285" actId="478"/>
          <ac:spMkLst>
            <pc:docMk/>
            <pc:sldMk cId="2655174188" sldId="1282"/>
            <ac:spMk id="5" creationId="{44182B62-0284-49C0-8876-7A67E75D7FD3}"/>
          </ac:spMkLst>
        </pc:spChg>
        <pc:spChg chg="del">
          <ac:chgData name="Alejandro Cerezo" userId="5ea20e796f35876f" providerId="LiveId" clId="{60A756C2-AF61-4B26-AACD-4EF17FC10D08}" dt="2020-03-29T17:49:36.085" v="8285" actId="478"/>
          <ac:spMkLst>
            <pc:docMk/>
            <pc:sldMk cId="2655174188" sldId="1282"/>
            <ac:spMk id="6" creationId="{D67040AC-A0DE-4906-97F1-25310BD8E4FD}"/>
          </ac:spMkLst>
        </pc:spChg>
        <pc:spChg chg="del">
          <ac:chgData name="Alejandro Cerezo" userId="5ea20e796f35876f" providerId="LiveId" clId="{60A756C2-AF61-4B26-AACD-4EF17FC10D08}" dt="2020-03-29T17:49:36.085" v="8285" actId="478"/>
          <ac:spMkLst>
            <pc:docMk/>
            <pc:sldMk cId="2655174188" sldId="1282"/>
            <ac:spMk id="7" creationId="{6598CAA5-2874-4DF2-9F42-AF12E7D2F892}"/>
          </ac:spMkLst>
        </pc:spChg>
        <pc:spChg chg="mod">
          <ac:chgData name="Alejandro Cerezo" userId="5ea20e796f35876f" providerId="LiveId" clId="{60A756C2-AF61-4B26-AACD-4EF17FC10D08}" dt="2020-03-29T17:52:11.421" v="8429" actId="20577"/>
          <ac:spMkLst>
            <pc:docMk/>
            <pc:sldMk cId="2655174188" sldId="1282"/>
            <ac:spMk id="8" creationId="{00DEE77A-2BF5-42FF-A925-24EF8D0C954B}"/>
          </ac:spMkLst>
        </pc:spChg>
        <pc:spChg chg="del">
          <ac:chgData name="Alejandro Cerezo" userId="5ea20e796f35876f" providerId="LiveId" clId="{60A756C2-AF61-4B26-AACD-4EF17FC10D08}" dt="2020-03-29T17:49:36.085" v="8285" actId="478"/>
          <ac:spMkLst>
            <pc:docMk/>
            <pc:sldMk cId="2655174188" sldId="1282"/>
            <ac:spMk id="9" creationId="{93E2973E-BC11-4933-AEB2-D2440EC8CC59}"/>
          </ac:spMkLst>
        </pc:spChg>
        <pc:spChg chg="del">
          <ac:chgData name="Alejandro Cerezo" userId="5ea20e796f35876f" providerId="LiveId" clId="{60A756C2-AF61-4B26-AACD-4EF17FC10D08}" dt="2020-03-29T17:49:36.085" v="8285" actId="478"/>
          <ac:spMkLst>
            <pc:docMk/>
            <pc:sldMk cId="2655174188" sldId="1282"/>
            <ac:spMk id="10" creationId="{597A050E-AEBE-4D8D-A1C2-36AE268B0DF4}"/>
          </ac:spMkLst>
        </pc:spChg>
        <pc:spChg chg="del">
          <ac:chgData name="Alejandro Cerezo" userId="5ea20e796f35876f" providerId="LiveId" clId="{60A756C2-AF61-4B26-AACD-4EF17FC10D08}" dt="2020-03-29T17:49:36.085" v="8285" actId="478"/>
          <ac:spMkLst>
            <pc:docMk/>
            <pc:sldMk cId="2655174188" sldId="1282"/>
            <ac:spMk id="12" creationId="{373046A7-0609-4817-A06D-7E617F0AF91C}"/>
          </ac:spMkLst>
        </pc:spChg>
        <pc:spChg chg="del">
          <ac:chgData name="Alejandro Cerezo" userId="5ea20e796f35876f" providerId="LiveId" clId="{60A756C2-AF61-4B26-AACD-4EF17FC10D08}" dt="2020-03-29T17:49:36.085" v="8285" actId="478"/>
          <ac:spMkLst>
            <pc:docMk/>
            <pc:sldMk cId="2655174188" sldId="1282"/>
            <ac:spMk id="14" creationId="{D74269B8-FD07-4A48-90A7-16489A16F68A}"/>
          </ac:spMkLst>
        </pc:spChg>
        <pc:spChg chg="add mod">
          <ac:chgData name="Alejandro Cerezo" userId="5ea20e796f35876f" providerId="LiveId" clId="{60A756C2-AF61-4B26-AACD-4EF17FC10D08}" dt="2020-03-29T17:51:46.038" v="8386" actId="1037"/>
          <ac:spMkLst>
            <pc:docMk/>
            <pc:sldMk cId="2655174188" sldId="1282"/>
            <ac:spMk id="17" creationId="{E591C226-AC53-460B-A329-69FE9DC4DAFC}"/>
          </ac:spMkLst>
        </pc:spChg>
        <pc:spChg chg="add mod">
          <ac:chgData name="Alejandro Cerezo" userId="5ea20e796f35876f" providerId="LiveId" clId="{60A756C2-AF61-4B26-AACD-4EF17FC10D08}" dt="2020-04-01T18:54:32.229" v="9385" actId="790"/>
          <ac:spMkLst>
            <pc:docMk/>
            <pc:sldMk cId="2655174188" sldId="1282"/>
            <ac:spMk id="18" creationId="{BEE2C69D-8C33-4A5E-A392-93FC062997DE}"/>
          </ac:spMkLst>
        </pc:spChg>
        <pc:spChg chg="add mod">
          <ac:chgData name="Alejandro Cerezo" userId="5ea20e796f35876f" providerId="LiveId" clId="{60A756C2-AF61-4B26-AACD-4EF17FC10D08}" dt="2020-04-01T19:00:39.492" v="9387" actId="790"/>
          <ac:spMkLst>
            <pc:docMk/>
            <pc:sldMk cId="2655174188" sldId="1282"/>
            <ac:spMk id="19" creationId="{AD9F0501-3731-4E50-A5EF-7FF74CD4DD5C}"/>
          </ac:spMkLst>
        </pc:spChg>
        <pc:spChg chg="add mod">
          <ac:chgData name="Alejandro Cerezo" userId="5ea20e796f35876f" providerId="LiveId" clId="{60A756C2-AF61-4B26-AACD-4EF17FC10D08}" dt="2020-03-29T17:51:46.038" v="8386" actId="1037"/>
          <ac:spMkLst>
            <pc:docMk/>
            <pc:sldMk cId="2655174188" sldId="1282"/>
            <ac:spMk id="21" creationId="{509CBE4B-6C07-4A23-AEAD-7BF7AB47949F}"/>
          </ac:spMkLst>
        </pc:spChg>
        <pc:spChg chg="add mod">
          <ac:chgData name="Alejandro Cerezo" userId="5ea20e796f35876f" providerId="LiveId" clId="{60A756C2-AF61-4B26-AACD-4EF17FC10D08}" dt="2020-04-01T19:01:19.228" v="9391" actId="790"/>
          <ac:spMkLst>
            <pc:docMk/>
            <pc:sldMk cId="2655174188" sldId="1282"/>
            <ac:spMk id="22" creationId="{0981E746-8C61-412E-B481-44EEC5CCBE0D}"/>
          </ac:spMkLst>
        </pc:spChg>
        <pc:spChg chg="add mod">
          <ac:chgData name="Alejandro Cerezo" userId="5ea20e796f35876f" providerId="LiveId" clId="{60A756C2-AF61-4B26-AACD-4EF17FC10D08}" dt="2020-04-01T19:00:46.697" v="9388" actId="790"/>
          <ac:spMkLst>
            <pc:docMk/>
            <pc:sldMk cId="2655174188" sldId="1282"/>
            <ac:spMk id="23" creationId="{34186BF2-5BFB-4EEB-A75E-85BCFA534A65}"/>
          </ac:spMkLst>
        </pc:spChg>
        <pc:spChg chg="add mod">
          <ac:chgData name="Alejandro Cerezo" userId="5ea20e796f35876f" providerId="LiveId" clId="{60A756C2-AF61-4B26-AACD-4EF17FC10D08}" dt="2020-03-29T17:51:46.038" v="8386" actId="1037"/>
          <ac:spMkLst>
            <pc:docMk/>
            <pc:sldMk cId="2655174188" sldId="1282"/>
            <ac:spMk id="24" creationId="{631C68D2-FEFA-40B2-9D80-C9C29002BCFA}"/>
          </ac:spMkLst>
        </pc:spChg>
        <pc:spChg chg="add mod">
          <ac:chgData name="Alejandro Cerezo" userId="5ea20e796f35876f" providerId="LiveId" clId="{60A756C2-AF61-4B26-AACD-4EF17FC10D08}" dt="2020-04-01T19:00:59.427" v="9389" actId="790"/>
          <ac:spMkLst>
            <pc:docMk/>
            <pc:sldMk cId="2655174188" sldId="1282"/>
            <ac:spMk id="26" creationId="{EFA4A141-4547-4B53-AB63-774C094488C1}"/>
          </ac:spMkLst>
        </pc:spChg>
        <pc:spChg chg="add mod">
          <ac:chgData name="Alejandro Cerezo" userId="5ea20e796f35876f" providerId="LiveId" clId="{60A756C2-AF61-4B26-AACD-4EF17FC10D08}" dt="2020-04-01T19:01:06.576" v="9390" actId="790"/>
          <ac:spMkLst>
            <pc:docMk/>
            <pc:sldMk cId="2655174188" sldId="1282"/>
            <ac:spMk id="28" creationId="{2456AF70-5368-4D49-B1DC-C52E05FE5FEA}"/>
          </ac:spMkLst>
        </pc:spChg>
        <pc:spChg chg="add mod">
          <ac:chgData name="Alejandro Cerezo" userId="5ea20e796f35876f" providerId="LiveId" clId="{60A756C2-AF61-4B26-AACD-4EF17FC10D08}" dt="2020-04-01T19:01:26.054" v="9392" actId="790"/>
          <ac:spMkLst>
            <pc:docMk/>
            <pc:sldMk cId="2655174188" sldId="1282"/>
            <ac:spMk id="29" creationId="{742A23C5-ED6E-4EBA-8146-82881E0827F8}"/>
          </ac:spMkLst>
        </pc:spChg>
        <pc:cxnChg chg="del mod">
          <ac:chgData name="Alejandro Cerezo" userId="5ea20e796f35876f" providerId="LiveId" clId="{60A756C2-AF61-4B26-AACD-4EF17FC10D08}" dt="2020-03-29T17:49:36.085" v="8285" actId="478"/>
          <ac:cxnSpMkLst>
            <pc:docMk/>
            <pc:sldMk cId="2655174188" sldId="1282"/>
            <ac:cxnSpMk id="11" creationId="{86A841BE-B6FE-4105-83D4-D42DE5CA2DB6}"/>
          </ac:cxnSpMkLst>
        </pc:cxnChg>
        <pc:cxnChg chg="del mod">
          <ac:chgData name="Alejandro Cerezo" userId="5ea20e796f35876f" providerId="LiveId" clId="{60A756C2-AF61-4B26-AACD-4EF17FC10D08}" dt="2020-03-29T17:49:36.085" v="8285" actId="478"/>
          <ac:cxnSpMkLst>
            <pc:docMk/>
            <pc:sldMk cId="2655174188" sldId="1282"/>
            <ac:cxnSpMk id="16" creationId="{79BECA17-9DE1-46C2-84DC-A10A2CC20EDF}"/>
          </ac:cxnSpMkLst>
        </pc:cxnChg>
        <pc:cxnChg chg="add mod">
          <ac:chgData name="Alejandro Cerezo" userId="5ea20e796f35876f" providerId="LiveId" clId="{60A756C2-AF61-4B26-AACD-4EF17FC10D08}" dt="2020-03-29T17:51:46.038" v="8386" actId="1037"/>
          <ac:cxnSpMkLst>
            <pc:docMk/>
            <pc:sldMk cId="2655174188" sldId="1282"/>
            <ac:cxnSpMk id="20" creationId="{5BF706B4-9F0E-48A4-88D5-267DB689716B}"/>
          </ac:cxnSpMkLst>
        </pc:cxnChg>
        <pc:cxnChg chg="add mod">
          <ac:chgData name="Alejandro Cerezo" userId="5ea20e796f35876f" providerId="LiveId" clId="{60A756C2-AF61-4B26-AACD-4EF17FC10D08}" dt="2020-03-29T17:51:46.038" v="8386" actId="1037"/>
          <ac:cxnSpMkLst>
            <pc:docMk/>
            <pc:sldMk cId="2655174188" sldId="1282"/>
            <ac:cxnSpMk id="25" creationId="{A9635623-6D1A-4A50-A635-D7C09A3A355E}"/>
          </ac:cxnSpMkLst>
        </pc:cxnChg>
        <pc:cxnChg chg="add mod">
          <ac:chgData name="Alejandro Cerezo" userId="5ea20e796f35876f" providerId="LiveId" clId="{60A756C2-AF61-4B26-AACD-4EF17FC10D08}" dt="2020-03-29T17:51:46.038" v="8386" actId="1037"/>
          <ac:cxnSpMkLst>
            <pc:docMk/>
            <pc:sldMk cId="2655174188" sldId="1282"/>
            <ac:cxnSpMk id="27" creationId="{DB5E7917-0225-494D-AF8F-58D88D76F534}"/>
          </ac:cxnSpMkLst>
        </pc:cxnChg>
        <pc:cxnChg chg="add mod">
          <ac:chgData name="Alejandro Cerezo" userId="5ea20e796f35876f" providerId="LiveId" clId="{60A756C2-AF61-4B26-AACD-4EF17FC10D08}" dt="2020-03-29T17:51:46.038" v="8386" actId="1037"/>
          <ac:cxnSpMkLst>
            <pc:docMk/>
            <pc:sldMk cId="2655174188" sldId="1282"/>
            <ac:cxnSpMk id="30" creationId="{55A55399-0785-4C7A-B4E9-8E772633F3B1}"/>
          </ac:cxnSpMkLst>
        </pc:cxnChg>
      </pc:sldChg>
      <pc:sldChg chg="addSp modSp add ord">
        <pc:chgData name="Alejandro Cerezo" userId="5ea20e796f35876f" providerId="LiveId" clId="{60A756C2-AF61-4B26-AACD-4EF17FC10D08}" dt="2020-04-01T19:03:04.205" v="9401" actId="790"/>
        <pc:sldMkLst>
          <pc:docMk/>
          <pc:sldMk cId="3463218498" sldId="1283"/>
        </pc:sldMkLst>
        <pc:spChg chg="add mod">
          <ac:chgData name="Alejandro Cerezo" userId="5ea20e796f35876f" providerId="LiveId" clId="{60A756C2-AF61-4B26-AACD-4EF17FC10D08}" dt="2020-03-29T17:52:51.337" v="8484" actId="1035"/>
          <ac:spMkLst>
            <pc:docMk/>
            <pc:sldMk cId="3463218498" sldId="1283"/>
            <ac:spMk id="5" creationId="{CAE3E97D-8F63-43E8-A832-88244A9A1726}"/>
          </ac:spMkLst>
        </pc:spChg>
        <pc:spChg chg="add mod">
          <ac:chgData name="Alejandro Cerezo" userId="5ea20e796f35876f" providerId="LiveId" clId="{60A756C2-AF61-4B26-AACD-4EF17FC10D08}" dt="2020-04-01T19:01:56.045" v="9394" actId="790"/>
          <ac:spMkLst>
            <pc:docMk/>
            <pc:sldMk cId="3463218498" sldId="1283"/>
            <ac:spMk id="6" creationId="{A086FCE7-94C8-4DE7-B422-53C220C21E86}"/>
          </ac:spMkLst>
        </pc:spChg>
        <pc:spChg chg="add mod">
          <ac:chgData name="Alejandro Cerezo" userId="5ea20e796f35876f" providerId="LiveId" clId="{60A756C2-AF61-4B26-AACD-4EF17FC10D08}" dt="2020-03-29T17:52:51.337" v="8484" actId="1035"/>
          <ac:spMkLst>
            <pc:docMk/>
            <pc:sldMk cId="3463218498" sldId="1283"/>
            <ac:spMk id="7" creationId="{F702A09F-EDC0-4103-ACF0-E0A966E8F4E3}"/>
          </ac:spMkLst>
        </pc:spChg>
        <pc:spChg chg="mod">
          <ac:chgData name="Alejandro Cerezo" userId="5ea20e796f35876f" providerId="LiveId" clId="{60A756C2-AF61-4B26-AACD-4EF17FC10D08}" dt="2020-03-29T17:53:01.431" v="8508" actId="6549"/>
          <ac:spMkLst>
            <pc:docMk/>
            <pc:sldMk cId="3463218498" sldId="1283"/>
            <ac:spMk id="8" creationId="{00DEE77A-2BF5-42FF-A925-24EF8D0C954B}"/>
          </ac:spMkLst>
        </pc:spChg>
        <pc:spChg chg="add mod">
          <ac:chgData name="Alejandro Cerezo" userId="5ea20e796f35876f" providerId="LiveId" clId="{60A756C2-AF61-4B26-AACD-4EF17FC10D08}" dt="2020-04-01T19:02:12.577" v="9395" actId="790"/>
          <ac:spMkLst>
            <pc:docMk/>
            <pc:sldMk cId="3463218498" sldId="1283"/>
            <ac:spMk id="9" creationId="{89499918-44E4-49C6-9FF0-6C5499658463}"/>
          </ac:spMkLst>
        </pc:spChg>
        <pc:spChg chg="add mod">
          <ac:chgData name="Alejandro Cerezo" userId="5ea20e796f35876f" providerId="LiveId" clId="{60A756C2-AF61-4B26-AACD-4EF17FC10D08}" dt="2020-04-01T19:02:55.847" v="9400" actId="790"/>
          <ac:spMkLst>
            <pc:docMk/>
            <pc:sldMk cId="3463218498" sldId="1283"/>
            <ac:spMk id="10" creationId="{8EE1949C-B589-4E82-94E0-2C0B0E43A7EC}"/>
          </ac:spMkLst>
        </pc:spChg>
        <pc:spChg chg="add mod">
          <ac:chgData name="Alejandro Cerezo" userId="5ea20e796f35876f" providerId="LiveId" clId="{60A756C2-AF61-4B26-AACD-4EF17FC10D08}" dt="2020-04-01T19:03:04.205" v="9401" actId="790"/>
          <ac:spMkLst>
            <pc:docMk/>
            <pc:sldMk cId="3463218498" sldId="1283"/>
            <ac:spMk id="11" creationId="{6D7A9E03-87F0-49D0-81FB-2F0F626E19E5}"/>
          </ac:spMkLst>
        </pc:spChg>
      </pc:sldChg>
      <pc:sldChg chg="addSp delSp modSp add ord">
        <pc:chgData name="Alejandro Cerezo" userId="5ea20e796f35876f" providerId="LiveId" clId="{60A756C2-AF61-4B26-AACD-4EF17FC10D08}" dt="2020-04-19T19:50:44.002" v="19968" actId="20577"/>
        <pc:sldMkLst>
          <pc:docMk/>
          <pc:sldMk cId="3041658898" sldId="1284"/>
        </pc:sldMkLst>
        <pc:spChg chg="add mod ord">
          <ac:chgData name="Alejandro Cerezo" userId="5ea20e796f35876f" providerId="LiveId" clId="{60A756C2-AF61-4B26-AACD-4EF17FC10D08}" dt="2020-04-09T19:01:56.138" v="9504" actId="1076"/>
          <ac:spMkLst>
            <pc:docMk/>
            <pc:sldMk cId="3041658898" sldId="1284"/>
            <ac:spMk id="2" creationId="{567A49B9-632D-4CB3-8978-EB46DBF231CD}"/>
          </ac:spMkLst>
        </pc:spChg>
        <pc:spChg chg="add mod">
          <ac:chgData name="Alejandro Cerezo" userId="5ea20e796f35876f" providerId="LiveId" clId="{60A756C2-AF61-4B26-AACD-4EF17FC10D08}" dt="2020-04-09T19:01:59.916" v="9505" actId="1076"/>
          <ac:spMkLst>
            <pc:docMk/>
            <pc:sldMk cId="3041658898" sldId="1284"/>
            <ac:spMk id="6" creationId="{E33AC903-5994-447D-AF6E-7EE98470A194}"/>
          </ac:spMkLst>
        </pc:spChg>
        <pc:spChg chg="mod">
          <ac:chgData name="Alejandro Cerezo" userId="5ea20e796f35876f" providerId="LiveId" clId="{60A756C2-AF61-4B26-AACD-4EF17FC10D08}" dt="2020-04-19T19:50:44.002" v="19968" actId="20577"/>
          <ac:spMkLst>
            <pc:docMk/>
            <pc:sldMk cId="3041658898" sldId="1284"/>
            <ac:spMk id="24" creationId="{EF2E8E2B-7A7A-4D9F-BEE8-F52C16855C1F}"/>
          </ac:spMkLst>
        </pc:spChg>
        <pc:picChg chg="add del mod">
          <ac:chgData name="Alejandro Cerezo" userId="5ea20e796f35876f" providerId="LiveId" clId="{60A756C2-AF61-4B26-AACD-4EF17FC10D08}" dt="2020-04-09T19:01:00.985" v="9496" actId="478"/>
          <ac:picMkLst>
            <pc:docMk/>
            <pc:sldMk cId="3041658898" sldId="1284"/>
            <ac:picMk id="5" creationId="{A7BA0259-0B6C-4BB8-95DA-07DAD2E8375C}"/>
          </ac:picMkLst>
        </pc:picChg>
        <pc:picChg chg="del">
          <ac:chgData name="Alejandro Cerezo" userId="5ea20e796f35876f" providerId="LiveId" clId="{60A756C2-AF61-4B26-AACD-4EF17FC10D08}" dt="2020-03-29T17:50:11.991" v="8292" actId="478"/>
          <ac:picMkLst>
            <pc:docMk/>
            <pc:sldMk cId="3041658898" sldId="1284"/>
            <ac:picMk id="7" creationId="{0095C4CE-53D6-491D-8C40-D24483484DE7}"/>
          </ac:picMkLst>
        </pc:picChg>
      </pc:sldChg>
      <pc:sldChg chg="addSp delSp modSp add ord">
        <pc:chgData name="Alejandro Cerezo" userId="5ea20e796f35876f" providerId="LiveId" clId="{60A756C2-AF61-4B26-AACD-4EF17FC10D08}" dt="2020-04-09T19:18:15.264" v="9522" actId="1076"/>
        <pc:sldMkLst>
          <pc:docMk/>
          <pc:sldMk cId="2304799524" sldId="1285"/>
        </pc:sldMkLst>
        <pc:spChg chg="add mod ord">
          <ac:chgData name="Alejandro Cerezo" userId="5ea20e796f35876f" providerId="LiveId" clId="{60A756C2-AF61-4B26-AACD-4EF17FC10D08}" dt="2020-04-09T19:18:10.997" v="9521" actId="1076"/>
          <ac:spMkLst>
            <pc:docMk/>
            <pc:sldMk cId="2304799524" sldId="1285"/>
            <ac:spMk id="2" creationId="{D3E77ECB-C473-4009-9613-74672E55D86D}"/>
          </ac:spMkLst>
        </pc:spChg>
        <pc:spChg chg="del">
          <ac:chgData name="Alejandro Cerezo" userId="5ea20e796f35876f" providerId="LiveId" clId="{60A756C2-AF61-4B26-AACD-4EF17FC10D08}" dt="2020-03-29T17:53:34.721" v="8513" actId="478"/>
          <ac:spMkLst>
            <pc:docMk/>
            <pc:sldMk cId="2304799524" sldId="1285"/>
            <ac:spMk id="6" creationId="{E33AC903-5994-447D-AF6E-7EE98470A194}"/>
          </ac:spMkLst>
        </pc:spChg>
        <pc:spChg chg="mod">
          <ac:chgData name="Alejandro Cerezo" userId="5ea20e796f35876f" providerId="LiveId" clId="{60A756C2-AF61-4B26-AACD-4EF17FC10D08}" dt="2020-04-09T19:18:15.264" v="9522" actId="1076"/>
          <ac:spMkLst>
            <pc:docMk/>
            <pc:sldMk cId="2304799524" sldId="1285"/>
            <ac:spMk id="24" creationId="{EF2E8E2B-7A7A-4D9F-BEE8-F52C16855C1F}"/>
          </ac:spMkLst>
        </pc:spChg>
        <pc:picChg chg="del">
          <ac:chgData name="Alejandro Cerezo" userId="5ea20e796f35876f" providerId="LiveId" clId="{60A756C2-AF61-4B26-AACD-4EF17FC10D08}" dt="2020-03-29T17:53:36.721" v="8514" actId="478"/>
          <ac:picMkLst>
            <pc:docMk/>
            <pc:sldMk cId="2304799524" sldId="1285"/>
            <ac:picMk id="5" creationId="{A7BA0259-0B6C-4BB8-95DA-07DAD2E8375C}"/>
          </ac:picMkLst>
        </pc:picChg>
        <pc:picChg chg="add del mod modCrop">
          <ac:chgData name="Alejandro Cerezo" userId="5ea20e796f35876f" providerId="LiveId" clId="{60A756C2-AF61-4B26-AACD-4EF17FC10D08}" dt="2020-04-09T19:16:03.044" v="9506" actId="478"/>
          <ac:picMkLst>
            <pc:docMk/>
            <pc:sldMk cId="2304799524" sldId="1285"/>
            <ac:picMk id="7" creationId="{22D4E3A4-859C-4E9F-87AB-FEB200FF2E12}"/>
          </ac:picMkLst>
        </pc:picChg>
      </pc:sldChg>
      <pc:sldChg chg="addSp delSp modSp add del ord">
        <pc:chgData name="Alejandro Cerezo" userId="5ea20e796f35876f" providerId="LiveId" clId="{60A756C2-AF61-4B26-AACD-4EF17FC10D08}" dt="2020-04-19T19:43:20.255" v="19861" actId="2696"/>
        <pc:sldMkLst>
          <pc:docMk/>
          <pc:sldMk cId="4142376080" sldId="1286"/>
        </pc:sldMkLst>
        <pc:spChg chg="add del mod">
          <ac:chgData name="Alejandro Cerezo" userId="5ea20e796f35876f" providerId="LiveId" clId="{60A756C2-AF61-4B26-AACD-4EF17FC10D08}" dt="2020-04-19T19:43:05.150" v="19858" actId="21"/>
          <ac:spMkLst>
            <pc:docMk/>
            <pc:sldMk cId="4142376080" sldId="1286"/>
            <ac:spMk id="5" creationId="{4111494B-D727-4D85-89AD-DEF7D80F0214}"/>
          </ac:spMkLst>
        </pc:spChg>
        <pc:spChg chg="add del mod">
          <ac:chgData name="Alejandro Cerezo" userId="5ea20e796f35876f" providerId="LiveId" clId="{60A756C2-AF61-4B26-AACD-4EF17FC10D08}" dt="2020-04-19T19:43:05.150" v="19858" actId="21"/>
          <ac:spMkLst>
            <pc:docMk/>
            <pc:sldMk cId="4142376080" sldId="1286"/>
            <ac:spMk id="6" creationId="{3E5617DA-05F5-4839-9ECB-F1EB6AE6A9EB}"/>
          </ac:spMkLst>
        </pc:spChg>
        <pc:spChg chg="add del mod">
          <ac:chgData name="Alejandro Cerezo" userId="5ea20e796f35876f" providerId="LiveId" clId="{60A756C2-AF61-4B26-AACD-4EF17FC10D08}" dt="2020-04-19T19:43:05.150" v="19858" actId="21"/>
          <ac:spMkLst>
            <pc:docMk/>
            <pc:sldMk cId="4142376080" sldId="1286"/>
            <ac:spMk id="8" creationId="{351D9605-E5AB-4CBE-A25B-47A914EE2BBF}"/>
          </ac:spMkLst>
        </pc:spChg>
        <pc:spChg chg="add del mod">
          <ac:chgData name="Alejandro Cerezo" userId="5ea20e796f35876f" providerId="LiveId" clId="{60A756C2-AF61-4B26-AACD-4EF17FC10D08}" dt="2020-04-19T19:43:05.150" v="19858" actId="21"/>
          <ac:spMkLst>
            <pc:docMk/>
            <pc:sldMk cId="4142376080" sldId="1286"/>
            <ac:spMk id="10" creationId="{A205F02C-376A-41D9-8B64-87C9E4ED991D}"/>
          </ac:spMkLst>
        </pc:spChg>
        <pc:spChg chg="add del mod">
          <ac:chgData name="Alejandro Cerezo" userId="5ea20e796f35876f" providerId="LiveId" clId="{60A756C2-AF61-4B26-AACD-4EF17FC10D08}" dt="2020-04-19T19:43:05.150" v="19858" actId="21"/>
          <ac:spMkLst>
            <pc:docMk/>
            <pc:sldMk cId="4142376080" sldId="1286"/>
            <ac:spMk id="11" creationId="{C3B7354C-B192-4282-9183-232477D2F649}"/>
          </ac:spMkLst>
        </pc:spChg>
        <pc:spChg chg="mod">
          <ac:chgData name="Alejandro Cerezo" userId="5ea20e796f35876f" providerId="LiveId" clId="{60A756C2-AF61-4B26-AACD-4EF17FC10D08}" dt="2020-04-01T19:03:12.576" v="9402" actId="790"/>
          <ac:spMkLst>
            <pc:docMk/>
            <pc:sldMk cId="4142376080" sldId="1286"/>
            <ac:spMk id="24" creationId="{EF2E8E2B-7A7A-4D9F-BEE8-F52C16855C1F}"/>
          </ac:spMkLst>
        </pc:spChg>
        <pc:picChg chg="del">
          <ac:chgData name="Alejandro Cerezo" userId="5ea20e796f35876f" providerId="LiveId" clId="{60A756C2-AF61-4B26-AACD-4EF17FC10D08}" dt="2020-03-29T17:55:25.890" v="8547" actId="478"/>
          <ac:picMkLst>
            <pc:docMk/>
            <pc:sldMk cId="4142376080" sldId="1286"/>
            <ac:picMk id="7" creationId="{22D4E3A4-859C-4E9F-87AB-FEB200FF2E12}"/>
          </ac:picMkLst>
        </pc:picChg>
        <pc:cxnChg chg="add del mod">
          <ac:chgData name="Alejandro Cerezo" userId="5ea20e796f35876f" providerId="LiveId" clId="{60A756C2-AF61-4B26-AACD-4EF17FC10D08}" dt="2020-04-19T19:43:05.150" v="19858" actId="21"/>
          <ac:cxnSpMkLst>
            <pc:docMk/>
            <pc:sldMk cId="4142376080" sldId="1286"/>
            <ac:cxnSpMk id="9" creationId="{E7C35E6B-5FFD-4D34-B027-74F34FD54943}"/>
          </ac:cxnSpMkLst>
        </pc:cxnChg>
      </pc:sldChg>
      <pc:sldChg chg="addSp delSp modSp add ord">
        <pc:chgData name="Alejandro Cerezo" userId="5ea20e796f35876f" providerId="LiveId" clId="{60A756C2-AF61-4B26-AACD-4EF17FC10D08}" dt="2020-04-01T19:05:51.258" v="9419" actId="790"/>
        <pc:sldMkLst>
          <pc:docMk/>
          <pc:sldMk cId="21658308" sldId="1287"/>
        </pc:sldMkLst>
        <pc:spChg chg="del">
          <ac:chgData name="Alejandro Cerezo" userId="5ea20e796f35876f" providerId="LiveId" clId="{60A756C2-AF61-4B26-AACD-4EF17FC10D08}" dt="2020-03-29T17:55:59.873" v="8585" actId="478"/>
          <ac:spMkLst>
            <pc:docMk/>
            <pc:sldMk cId="21658308" sldId="1287"/>
            <ac:spMk id="5" creationId="{CAE3E97D-8F63-43E8-A832-88244A9A1726}"/>
          </ac:spMkLst>
        </pc:spChg>
        <pc:spChg chg="del">
          <ac:chgData name="Alejandro Cerezo" userId="5ea20e796f35876f" providerId="LiveId" clId="{60A756C2-AF61-4B26-AACD-4EF17FC10D08}" dt="2020-03-29T17:55:59.873" v="8585" actId="478"/>
          <ac:spMkLst>
            <pc:docMk/>
            <pc:sldMk cId="21658308" sldId="1287"/>
            <ac:spMk id="6" creationId="{A086FCE7-94C8-4DE7-B422-53C220C21E86}"/>
          </ac:spMkLst>
        </pc:spChg>
        <pc:spChg chg="del">
          <ac:chgData name="Alejandro Cerezo" userId="5ea20e796f35876f" providerId="LiveId" clId="{60A756C2-AF61-4B26-AACD-4EF17FC10D08}" dt="2020-03-29T17:55:59.873" v="8585" actId="478"/>
          <ac:spMkLst>
            <pc:docMk/>
            <pc:sldMk cId="21658308" sldId="1287"/>
            <ac:spMk id="7" creationId="{F702A09F-EDC0-4103-ACF0-E0A966E8F4E3}"/>
          </ac:spMkLst>
        </pc:spChg>
        <pc:spChg chg="mod">
          <ac:chgData name="Alejandro Cerezo" userId="5ea20e796f35876f" providerId="LiveId" clId="{60A756C2-AF61-4B26-AACD-4EF17FC10D08}" dt="2020-03-29T17:56:37.598" v="8648" actId="20577"/>
          <ac:spMkLst>
            <pc:docMk/>
            <pc:sldMk cId="21658308" sldId="1287"/>
            <ac:spMk id="8" creationId="{00DEE77A-2BF5-42FF-A925-24EF8D0C954B}"/>
          </ac:spMkLst>
        </pc:spChg>
        <pc:spChg chg="del">
          <ac:chgData name="Alejandro Cerezo" userId="5ea20e796f35876f" providerId="LiveId" clId="{60A756C2-AF61-4B26-AACD-4EF17FC10D08}" dt="2020-03-29T17:55:59.873" v="8585" actId="478"/>
          <ac:spMkLst>
            <pc:docMk/>
            <pc:sldMk cId="21658308" sldId="1287"/>
            <ac:spMk id="9" creationId="{89499918-44E4-49C6-9FF0-6C5499658463}"/>
          </ac:spMkLst>
        </pc:spChg>
        <pc:spChg chg="del">
          <ac:chgData name="Alejandro Cerezo" userId="5ea20e796f35876f" providerId="LiveId" clId="{60A756C2-AF61-4B26-AACD-4EF17FC10D08}" dt="2020-03-29T17:55:59.873" v="8585" actId="478"/>
          <ac:spMkLst>
            <pc:docMk/>
            <pc:sldMk cId="21658308" sldId="1287"/>
            <ac:spMk id="10" creationId="{8EE1949C-B589-4E82-94E0-2C0B0E43A7EC}"/>
          </ac:spMkLst>
        </pc:spChg>
        <pc:spChg chg="del">
          <ac:chgData name="Alejandro Cerezo" userId="5ea20e796f35876f" providerId="LiveId" clId="{60A756C2-AF61-4B26-AACD-4EF17FC10D08}" dt="2020-03-29T17:55:59.873" v="8585" actId="478"/>
          <ac:spMkLst>
            <pc:docMk/>
            <pc:sldMk cId="21658308" sldId="1287"/>
            <ac:spMk id="11" creationId="{6D7A9E03-87F0-49D0-81FB-2F0F626E19E5}"/>
          </ac:spMkLst>
        </pc:spChg>
        <pc:spChg chg="add mod">
          <ac:chgData name="Alejandro Cerezo" userId="5ea20e796f35876f" providerId="LiveId" clId="{60A756C2-AF61-4B26-AACD-4EF17FC10D08}" dt="2020-04-01T19:05:42.257" v="9418" actId="790"/>
          <ac:spMkLst>
            <pc:docMk/>
            <pc:sldMk cId="21658308" sldId="1287"/>
            <ac:spMk id="12" creationId="{CBD612AC-B36B-4008-95D2-CB5D8DC0457E}"/>
          </ac:spMkLst>
        </pc:spChg>
        <pc:spChg chg="add mod">
          <ac:chgData name="Alejandro Cerezo" userId="5ea20e796f35876f" providerId="LiveId" clId="{60A756C2-AF61-4B26-AACD-4EF17FC10D08}" dt="2020-04-01T19:03:40.905" v="9405" actId="790"/>
          <ac:spMkLst>
            <pc:docMk/>
            <pc:sldMk cId="21658308" sldId="1287"/>
            <ac:spMk id="14" creationId="{D7F829AD-AAF6-4C4A-8823-8ECBA8656A54}"/>
          </ac:spMkLst>
        </pc:spChg>
        <pc:spChg chg="add mod">
          <ac:chgData name="Alejandro Cerezo" userId="5ea20e796f35876f" providerId="LiveId" clId="{60A756C2-AF61-4B26-AACD-4EF17FC10D08}" dt="2020-04-01T19:03:52.823" v="9406" actId="790"/>
          <ac:spMkLst>
            <pc:docMk/>
            <pc:sldMk cId="21658308" sldId="1287"/>
            <ac:spMk id="16" creationId="{C0157788-37A0-46BD-B8BA-6F3D0D21B216}"/>
          </ac:spMkLst>
        </pc:spChg>
        <pc:spChg chg="add mod">
          <ac:chgData name="Alejandro Cerezo" userId="5ea20e796f35876f" providerId="LiveId" clId="{60A756C2-AF61-4B26-AACD-4EF17FC10D08}" dt="2020-04-01T19:05:51.258" v="9419" actId="790"/>
          <ac:spMkLst>
            <pc:docMk/>
            <pc:sldMk cId="21658308" sldId="1287"/>
            <ac:spMk id="18" creationId="{0A1373B4-E62E-43D8-9AC1-CE3B1801CC32}"/>
          </ac:spMkLst>
        </pc:spChg>
        <pc:spChg chg="add mod">
          <ac:chgData name="Alejandro Cerezo" userId="5ea20e796f35876f" providerId="LiveId" clId="{60A756C2-AF61-4B26-AACD-4EF17FC10D08}" dt="2020-04-01T19:05:18.872" v="9416" actId="790"/>
          <ac:spMkLst>
            <pc:docMk/>
            <pc:sldMk cId="21658308" sldId="1287"/>
            <ac:spMk id="20" creationId="{61FF0904-BCD1-4470-BECF-03C830EAEC89}"/>
          </ac:spMkLst>
        </pc:spChg>
        <pc:spChg chg="add mod">
          <ac:chgData name="Alejandro Cerezo" userId="5ea20e796f35876f" providerId="LiveId" clId="{60A756C2-AF61-4B26-AACD-4EF17FC10D08}" dt="2020-04-01T19:04:09.866" v="9408" actId="790"/>
          <ac:spMkLst>
            <pc:docMk/>
            <pc:sldMk cId="21658308" sldId="1287"/>
            <ac:spMk id="21" creationId="{9D29FA4A-02AF-4816-9A0A-A57394CFB485}"/>
          </ac:spMkLst>
        </pc:spChg>
        <pc:spChg chg="add mod">
          <ac:chgData name="Alejandro Cerezo" userId="5ea20e796f35876f" providerId="LiveId" clId="{60A756C2-AF61-4B26-AACD-4EF17FC10D08}" dt="2020-04-01T19:04:19.942" v="9409" actId="790"/>
          <ac:spMkLst>
            <pc:docMk/>
            <pc:sldMk cId="21658308" sldId="1287"/>
            <ac:spMk id="22" creationId="{682F9545-AFBC-4EB4-94BF-82F18766963C}"/>
          </ac:spMkLst>
        </pc:spChg>
        <pc:spChg chg="add mod">
          <ac:chgData name="Alejandro Cerezo" userId="5ea20e796f35876f" providerId="LiveId" clId="{60A756C2-AF61-4B26-AACD-4EF17FC10D08}" dt="2020-04-01T19:04:31.707" v="9410" actId="790"/>
          <ac:spMkLst>
            <pc:docMk/>
            <pc:sldMk cId="21658308" sldId="1287"/>
            <ac:spMk id="23" creationId="{DF28A988-F736-4DE3-A594-DE6B91DF1F65}"/>
          </ac:spMkLst>
        </pc:spChg>
        <pc:cxnChg chg="add mod">
          <ac:chgData name="Alejandro Cerezo" userId="5ea20e796f35876f" providerId="LiveId" clId="{60A756C2-AF61-4B26-AACD-4EF17FC10D08}" dt="2020-03-29T17:56:30.781" v="8640" actId="1036"/>
          <ac:cxnSpMkLst>
            <pc:docMk/>
            <pc:sldMk cId="21658308" sldId="1287"/>
            <ac:cxnSpMk id="17" creationId="{DFCAF54A-3BAB-427E-96B7-86B4C5C14F04}"/>
          </ac:cxnSpMkLst>
        </pc:cxnChg>
        <pc:cxnChg chg="add mod">
          <ac:chgData name="Alejandro Cerezo" userId="5ea20e796f35876f" providerId="LiveId" clId="{60A756C2-AF61-4B26-AACD-4EF17FC10D08}" dt="2020-03-29T17:56:30.781" v="8640" actId="1036"/>
          <ac:cxnSpMkLst>
            <pc:docMk/>
            <pc:sldMk cId="21658308" sldId="1287"/>
            <ac:cxnSpMk id="19" creationId="{A7F3592B-6466-4D61-BECB-350DE8CE55C4}"/>
          </ac:cxnSpMkLst>
        </pc:cxnChg>
        <pc:cxnChg chg="add mod">
          <ac:chgData name="Alejandro Cerezo" userId="5ea20e796f35876f" providerId="LiveId" clId="{60A756C2-AF61-4B26-AACD-4EF17FC10D08}" dt="2020-03-29T17:56:30.781" v="8640" actId="1036"/>
          <ac:cxnSpMkLst>
            <pc:docMk/>
            <pc:sldMk cId="21658308" sldId="1287"/>
            <ac:cxnSpMk id="24" creationId="{C1204454-A99E-4425-ADE8-0A29D518FA4F}"/>
          </ac:cxnSpMkLst>
        </pc:cxnChg>
        <pc:cxnChg chg="add mod">
          <ac:chgData name="Alejandro Cerezo" userId="5ea20e796f35876f" providerId="LiveId" clId="{60A756C2-AF61-4B26-AACD-4EF17FC10D08}" dt="2020-03-29T17:56:30.781" v="8640" actId="1036"/>
          <ac:cxnSpMkLst>
            <pc:docMk/>
            <pc:sldMk cId="21658308" sldId="1287"/>
            <ac:cxnSpMk id="25" creationId="{21E5987F-14F7-4310-984A-D885F7599010}"/>
          </ac:cxnSpMkLst>
        </pc:cxnChg>
      </pc:sldChg>
      <pc:sldChg chg="addSp modSp add ord">
        <pc:chgData name="Alejandro Cerezo" userId="5ea20e796f35876f" providerId="LiveId" clId="{60A756C2-AF61-4B26-AACD-4EF17FC10D08}" dt="2020-04-01T19:06:56.753" v="9426" actId="790"/>
        <pc:sldMkLst>
          <pc:docMk/>
          <pc:sldMk cId="2579968739" sldId="1288"/>
        </pc:sldMkLst>
        <pc:spChg chg="add mod">
          <ac:chgData name="Alejandro Cerezo" userId="5ea20e796f35876f" providerId="LiveId" clId="{60A756C2-AF61-4B26-AACD-4EF17FC10D08}" dt="2020-03-29T17:57:06.012" v="8702" actId="1036"/>
          <ac:spMkLst>
            <pc:docMk/>
            <pc:sldMk cId="2579968739" sldId="1288"/>
            <ac:spMk id="5" creationId="{8B08E079-0DB7-478C-A829-3A6473E31543}"/>
          </ac:spMkLst>
        </pc:spChg>
        <pc:spChg chg="add mod">
          <ac:chgData name="Alejandro Cerezo" userId="5ea20e796f35876f" providerId="LiveId" clId="{60A756C2-AF61-4B26-AACD-4EF17FC10D08}" dt="2020-04-01T19:06:21.478" v="9421" actId="790"/>
          <ac:spMkLst>
            <pc:docMk/>
            <pc:sldMk cId="2579968739" sldId="1288"/>
            <ac:spMk id="6" creationId="{1F679DC7-805F-44A0-ACD4-37259336E326}"/>
          </ac:spMkLst>
        </pc:spChg>
        <pc:spChg chg="add mod">
          <ac:chgData name="Alejandro Cerezo" userId="5ea20e796f35876f" providerId="LiveId" clId="{60A756C2-AF61-4B26-AACD-4EF17FC10D08}" dt="2020-04-01T19:06:56.753" v="9426" actId="790"/>
          <ac:spMkLst>
            <pc:docMk/>
            <pc:sldMk cId="2579968739" sldId="1288"/>
            <ac:spMk id="7" creationId="{2D22E4DC-FAFE-46FC-BD8C-836378D0350B}"/>
          </ac:spMkLst>
        </pc:spChg>
        <pc:spChg chg="mod">
          <ac:chgData name="Alejandro Cerezo" userId="5ea20e796f35876f" providerId="LiveId" clId="{60A756C2-AF61-4B26-AACD-4EF17FC10D08}" dt="2020-03-29T17:57:59.325" v="8712" actId="20577"/>
          <ac:spMkLst>
            <pc:docMk/>
            <pc:sldMk cId="2579968739" sldId="1288"/>
            <ac:spMk id="8" creationId="{00DEE77A-2BF5-42FF-A925-24EF8D0C954B}"/>
          </ac:spMkLst>
        </pc:spChg>
        <pc:spChg chg="add mod">
          <ac:chgData name="Alejandro Cerezo" userId="5ea20e796f35876f" providerId="LiveId" clId="{60A756C2-AF61-4B26-AACD-4EF17FC10D08}" dt="2020-03-29T17:57:06.012" v="8702" actId="1036"/>
          <ac:spMkLst>
            <pc:docMk/>
            <pc:sldMk cId="2579968739" sldId="1288"/>
            <ac:spMk id="9" creationId="{06D90F29-4B8A-4766-89AB-B93EF17C4B4F}"/>
          </ac:spMkLst>
        </pc:spChg>
        <pc:spChg chg="add mod">
          <ac:chgData name="Alejandro Cerezo" userId="5ea20e796f35876f" providerId="LiveId" clId="{60A756C2-AF61-4B26-AACD-4EF17FC10D08}" dt="2020-03-29T17:57:06.012" v="8702" actId="1036"/>
          <ac:spMkLst>
            <pc:docMk/>
            <pc:sldMk cId="2579968739" sldId="1288"/>
            <ac:spMk id="10" creationId="{DC0041EF-6595-44FF-8C32-4BCA31851947}"/>
          </ac:spMkLst>
        </pc:spChg>
        <pc:spChg chg="add mod">
          <ac:chgData name="Alejandro Cerezo" userId="5ea20e796f35876f" providerId="LiveId" clId="{60A756C2-AF61-4B26-AACD-4EF17FC10D08}" dt="2020-03-29T17:57:06.012" v="8702" actId="1036"/>
          <ac:spMkLst>
            <pc:docMk/>
            <pc:sldMk cId="2579968739" sldId="1288"/>
            <ac:spMk id="11" creationId="{0717BFAD-A6B2-4C1F-B75F-97B526A1E4DD}"/>
          </ac:spMkLst>
        </pc:spChg>
        <pc:spChg chg="add mod">
          <ac:chgData name="Alejandro Cerezo" userId="5ea20e796f35876f" providerId="LiveId" clId="{60A756C2-AF61-4B26-AACD-4EF17FC10D08}" dt="2020-04-01T19:06:43.483" v="9425" actId="790"/>
          <ac:spMkLst>
            <pc:docMk/>
            <pc:sldMk cId="2579968739" sldId="1288"/>
            <ac:spMk id="12" creationId="{17AE215C-4C70-4B2D-B69A-57C8DF1E9729}"/>
          </ac:spMkLst>
        </pc:spChg>
        <pc:spChg chg="add mod">
          <ac:chgData name="Alejandro Cerezo" userId="5ea20e796f35876f" providerId="LiveId" clId="{60A756C2-AF61-4B26-AACD-4EF17FC10D08}" dt="2020-03-29T17:57:06.012" v="8702" actId="1036"/>
          <ac:spMkLst>
            <pc:docMk/>
            <pc:sldMk cId="2579968739" sldId="1288"/>
            <ac:spMk id="14" creationId="{EB61E74E-B36E-4450-A63A-9A1FEBEC5FA4}"/>
          </ac:spMkLst>
        </pc:spChg>
        <pc:cxnChg chg="add mod">
          <ac:chgData name="Alejandro Cerezo" userId="5ea20e796f35876f" providerId="LiveId" clId="{60A756C2-AF61-4B26-AACD-4EF17FC10D08}" dt="2020-03-29T17:57:06.012" v="8702" actId="1036"/>
          <ac:cxnSpMkLst>
            <pc:docMk/>
            <pc:sldMk cId="2579968739" sldId="1288"/>
            <ac:cxnSpMk id="16" creationId="{DCEEAEEC-9B85-46F1-8969-1FC86456F1A2}"/>
          </ac:cxnSpMkLst>
        </pc:cxnChg>
      </pc:sldChg>
      <pc:sldChg chg="addSp modSp add ord">
        <pc:chgData name="Alejandro Cerezo" userId="5ea20e796f35876f" providerId="LiveId" clId="{60A756C2-AF61-4B26-AACD-4EF17FC10D08}" dt="2020-03-29T17:58:47.724" v="8793" actId="20577"/>
        <pc:sldMkLst>
          <pc:docMk/>
          <pc:sldMk cId="36615093" sldId="1289"/>
        </pc:sldMkLst>
        <pc:spChg chg="add mod">
          <ac:chgData name="Alejandro Cerezo" userId="5ea20e796f35876f" providerId="LiveId" clId="{60A756C2-AF61-4B26-AACD-4EF17FC10D08}" dt="2020-03-29T17:58:31.901" v="8770" actId="1038"/>
          <ac:spMkLst>
            <pc:docMk/>
            <pc:sldMk cId="36615093" sldId="1289"/>
            <ac:spMk id="5" creationId="{C89CEE88-0EA6-4557-AEF7-BD6734DA49D2}"/>
          </ac:spMkLst>
        </pc:spChg>
        <pc:spChg chg="add mod">
          <ac:chgData name="Alejandro Cerezo" userId="5ea20e796f35876f" providerId="LiveId" clId="{60A756C2-AF61-4B26-AACD-4EF17FC10D08}" dt="2020-03-29T17:58:31.901" v="8770" actId="1038"/>
          <ac:spMkLst>
            <pc:docMk/>
            <pc:sldMk cId="36615093" sldId="1289"/>
            <ac:spMk id="6" creationId="{46D87270-4AE3-4E07-8207-63F10DCA514B}"/>
          </ac:spMkLst>
        </pc:spChg>
        <pc:spChg chg="add mod">
          <ac:chgData name="Alejandro Cerezo" userId="5ea20e796f35876f" providerId="LiveId" clId="{60A756C2-AF61-4B26-AACD-4EF17FC10D08}" dt="2020-03-29T17:58:31.901" v="8770" actId="1038"/>
          <ac:spMkLst>
            <pc:docMk/>
            <pc:sldMk cId="36615093" sldId="1289"/>
            <ac:spMk id="7" creationId="{873E50A2-40F0-4D60-9EC7-476DC8803228}"/>
          </ac:spMkLst>
        </pc:spChg>
        <pc:spChg chg="mod">
          <ac:chgData name="Alejandro Cerezo" userId="5ea20e796f35876f" providerId="LiveId" clId="{60A756C2-AF61-4B26-AACD-4EF17FC10D08}" dt="2020-03-29T17:58:47.724" v="8793" actId="20577"/>
          <ac:spMkLst>
            <pc:docMk/>
            <pc:sldMk cId="36615093" sldId="1289"/>
            <ac:spMk id="8" creationId="{00DEE77A-2BF5-42FF-A925-24EF8D0C954B}"/>
          </ac:spMkLst>
        </pc:spChg>
      </pc:sldChg>
      <pc:sldChg chg="addSp modSp add ord">
        <pc:chgData name="Alejandro Cerezo" userId="5ea20e796f35876f" providerId="LiveId" clId="{60A756C2-AF61-4B26-AACD-4EF17FC10D08}" dt="2020-04-01T19:07:36.939" v="9430" actId="790"/>
        <pc:sldMkLst>
          <pc:docMk/>
          <pc:sldMk cId="912782008" sldId="1290"/>
        </pc:sldMkLst>
        <pc:spChg chg="add mod">
          <ac:chgData name="Alejandro Cerezo" userId="5ea20e796f35876f" providerId="LiveId" clId="{60A756C2-AF61-4B26-AACD-4EF17FC10D08}" dt="2020-04-01T19:07:36.939" v="9430" actId="790"/>
          <ac:spMkLst>
            <pc:docMk/>
            <pc:sldMk cId="912782008" sldId="1290"/>
            <ac:spMk id="5" creationId="{32CFB28E-66F4-4E5E-9AC8-DA0F92DF6054}"/>
          </ac:spMkLst>
        </pc:spChg>
        <pc:spChg chg="add mod">
          <ac:chgData name="Alejandro Cerezo" userId="5ea20e796f35876f" providerId="LiveId" clId="{60A756C2-AF61-4B26-AACD-4EF17FC10D08}" dt="2020-03-29T17:59:46.952" v="8837" actId="1035"/>
          <ac:spMkLst>
            <pc:docMk/>
            <pc:sldMk cId="912782008" sldId="1290"/>
            <ac:spMk id="6" creationId="{465FF7C7-03CA-4187-97BB-518ED6A8AD50}"/>
          </ac:spMkLst>
        </pc:spChg>
        <pc:spChg chg="add mod">
          <ac:chgData name="Alejandro Cerezo" userId="5ea20e796f35876f" providerId="LiveId" clId="{60A756C2-AF61-4B26-AACD-4EF17FC10D08}" dt="2020-03-29T17:59:46.952" v="8837" actId="1035"/>
          <ac:spMkLst>
            <pc:docMk/>
            <pc:sldMk cId="912782008" sldId="1290"/>
            <ac:spMk id="7" creationId="{88247809-08D1-4F89-8B2C-44BC3C3E89B8}"/>
          </ac:spMkLst>
        </pc:spChg>
        <pc:spChg chg="mod">
          <ac:chgData name="Alejandro Cerezo" userId="5ea20e796f35876f" providerId="LiveId" clId="{60A756C2-AF61-4B26-AACD-4EF17FC10D08}" dt="2020-03-29T18:01:37.889" v="8872" actId="20577"/>
          <ac:spMkLst>
            <pc:docMk/>
            <pc:sldMk cId="912782008" sldId="1290"/>
            <ac:spMk id="8" creationId="{00DEE77A-2BF5-42FF-A925-24EF8D0C954B}"/>
          </ac:spMkLst>
        </pc:spChg>
        <pc:spChg chg="add mod">
          <ac:chgData name="Alejandro Cerezo" userId="5ea20e796f35876f" providerId="LiveId" clId="{60A756C2-AF61-4B26-AACD-4EF17FC10D08}" dt="2020-03-29T17:59:46.952" v="8837" actId="1035"/>
          <ac:spMkLst>
            <pc:docMk/>
            <pc:sldMk cId="912782008" sldId="1290"/>
            <ac:spMk id="9" creationId="{082896BE-A139-428D-BC05-CFA0E51230A1}"/>
          </ac:spMkLst>
        </pc:spChg>
        <pc:spChg chg="add mod">
          <ac:chgData name="Alejandro Cerezo" userId="5ea20e796f35876f" providerId="LiveId" clId="{60A756C2-AF61-4B26-AACD-4EF17FC10D08}" dt="2020-04-01T19:07:27.633" v="9429" actId="790"/>
          <ac:spMkLst>
            <pc:docMk/>
            <pc:sldMk cId="912782008" sldId="1290"/>
            <ac:spMk id="10" creationId="{84A79B07-F840-40A6-B112-61A8C0443A98}"/>
          </ac:spMkLst>
        </pc:spChg>
        <pc:spChg chg="add mod">
          <ac:chgData name="Alejandro Cerezo" userId="5ea20e796f35876f" providerId="LiveId" clId="{60A756C2-AF61-4B26-AACD-4EF17FC10D08}" dt="2020-04-01T19:07:11.945" v="9427" actId="790"/>
          <ac:spMkLst>
            <pc:docMk/>
            <pc:sldMk cId="912782008" sldId="1290"/>
            <ac:spMk id="11" creationId="{D5F75A53-4708-4181-B74E-68867C51E5DA}"/>
          </ac:spMkLst>
        </pc:spChg>
        <pc:cxnChg chg="add mod">
          <ac:chgData name="Alejandro Cerezo" userId="5ea20e796f35876f" providerId="LiveId" clId="{60A756C2-AF61-4B26-AACD-4EF17FC10D08}" dt="2020-03-29T17:59:46.952" v="8837" actId="1035"/>
          <ac:cxnSpMkLst>
            <pc:docMk/>
            <pc:sldMk cId="912782008" sldId="1290"/>
            <ac:cxnSpMk id="12" creationId="{0A0A95F5-FBE5-45C2-AF76-B07547A5B82E}"/>
          </ac:cxnSpMkLst>
        </pc:cxnChg>
        <pc:cxnChg chg="add mod">
          <ac:chgData name="Alejandro Cerezo" userId="5ea20e796f35876f" providerId="LiveId" clId="{60A756C2-AF61-4B26-AACD-4EF17FC10D08}" dt="2020-03-29T17:59:46.952" v="8837" actId="1035"/>
          <ac:cxnSpMkLst>
            <pc:docMk/>
            <pc:sldMk cId="912782008" sldId="1290"/>
            <ac:cxnSpMk id="14" creationId="{CDF04B19-B2CC-4305-957C-A624A5797F60}"/>
          </ac:cxnSpMkLst>
        </pc:cxnChg>
        <pc:cxnChg chg="add mod">
          <ac:chgData name="Alejandro Cerezo" userId="5ea20e796f35876f" providerId="LiveId" clId="{60A756C2-AF61-4B26-AACD-4EF17FC10D08}" dt="2020-03-29T17:59:46.952" v="8837" actId="1035"/>
          <ac:cxnSpMkLst>
            <pc:docMk/>
            <pc:sldMk cId="912782008" sldId="1290"/>
            <ac:cxnSpMk id="16" creationId="{C21075FD-783B-4B29-843B-D51791878535}"/>
          </ac:cxnSpMkLst>
        </pc:cxnChg>
      </pc:sldChg>
      <pc:sldChg chg="modSp">
        <pc:chgData name="Alejandro Cerezo" userId="5ea20e796f35876f" providerId="LiveId" clId="{60A756C2-AF61-4B26-AACD-4EF17FC10D08}" dt="2020-04-21T16:31:23.794" v="20486" actId="20577"/>
        <pc:sldMkLst>
          <pc:docMk/>
          <pc:sldMk cId="4160076360" sldId="1291"/>
        </pc:sldMkLst>
        <pc:spChg chg="mod">
          <ac:chgData name="Alejandro Cerezo" userId="5ea20e796f35876f" providerId="LiveId" clId="{60A756C2-AF61-4B26-AACD-4EF17FC10D08}" dt="2020-04-01T17:30:00.925" v="9093" actId="790"/>
          <ac:spMkLst>
            <pc:docMk/>
            <pc:sldMk cId="4160076360" sldId="1291"/>
            <ac:spMk id="2" creationId="{2AAC018E-3A52-485B-9E85-620EB1016BA4}"/>
          </ac:spMkLst>
        </pc:spChg>
        <pc:spChg chg="mod">
          <ac:chgData name="Alejandro Cerezo" userId="5ea20e796f35876f" providerId="LiveId" clId="{60A756C2-AF61-4B26-AACD-4EF17FC10D08}" dt="2020-04-21T16:31:23.794" v="20486" actId="20577"/>
          <ac:spMkLst>
            <pc:docMk/>
            <pc:sldMk cId="4160076360" sldId="1291"/>
            <ac:spMk id="4" creationId="{09ECD54B-E836-4639-801B-070CA658B8A8}"/>
          </ac:spMkLst>
        </pc:spChg>
      </pc:sldChg>
      <pc:sldChg chg="modSp">
        <pc:chgData name="Alejandro Cerezo" userId="5ea20e796f35876f" providerId="LiveId" clId="{60A756C2-AF61-4B26-AACD-4EF17FC10D08}" dt="2020-04-01T17:31:18.434" v="9099" actId="790"/>
        <pc:sldMkLst>
          <pc:docMk/>
          <pc:sldMk cId="1316142040" sldId="1292"/>
        </pc:sldMkLst>
        <pc:spChg chg="mod">
          <ac:chgData name="Alejandro Cerezo" userId="5ea20e796f35876f" providerId="LiveId" clId="{60A756C2-AF61-4B26-AACD-4EF17FC10D08}" dt="2020-04-01T17:31:18.434" v="9099" actId="790"/>
          <ac:spMkLst>
            <pc:docMk/>
            <pc:sldMk cId="1316142040" sldId="1292"/>
            <ac:spMk id="3" creationId="{7733633E-4321-46CD-8B81-B6F9E219E794}"/>
          </ac:spMkLst>
        </pc:spChg>
      </pc:sldChg>
      <pc:sldChg chg="modSp">
        <pc:chgData name="Alejandro Cerezo" userId="5ea20e796f35876f" providerId="LiveId" clId="{60A756C2-AF61-4B26-AACD-4EF17FC10D08}" dt="2020-04-01T17:31:57.435" v="9102" actId="790"/>
        <pc:sldMkLst>
          <pc:docMk/>
          <pc:sldMk cId="210298762" sldId="1293"/>
        </pc:sldMkLst>
        <pc:spChg chg="mod">
          <ac:chgData name="Alejandro Cerezo" userId="5ea20e796f35876f" providerId="LiveId" clId="{60A756C2-AF61-4B26-AACD-4EF17FC10D08}" dt="2020-04-01T17:31:57.435" v="9102" actId="790"/>
          <ac:spMkLst>
            <pc:docMk/>
            <pc:sldMk cId="210298762" sldId="1293"/>
            <ac:spMk id="3" creationId="{4A706F6C-69AD-44D2-82CF-246B0B662F29}"/>
          </ac:spMkLst>
        </pc:spChg>
      </pc:sldChg>
      <pc:sldChg chg="modSp">
        <pc:chgData name="Alejandro Cerezo" userId="5ea20e796f35876f" providerId="LiveId" clId="{60A756C2-AF61-4B26-AACD-4EF17FC10D08}" dt="2020-04-01T17:32:27.189" v="9103" actId="790"/>
        <pc:sldMkLst>
          <pc:docMk/>
          <pc:sldMk cId="3058209714" sldId="1294"/>
        </pc:sldMkLst>
        <pc:spChg chg="mod">
          <ac:chgData name="Alejandro Cerezo" userId="5ea20e796f35876f" providerId="LiveId" clId="{60A756C2-AF61-4B26-AACD-4EF17FC10D08}" dt="2020-04-01T17:32:27.189" v="9103" actId="790"/>
          <ac:spMkLst>
            <pc:docMk/>
            <pc:sldMk cId="3058209714" sldId="1294"/>
            <ac:spMk id="2" creationId="{6C65B28B-0308-47FD-B7D5-87672E64FCD0}"/>
          </ac:spMkLst>
        </pc:spChg>
      </pc:sldChg>
      <pc:sldChg chg="modSp">
        <pc:chgData name="Alejandro Cerezo" userId="5ea20e796f35876f" providerId="LiveId" clId="{60A756C2-AF61-4B26-AACD-4EF17FC10D08}" dt="2020-04-01T17:34:37.383" v="9115" actId="790"/>
        <pc:sldMkLst>
          <pc:docMk/>
          <pc:sldMk cId="858395319" sldId="1296"/>
        </pc:sldMkLst>
        <pc:spChg chg="mod">
          <ac:chgData name="Alejandro Cerezo" userId="5ea20e796f35876f" providerId="LiveId" clId="{60A756C2-AF61-4B26-AACD-4EF17FC10D08}" dt="2020-04-01T17:32:59.182" v="9104" actId="790"/>
          <ac:spMkLst>
            <pc:docMk/>
            <pc:sldMk cId="858395319" sldId="1296"/>
            <ac:spMk id="2" creationId="{A7EC839E-9347-4DA8-B78A-606DEAE90000}"/>
          </ac:spMkLst>
        </pc:spChg>
        <pc:spChg chg="mod">
          <ac:chgData name="Alejandro Cerezo" userId="5ea20e796f35876f" providerId="LiveId" clId="{60A756C2-AF61-4B26-AACD-4EF17FC10D08}" dt="2020-04-01T17:34:37.383" v="9115" actId="790"/>
          <ac:spMkLst>
            <pc:docMk/>
            <pc:sldMk cId="858395319" sldId="1296"/>
            <ac:spMk id="3" creationId="{EFCC43EA-5CD7-484D-ACE1-B8839FA7F1ED}"/>
          </ac:spMkLst>
        </pc:spChg>
      </pc:sldChg>
      <pc:sldChg chg="modSp">
        <pc:chgData name="Alejandro Cerezo" userId="5ea20e796f35876f" providerId="LiveId" clId="{60A756C2-AF61-4B26-AACD-4EF17FC10D08}" dt="2020-04-01T17:35:43.606" v="9121" actId="790"/>
        <pc:sldMkLst>
          <pc:docMk/>
          <pc:sldMk cId="3433635761" sldId="1297"/>
        </pc:sldMkLst>
        <pc:spChg chg="mod">
          <ac:chgData name="Alejandro Cerezo" userId="5ea20e796f35876f" providerId="LiveId" clId="{60A756C2-AF61-4B26-AACD-4EF17FC10D08}" dt="2020-04-01T17:35:43.606" v="9121" actId="790"/>
          <ac:spMkLst>
            <pc:docMk/>
            <pc:sldMk cId="3433635761" sldId="1297"/>
            <ac:spMk id="4" creationId="{F788E454-7CD7-4831-AF8D-7060BB364B1D}"/>
          </ac:spMkLst>
        </pc:spChg>
        <pc:spChg chg="mod">
          <ac:chgData name="Alejandro Cerezo" userId="5ea20e796f35876f" providerId="LiveId" clId="{60A756C2-AF61-4B26-AACD-4EF17FC10D08}" dt="2020-04-01T17:35:25.512" v="9120" actId="790"/>
          <ac:spMkLst>
            <pc:docMk/>
            <pc:sldMk cId="3433635761" sldId="1297"/>
            <ac:spMk id="16" creationId="{7DAF9A84-8381-446E-9056-82A235ACBDCB}"/>
          </ac:spMkLst>
        </pc:spChg>
      </pc:sldChg>
      <pc:sldChg chg="modSp">
        <pc:chgData name="Alejandro Cerezo" userId="5ea20e796f35876f" providerId="LiveId" clId="{60A756C2-AF61-4B26-AACD-4EF17FC10D08}" dt="2020-04-01T19:09:09.436" v="9435" actId="790"/>
        <pc:sldMkLst>
          <pc:docMk/>
          <pc:sldMk cId="2798493307" sldId="1300"/>
        </pc:sldMkLst>
        <pc:spChg chg="mod">
          <ac:chgData name="Alejandro Cerezo" userId="5ea20e796f35876f" providerId="LiveId" clId="{60A756C2-AF61-4B26-AACD-4EF17FC10D08}" dt="2020-04-01T19:08:14.352" v="9432" actId="313"/>
          <ac:spMkLst>
            <pc:docMk/>
            <pc:sldMk cId="2798493307" sldId="1300"/>
            <ac:spMk id="9" creationId="{3B2F1773-849A-4654-9A03-A7F5E2E6EE2D}"/>
          </ac:spMkLst>
        </pc:spChg>
        <pc:graphicFrameChg chg="modGraphic">
          <ac:chgData name="Alejandro Cerezo" userId="5ea20e796f35876f" providerId="LiveId" clId="{60A756C2-AF61-4B26-AACD-4EF17FC10D08}" dt="2020-04-01T19:09:09.436" v="9435" actId="790"/>
          <ac:graphicFrameMkLst>
            <pc:docMk/>
            <pc:sldMk cId="2798493307" sldId="1300"/>
            <ac:graphicFrameMk id="10" creationId="{9FC0C0AF-1DC3-437A-B92B-AFDA5D06C567}"/>
          </ac:graphicFrameMkLst>
        </pc:graphicFrameChg>
      </pc:sldChg>
      <pc:sldChg chg="modSp">
        <pc:chgData name="Alejandro Cerezo" userId="5ea20e796f35876f" providerId="LiveId" clId="{60A756C2-AF61-4B26-AACD-4EF17FC10D08}" dt="2020-04-01T17:37:13.124" v="9127" actId="790"/>
        <pc:sldMkLst>
          <pc:docMk/>
          <pc:sldMk cId="2451540662" sldId="1302"/>
        </pc:sldMkLst>
        <pc:spChg chg="mod">
          <ac:chgData name="Alejandro Cerezo" userId="5ea20e796f35876f" providerId="LiveId" clId="{60A756C2-AF61-4B26-AACD-4EF17FC10D08}" dt="2020-04-01T17:37:13.124" v="9127" actId="790"/>
          <ac:spMkLst>
            <pc:docMk/>
            <pc:sldMk cId="2451540662" sldId="1302"/>
            <ac:spMk id="2" creationId="{73B0E13C-CAAB-43B5-97F1-B9727B6DFE53}"/>
          </ac:spMkLst>
        </pc:spChg>
      </pc:sldChg>
      <pc:sldChg chg="modSp">
        <pc:chgData name="Alejandro Cerezo" userId="5ea20e796f35876f" providerId="LiveId" clId="{60A756C2-AF61-4B26-AACD-4EF17FC10D08}" dt="2020-04-01T17:37:23.815" v="9128" actId="790"/>
        <pc:sldMkLst>
          <pc:docMk/>
          <pc:sldMk cId="4157455536" sldId="1303"/>
        </pc:sldMkLst>
        <pc:spChg chg="mod">
          <ac:chgData name="Alejandro Cerezo" userId="5ea20e796f35876f" providerId="LiveId" clId="{60A756C2-AF61-4B26-AACD-4EF17FC10D08}" dt="2020-04-01T17:37:23.815" v="9128" actId="790"/>
          <ac:spMkLst>
            <pc:docMk/>
            <pc:sldMk cId="4157455536" sldId="1303"/>
            <ac:spMk id="2" creationId="{73B0E13C-CAAB-43B5-97F1-B9727B6DFE53}"/>
          </ac:spMkLst>
        </pc:spChg>
      </pc:sldChg>
      <pc:sldChg chg="modSp">
        <pc:chgData name="Alejandro Cerezo" userId="5ea20e796f35876f" providerId="LiveId" clId="{60A756C2-AF61-4B26-AACD-4EF17FC10D08}" dt="2020-04-01T17:37:32.810" v="9129" actId="790"/>
        <pc:sldMkLst>
          <pc:docMk/>
          <pc:sldMk cId="3512527119" sldId="1304"/>
        </pc:sldMkLst>
        <pc:spChg chg="mod">
          <ac:chgData name="Alejandro Cerezo" userId="5ea20e796f35876f" providerId="LiveId" clId="{60A756C2-AF61-4B26-AACD-4EF17FC10D08}" dt="2020-04-01T17:37:32.810" v="9129" actId="790"/>
          <ac:spMkLst>
            <pc:docMk/>
            <pc:sldMk cId="3512527119" sldId="1304"/>
            <ac:spMk id="2" creationId="{73B0E13C-CAAB-43B5-97F1-B9727B6DFE53}"/>
          </ac:spMkLst>
        </pc:spChg>
      </pc:sldChg>
      <pc:sldChg chg="modSp">
        <pc:chgData name="Alejandro Cerezo" userId="5ea20e796f35876f" providerId="LiveId" clId="{60A756C2-AF61-4B26-AACD-4EF17FC10D08}" dt="2020-04-01T17:37:42.459" v="9130" actId="790"/>
        <pc:sldMkLst>
          <pc:docMk/>
          <pc:sldMk cId="2729276278" sldId="1305"/>
        </pc:sldMkLst>
        <pc:spChg chg="mod">
          <ac:chgData name="Alejandro Cerezo" userId="5ea20e796f35876f" providerId="LiveId" clId="{60A756C2-AF61-4B26-AACD-4EF17FC10D08}" dt="2020-04-01T17:37:42.459" v="9130" actId="790"/>
          <ac:spMkLst>
            <pc:docMk/>
            <pc:sldMk cId="2729276278" sldId="1305"/>
            <ac:spMk id="2" creationId="{73B0E13C-CAAB-43B5-97F1-B9727B6DFE53}"/>
          </ac:spMkLst>
        </pc:spChg>
      </pc:sldChg>
      <pc:sldChg chg="modSp">
        <pc:chgData name="Alejandro Cerezo" userId="5ea20e796f35876f" providerId="LiveId" clId="{60A756C2-AF61-4B26-AACD-4EF17FC10D08}" dt="2020-04-01T17:37:51.396" v="9131" actId="790"/>
        <pc:sldMkLst>
          <pc:docMk/>
          <pc:sldMk cId="3161355607" sldId="1306"/>
        </pc:sldMkLst>
        <pc:spChg chg="mod">
          <ac:chgData name="Alejandro Cerezo" userId="5ea20e796f35876f" providerId="LiveId" clId="{60A756C2-AF61-4B26-AACD-4EF17FC10D08}" dt="2020-04-01T17:37:51.396" v="9131" actId="790"/>
          <ac:spMkLst>
            <pc:docMk/>
            <pc:sldMk cId="3161355607" sldId="1306"/>
            <ac:spMk id="2" creationId="{73B0E13C-CAAB-43B5-97F1-B9727B6DFE53}"/>
          </ac:spMkLst>
        </pc:spChg>
      </pc:sldChg>
      <pc:sldChg chg="modSp">
        <pc:chgData name="Alejandro Cerezo" userId="5ea20e796f35876f" providerId="LiveId" clId="{60A756C2-AF61-4B26-AACD-4EF17FC10D08}" dt="2020-04-01T17:38:01.247" v="9132" actId="790"/>
        <pc:sldMkLst>
          <pc:docMk/>
          <pc:sldMk cId="2297508824" sldId="1307"/>
        </pc:sldMkLst>
        <pc:spChg chg="mod">
          <ac:chgData name="Alejandro Cerezo" userId="5ea20e796f35876f" providerId="LiveId" clId="{60A756C2-AF61-4B26-AACD-4EF17FC10D08}" dt="2020-04-01T17:38:01.247" v="9132" actId="790"/>
          <ac:spMkLst>
            <pc:docMk/>
            <pc:sldMk cId="2297508824" sldId="1307"/>
            <ac:spMk id="2" creationId="{73B0E13C-CAAB-43B5-97F1-B9727B6DFE53}"/>
          </ac:spMkLst>
        </pc:spChg>
      </pc:sldChg>
      <pc:sldChg chg="modSp">
        <pc:chgData name="Alejandro Cerezo" userId="5ea20e796f35876f" providerId="LiveId" clId="{60A756C2-AF61-4B26-AACD-4EF17FC10D08}" dt="2020-04-01T17:38:10.957" v="9133" actId="790"/>
        <pc:sldMkLst>
          <pc:docMk/>
          <pc:sldMk cId="3539206114" sldId="1308"/>
        </pc:sldMkLst>
        <pc:spChg chg="mod">
          <ac:chgData name="Alejandro Cerezo" userId="5ea20e796f35876f" providerId="LiveId" clId="{60A756C2-AF61-4B26-AACD-4EF17FC10D08}" dt="2020-04-01T17:38:10.957" v="9133" actId="790"/>
          <ac:spMkLst>
            <pc:docMk/>
            <pc:sldMk cId="3539206114" sldId="1308"/>
            <ac:spMk id="2" creationId="{73B0E13C-CAAB-43B5-97F1-B9727B6DFE53}"/>
          </ac:spMkLst>
        </pc:spChg>
      </pc:sldChg>
      <pc:sldChg chg="modSp">
        <pc:chgData name="Alejandro Cerezo" userId="5ea20e796f35876f" providerId="LiveId" clId="{60A756C2-AF61-4B26-AACD-4EF17FC10D08}" dt="2020-04-01T17:38:25.793" v="9134" actId="790"/>
        <pc:sldMkLst>
          <pc:docMk/>
          <pc:sldMk cId="4011067236" sldId="1310"/>
        </pc:sldMkLst>
        <pc:spChg chg="mod">
          <ac:chgData name="Alejandro Cerezo" userId="5ea20e796f35876f" providerId="LiveId" clId="{60A756C2-AF61-4B26-AACD-4EF17FC10D08}" dt="2020-04-01T17:38:25.793" v="9134" actId="790"/>
          <ac:spMkLst>
            <pc:docMk/>
            <pc:sldMk cId="4011067236" sldId="1310"/>
            <ac:spMk id="5" creationId="{DDB3487C-CE49-4B54-8D30-AD3C8B155159}"/>
          </ac:spMkLst>
        </pc:spChg>
      </pc:sldChg>
      <pc:sldChg chg="modSp">
        <pc:chgData name="Alejandro Cerezo" userId="5ea20e796f35876f" providerId="LiveId" clId="{60A756C2-AF61-4B26-AACD-4EF17FC10D08}" dt="2020-04-01T17:38:38.550" v="9135" actId="790"/>
        <pc:sldMkLst>
          <pc:docMk/>
          <pc:sldMk cId="316154361" sldId="1311"/>
        </pc:sldMkLst>
        <pc:spChg chg="mod">
          <ac:chgData name="Alejandro Cerezo" userId="5ea20e796f35876f" providerId="LiveId" clId="{60A756C2-AF61-4B26-AACD-4EF17FC10D08}" dt="2020-04-01T17:38:38.550" v="9135" actId="790"/>
          <ac:spMkLst>
            <pc:docMk/>
            <pc:sldMk cId="316154361" sldId="1311"/>
            <ac:spMk id="2" creationId="{BC46A415-ADE8-4BFC-9087-F3592F4F42B0}"/>
          </ac:spMkLst>
        </pc:spChg>
      </pc:sldChg>
      <pc:sldChg chg="modSp">
        <pc:chgData name="Alejandro Cerezo" userId="5ea20e796f35876f" providerId="LiveId" clId="{60A756C2-AF61-4B26-AACD-4EF17FC10D08}" dt="2020-04-01T17:39:44.803" v="9136" actId="790"/>
        <pc:sldMkLst>
          <pc:docMk/>
          <pc:sldMk cId="796352070" sldId="1312"/>
        </pc:sldMkLst>
        <pc:spChg chg="mod">
          <ac:chgData name="Alejandro Cerezo" userId="5ea20e796f35876f" providerId="LiveId" clId="{60A756C2-AF61-4B26-AACD-4EF17FC10D08}" dt="2020-04-01T17:39:44.803" v="9136" actId="790"/>
          <ac:spMkLst>
            <pc:docMk/>
            <pc:sldMk cId="796352070" sldId="1312"/>
            <ac:spMk id="2" creationId="{73B0E13C-CAAB-43B5-97F1-B9727B6DFE53}"/>
          </ac:spMkLst>
        </pc:spChg>
      </pc:sldChg>
      <pc:sldChg chg="modSp">
        <pc:chgData name="Alejandro Cerezo" userId="5ea20e796f35876f" providerId="LiveId" clId="{60A756C2-AF61-4B26-AACD-4EF17FC10D08}" dt="2020-04-01T17:41:01.857" v="9138" actId="20577"/>
        <pc:sldMkLst>
          <pc:docMk/>
          <pc:sldMk cId="1150933710" sldId="1313"/>
        </pc:sldMkLst>
        <pc:graphicFrameChg chg="mod">
          <ac:chgData name="Alejandro Cerezo" userId="5ea20e796f35876f" providerId="LiveId" clId="{60A756C2-AF61-4B26-AACD-4EF17FC10D08}" dt="2020-04-01T17:41:01.857" v="9138" actId="20577"/>
          <ac:graphicFrameMkLst>
            <pc:docMk/>
            <pc:sldMk cId="1150933710" sldId="1313"/>
            <ac:graphicFrameMk id="5" creationId="{898E2088-A172-41FA-B5F3-4C16A0181F6C}"/>
          </ac:graphicFrameMkLst>
        </pc:graphicFrameChg>
      </pc:sldChg>
      <pc:sldChg chg="modSp add ord">
        <pc:chgData name="Alejandro Cerezo" userId="5ea20e796f35876f" providerId="LiveId" clId="{60A756C2-AF61-4B26-AACD-4EF17FC10D08}" dt="2020-04-01T17:02:59.217" v="8883"/>
        <pc:sldMkLst>
          <pc:docMk/>
          <pc:sldMk cId="1880955389" sldId="1315"/>
        </pc:sldMkLst>
        <pc:spChg chg="mod">
          <ac:chgData name="Alejandro Cerezo" userId="5ea20e796f35876f" providerId="LiveId" clId="{60A756C2-AF61-4B26-AACD-4EF17FC10D08}" dt="2020-04-01T17:02:53.088" v="8881" actId="6549"/>
          <ac:spMkLst>
            <pc:docMk/>
            <pc:sldMk cId="1880955389" sldId="1315"/>
            <ac:spMk id="2" creationId="{73B0E13C-CAAB-43B5-97F1-B9727B6DFE53}"/>
          </ac:spMkLst>
        </pc:spChg>
      </pc:sldChg>
      <pc:sldChg chg="addSp delSp modSp add mod setBg">
        <pc:chgData name="Alejandro Cerezo" userId="5ea20e796f35876f" providerId="LiveId" clId="{60A756C2-AF61-4B26-AACD-4EF17FC10D08}" dt="2020-04-01T17:27:03.191" v="9088" actId="790"/>
        <pc:sldMkLst>
          <pc:docMk/>
          <pc:sldMk cId="564478037" sldId="1316"/>
        </pc:sldMkLst>
        <pc:spChg chg="del">
          <ac:chgData name="Alejandro Cerezo" userId="5ea20e796f35876f" providerId="LiveId" clId="{60A756C2-AF61-4B26-AACD-4EF17FC10D08}" dt="2020-04-01T17:19:43.652" v="8901"/>
          <ac:spMkLst>
            <pc:docMk/>
            <pc:sldMk cId="564478037" sldId="1316"/>
            <ac:spMk id="2" creationId="{615C13E7-0A3E-4544-A345-4FDE83343616}"/>
          </ac:spMkLst>
        </pc:spChg>
        <pc:spChg chg="del">
          <ac:chgData name="Alejandro Cerezo" userId="5ea20e796f35876f" providerId="LiveId" clId="{60A756C2-AF61-4B26-AACD-4EF17FC10D08}" dt="2020-04-01T17:19:43.652" v="8901"/>
          <ac:spMkLst>
            <pc:docMk/>
            <pc:sldMk cId="564478037" sldId="1316"/>
            <ac:spMk id="3" creationId="{3BA892EF-1881-4670-886C-0DD4848DE21D}"/>
          </ac:spMkLst>
        </pc:spChg>
        <pc:spChg chg="add mod">
          <ac:chgData name="Alejandro Cerezo" userId="5ea20e796f35876f" providerId="LiveId" clId="{60A756C2-AF61-4B26-AACD-4EF17FC10D08}" dt="2020-04-01T17:23:43.709" v="9024" actId="14100"/>
          <ac:spMkLst>
            <pc:docMk/>
            <pc:sldMk cId="564478037" sldId="1316"/>
            <ac:spMk id="4" creationId="{96E7F32A-C9AD-4F7A-B4E0-8DE80DE464B1}"/>
          </ac:spMkLst>
        </pc:spChg>
        <pc:spChg chg="add mod">
          <ac:chgData name="Alejandro Cerezo" userId="5ea20e796f35876f" providerId="LiveId" clId="{60A756C2-AF61-4B26-AACD-4EF17FC10D08}" dt="2020-04-01T17:27:03.191" v="9088" actId="790"/>
          <ac:spMkLst>
            <pc:docMk/>
            <pc:sldMk cId="564478037" sldId="1316"/>
            <ac:spMk id="5" creationId="{E93E15B9-DABA-46D6-848D-AD618C622424}"/>
          </ac:spMkLst>
        </pc:spChg>
        <pc:spChg chg="add">
          <ac:chgData name="Alejandro Cerezo" userId="5ea20e796f35876f" providerId="LiveId" clId="{60A756C2-AF61-4B26-AACD-4EF17FC10D08}" dt="2020-04-01T17:23:32.137" v="9022" actId="26606"/>
          <ac:spMkLst>
            <pc:docMk/>
            <pc:sldMk cId="564478037" sldId="1316"/>
            <ac:spMk id="12" creationId="{55006F82-50D2-401C-BE85-FFEA1C1963DC}"/>
          </ac:spMkLst>
        </pc:spChg>
        <pc:spChg chg="add">
          <ac:chgData name="Alejandro Cerezo" userId="5ea20e796f35876f" providerId="LiveId" clId="{60A756C2-AF61-4B26-AACD-4EF17FC10D08}" dt="2020-04-01T17:23:32.137" v="9022" actId="26606"/>
          <ac:spMkLst>
            <pc:docMk/>
            <pc:sldMk cId="564478037" sldId="1316"/>
            <ac:spMk id="14" creationId="{32034F32-09B4-47B4-B550-1F1CE3D538CB}"/>
          </ac:spMkLst>
        </pc:spChg>
        <pc:spChg chg="add">
          <ac:chgData name="Alejandro Cerezo" userId="5ea20e796f35876f" providerId="LiveId" clId="{60A756C2-AF61-4B26-AACD-4EF17FC10D08}" dt="2020-04-01T17:23:32.137" v="9022" actId="26606"/>
          <ac:spMkLst>
            <pc:docMk/>
            <pc:sldMk cId="564478037" sldId="1316"/>
            <ac:spMk id="24" creationId="{4FCECCE4-3046-4A76-B4C0-767A6251C6EA}"/>
          </ac:spMkLst>
        </pc:spChg>
        <pc:spChg chg="add">
          <ac:chgData name="Alejandro Cerezo" userId="5ea20e796f35876f" providerId="LiveId" clId="{60A756C2-AF61-4B26-AACD-4EF17FC10D08}" dt="2020-04-01T17:23:32.137" v="9022" actId="26606"/>
          <ac:spMkLst>
            <pc:docMk/>
            <pc:sldMk cId="564478037" sldId="1316"/>
            <ac:spMk id="32" creationId="{096F20E2-F42F-4B71-8BC5-478533FE166C}"/>
          </ac:spMkLst>
        </pc:spChg>
        <pc:grpChg chg="add">
          <ac:chgData name="Alejandro Cerezo" userId="5ea20e796f35876f" providerId="LiveId" clId="{60A756C2-AF61-4B26-AACD-4EF17FC10D08}" dt="2020-04-01T17:23:32.137" v="9022" actId="26606"/>
          <ac:grpSpMkLst>
            <pc:docMk/>
            <pc:sldMk cId="564478037" sldId="1316"/>
            <ac:grpSpMk id="16" creationId="{F559A513-84FC-4F08-805E-C51CE7F540D4}"/>
          </ac:grpSpMkLst>
        </pc:grpChg>
        <pc:grpChg chg="add">
          <ac:chgData name="Alejandro Cerezo" userId="5ea20e796f35876f" providerId="LiveId" clId="{60A756C2-AF61-4B26-AACD-4EF17FC10D08}" dt="2020-04-01T17:23:32.137" v="9022" actId="26606"/>
          <ac:grpSpMkLst>
            <pc:docMk/>
            <pc:sldMk cId="564478037" sldId="1316"/>
            <ac:grpSpMk id="26" creationId="{D6F309B0-04E5-4883-9605-1364452C68CF}"/>
          </ac:grpSpMkLst>
        </pc:grpChg>
        <pc:grpChg chg="add">
          <ac:chgData name="Alejandro Cerezo" userId="5ea20e796f35876f" providerId="LiveId" clId="{60A756C2-AF61-4B26-AACD-4EF17FC10D08}" dt="2020-04-01T17:23:32.137" v="9022" actId="26606"/>
          <ac:grpSpMkLst>
            <pc:docMk/>
            <pc:sldMk cId="564478037" sldId="1316"/>
            <ac:grpSpMk id="34" creationId="{34039184-A11C-46AE-854D-8B229443609D}"/>
          </ac:grpSpMkLst>
        </pc:grpChg>
        <pc:grpChg chg="add">
          <ac:chgData name="Alejandro Cerezo" userId="5ea20e796f35876f" providerId="LiveId" clId="{60A756C2-AF61-4B26-AACD-4EF17FC10D08}" dt="2020-04-01T17:23:32.137" v="9022" actId="26606"/>
          <ac:grpSpMkLst>
            <pc:docMk/>
            <pc:sldMk cId="564478037" sldId="1316"/>
            <ac:grpSpMk id="40" creationId="{2A2A379C-12FD-4404-BDF2-B7EFF0593BCC}"/>
          </ac:grpSpMkLst>
        </pc:grpChg>
        <pc:picChg chg="add">
          <ac:chgData name="Alejandro Cerezo" userId="5ea20e796f35876f" providerId="LiveId" clId="{60A756C2-AF61-4B26-AACD-4EF17FC10D08}" dt="2020-04-01T17:23:32.137" v="9022" actId="26606"/>
          <ac:picMkLst>
            <pc:docMk/>
            <pc:sldMk cId="564478037" sldId="1316"/>
            <ac:picMk id="9" creationId="{0068EDC2-BEAE-42A7-BC8A-77F5E42D156E}"/>
          </ac:picMkLst>
        </pc:picChg>
      </pc:sldChg>
      <pc:sldChg chg="addSp delSp modSp add mod setBg setClrOvrMap">
        <pc:chgData name="Alejandro Cerezo" userId="5ea20e796f35876f" providerId="LiveId" clId="{60A756C2-AF61-4B26-AACD-4EF17FC10D08}" dt="2020-04-11T11:02:01.489" v="9575" actId="1076"/>
        <pc:sldMkLst>
          <pc:docMk/>
          <pc:sldMk cId="3878731025" sldId="1317"/>
        </pc:sldMkLst>
        <pc:spChg chg="mod">
          <ac:chgData name="Alejandro Cerezo" userId="5ea20e796f35876f" providerId="LiveId" clId="{60A756C2-AF61-4B26-AACD-4EF17FC10D08}" dt="2020-04-11T11:00:48.210" v="9569" actId="26606"/>
          <ac:spMkLst>
            <pc:docMk/>
            <pc:sldMk cId="3878731025" sldId="1317"/>
            <ac:spMk id="2" creationId="{9D4914B6-DECC-492B-B92D-43A8E9455C8E}"/>
          </ac:spMkLst>
        </pc:spChg>
        <pc:spChg chg="del">
          <ac:chgData name="Alejandro Cerezo" userId="5ea20e796f35876f" providerId="LiveId" clId="{60A756C2-AF61-4B26-AACD-4EF17FC10D08}" dt="2020-04-11T11:00:28.571" v="9567"/>
          <ac:spMkLst>
            <pc:docMk/>
            <pc:sldMk cId="3878731025" sldId="1317"/>
            <ac:spMk id="3" creationId="{0E26F6BD-1466-4466-976D-41BFA78091FE}"/>
          </ac:spMkLst>
        </pc:spChg>
        <pc:spChg chg="mod">
          <ac:chgData name="Alejandro Cerezo" userId="5ea20e796f35876f" providerId="LiveId" clId="{60A756C2-AF61-4B26-AACD-4EF17FC10D08}" dt="2020-04-11T11:01:10.670" v="9571" actId="790"/>
          <ac:spMkLst>
            <pc:docMk/>
            <pc:sldMk cId="3878731025" sldId="1317"/>
            <ac:spMk id="4" creationId="{8C09ADFE-B554-42F0-982C-E056856645B9}"/>
          </ac:spMkLst>
        </pc:spChg>
        <pc:spChg chg="add del mod">
          <ac:chgData name="Alejandro Cerezo" userId="5ea20e796f35876f" providerId="LiveId" clId="{60A756C2-AF61-4B26-AACD-4EF17FC10D08}" dt="2020-04-11T11:00:31.602" v="9568"/>
          <ac:spMkLst>
            <pc:docMk/>
            <pc:sldMk cId="3878731025" sldId="1317"/>
            <ac:spMk id="5" creationId="{B9A773C5-C36E-4778-B0AA-A3719E5898C8}"/>
          </ac:spMkLst>
        </pc:spChg>
        <pc:spChg chg="add">
          <ac:chgData name="Alejandro Cerezo" userId="5ea20e796f35876f" providerId="LiveId" clId="{60A756C2-AF61-4B26-AACD-4EF17FC10D08}" dt="2020-04-11T11:00:48.210" v="9569" actId="26606"/>
          <ac:spMkLst>
            <pc:docMk/>
            <pc:sldMk cId="3878731025" sldId="1317"/>
            <ac:spMk id="11" creationId="{E862BE82-D00D-42C1-BF16-93AA37870C32}"/>
          </ac:spMkLst>
        </pc:spChg>
        <pc:spChg chg="add">
          <ac:chgData name="Alejandro Cerezo" userId="5ea20e796f35876f" providerId="LiveId" clId="{60A756C2-AF61-4B26-AACD-4EF17FC10D08}" dt="2020-04-11T11:00:48.210" v="9569" actId="26606"/>
          <ac:spMkLst>
            <pc:docMk/>
            <pc:sldMk cId="3878731025" sldId="1317"/>
            <ac:spMk id="13" creationId="{F6D92C2D-1D3D-4974-918C-06579FB354A9}"/>
          </ac:spMkLst>
        </pc:spChg>
        <pc:picChg chg="add mod ord modCrop">
          <ac:chgData name="Alejandro Cerezo" userId="5ea20e796f35876f" providerId="LiveId" clId="{60A756C2-AF61-4B26-AACD-4EF17FC10D08}" dt="2020-04-11T11:02:01.489" v="9575" actId="1076"/>
          <ac:picMkLst>
            <pc:docMk/>
            <pc:sldMk cId="3878731025" sldId="1317"/>
            <ac:picMk id="6" creationId="{997A8849-42B0-4244-8952-8490DE8E16F9}"/>
          </ac:picMkLst>
        </pc:picChg>
      </pc:sldChg>
      <pc:sldChg chg="addSp delSp modSp add mod ord setBg setClrOvrMap">
        <pc:chgData name="Alejandro Cerezo" userId="5ea20e796f35876f" providerId="LiveId" clId="{60A756C2-AF61-4B26-AACD-4EF17FC10D08}" dt="2020-04-15T17:38:17.158" v="14778"/>
        <pc:sldMkLst>
          <pc:docMk/>
          <pc:sldMk cId="1465313405" sldId="1318"/>
        </pc:sldMkLst>
        <pc:spChg chg="del">
          <ac:chgData name="Alejandro Cerezo" userId="5ea20e796f35876f" providerId="LiveId" clId="{60A756C2-AF61-4B26-AACD-4EF17FC10D08}" dt="2020-04-11T12:02:55.278" v="9602"/>
          <ac:spMkLst>
            <pc:docMk/>
            <pc:sldMk cId="1465313405" sldId="1318"/>
            <ac:spMk id="2" creationId="{CAB1EB63-DC31-4D48-A8FB-4B4A5A69DCB1}"/>
          </ac:spMkLst>
        </pc:spChg>
        <pc:spChg chg="del">
          <ac:chgData name="Alejandro Cerezo" userId="5ea20e796f35876f" providerId="LiveId" clId="{60A756C2-AF61-4B26-AACD-4EF17FC10D08}" dt="2020-04-11T12:02:55.278" v="9602"/>
          <ac:spMkLst>
            <pc:docMk/>
            <pc:sldMk cId="1465313405" sldId="1318"/>
            <ac:spMk id="3" creationId="{0E06469F-652A-4FC8-911F-BF94AE761CE8}"/>
          </ac:spMkLst>
        </pc:spChg>
        <pc:spChg chg="del">
          <ac:chgData name="Alejandro Cerezo" userId="5ea20e796f35876f" providerId="LiveId" clId="{60A756C2-AF61-4B26-AACD-4EF17FC10D08}" dt="2020-04-11T12:02:55.278" v="9602"/>
          <ac:spMkLst>
            <pc:docMk/>
            <pc:sldMk cId="1465313405" sldId="1318"/>
            <ac:spMk id="4" creationId="{4A52D1E9-1FED-4B9B-B011-A3297B4DAB3D}"/>
          </ac:spMkLst>
        </pc:spChg>
        <pc:spChg chg="add mod">
          <ac:chgData name="Alejandro Cerezo" userId="5ea20e796f35876f" providerId="LiveId" clId="{60A756C2-AF61-4B26-AACD-4EF17FC10D08}" dt="2020-04-11T12:37:01.614" v="10219" actId="1076"/>
          <ac:spMkLst>
            <pc:docMk/>
            <pc:sldMk cId="1465313405" sldId="1318"/>
            <ac:spMk id="5" creationId="{3EE0ABF0-6DD3-4E7E-9498-AEDB106AF999}"/>
          </ac:spMkLst>
        </pc:spChg>
        <pc:spChg chg="add mod">
          <ac:chgData name="Alejandro Cerezo" userId="5ea20e796f35876f" providerId="LiveId" clId="{60A756C2-AF61-4B26-AACD-4EF17FC10D08}" dt="2020-04-11T12:37:16.957" v="10223" actId="14100"/>
          <ac:spMkLst>
            <pc:docMk/>
            <pc:sldMk cId="1465313405" sldId="1318"/>
            <ac:spMk id="6" creationId="{E8E99212-BEC6-46B9-9318-B09F29538345}"/>
          </ac:spMkLst>
        </pc:spChg>
        <pc:spChg chg="add">
          <ac:chgData name="Alejandro Cerezo" userId="5ea20e796f35876f" providerId="LiveId" clId="{60A756C2-AF61-4B26-AACD-4EF17FC10D08}" dt="2020-04-11T12:36:45.607" v="10217" actId="26606"/>
          <ac:spMkLst>
            <pc:docMk/>
            <pc:sldMk cId="1465313405" sldId="1318"/>
            <ac:spMk id="13" creationId="{EF9B8DF2-C3F5-49A2-94D2-F7B65A0F1F15}"/>
          </ac:spMkLst>
        </pc:spChg>
        <pc:spChg chg="add">
          <ac:chgData name="Alejandro Cerezo" userId="5ea20e796f35876f" providerId="LiveId" clId="{60A756C2-AF61-4B26-AACD-4EF17FC10D08}" dt="2020-04-11T12:36:45.607" v="10217" actId="26606"/>
          <ac:spMkLst>
            <pc:docMk/>
            <pc:sldMk cId="1465313405" sldId="1318"/>
            <ac:spMk id="15" creationId="{4330B6AC-E6AB-45E4-A303-C8DE90EB2AAC}"/>
          </ac:spMkLst>
        </pc:spChg>
        <pc:picChg chg="add">
          <ac:chgData name="Alejandro Cerezo" userId="5ea20e796f35876f" providerId="LiveId" clId="{60A756C2-AF61-4B26-AACD-4EF17FC10D08}" dt="2020-04-11T12:36:45.607" v="10217" actId="26606"/>
          <ac:picMkLst>
            <pc:docMk/>
            <pc:sldMk cId="1465313405" sldId="1318"/>
            <ac:picMk id="10" creationId="{9992B44C-2750-4F5B-863A-62D2BE886603}"/>
          </ac:picMkLst>
        </pc:picChg>
      </pc:sldChg>
      <pc:sldChg chg="addSp delSp modSp add ord">
        <pc:chgData name="Alejandro Cerezo" userId="5ea20e796f35876f" providerId="LiveId" clId="{60A756C2-AF61-4B26-AACD-4EF17FC10D08}" dt="2020-04-15T17:38:17.158" v="14778"/>
        <pc:sldMkLst>
          <pc:docMk/>
          <pc:sldMk cId="1936404163" sldId="1319"/>
        </pc:sldMkLst>
        <pc:spChg chg="mod">
          <ac:chgData name="Alejandro Cerezo" userId="5ea20e796f35876f" providerId="LiveId" clId="{60A756C2-AF61-4B26-AACD-4EF17FC10D08}" dt="2020-04-11T12:35:53.564" v="10214" actId="790"/>
          <ac:spMkLst>
            <pc:docMk/>
            <pc:sldMk cId="1936404163" sldId="1319"/>
            <ac:spMk id="2" creationId="{73B0E13C-CAAB-43B5-97F1-B9727B6DFE53}"/>
          </ac:spMkLst>
        </pc:spChg>
        <pc:spChg chg="del">
          <ac:chgData name="Alejandro Cerezo" userId="5ea20e796f35876f" providerId="LiveId" clId="{60A756C2-AF61-4B26-AACD-4EF17FC10D08}" dt="2020-04-11T12:17:56.167" v="10166" actId="478"/>
          <ac:spMkLst>
            <pc:docMk/>
            <pc:sldMk cId="1936404163" sldId="1319"/>
            <ac:spMk id="4" creationId="{31FE89B4-71B7-4B9D-A056-930FE853E585}"/>
          </ac:spMkLst>
        </pc:spChg>
        <pc:spChg chg="add del mod">
          <ac:chgData name="Alejandro Cerezo" userId="5ea20e796f35876f" providerId="LiveId" clId="{60A756C2-AF61-4B26-AACD-4EF17FC10D08}" dt="2020-04-11T12:17:58.703" v="10167" actId="478"/>
          <ac:spMkLst>
            <pc:docMk/>
            <pc:sldMk cId="1936404163" sldId="1319"/>
            <ac:spMk id="5" creationId="{233F8903-48A3-49EA-A1D5-1577F74C5829}"/>
          </ac:spMkLst>
        </pc:spChg>
        <pc:spChg chg="add mod">
          <ac:chgData name="Alejandro Cerezo" userId="5ea20e796f35876f" providerId="LiveId" clId="{60A756C2-AF61-4B26-AACD-4EF17FC10D08}" dt="2020-04-11T12:18:25.809" v="10175" actId="13822"/>
          <ac:spMkLst>
            <pc:docMk/>
            <pc:sldMk cId="1936404163" sldId="1319"/>
            <ac:spMk id="6" creationId="{4DDD09E0-178B-4A0F-AF61-F6CA4B1D3ED5}"/>
          </ac:spMkLst>
        </pc:spChg>
        <pc:spChg chg="add mod">
          <ac:chgData name="Alejandro Cerezo" userId="5ea20e796f35876f" providerId="LiveId" clId="{60A756C2-AF61-4B26-AACD-4EF17FC10D08}" dt="2020-04-11T12:36:23.567" v="10216" actId="14100"/>
          <ac:spMkLst>
            <pc:docMk/>
            <pc:sldMk cId="1936404163" sldId="1319"/>
            <ac:spMk id="7" creationId="{39743A50-5E91-4165-9FF9-4B415E7B68FA}"/>
          </ac:spMkLst>
        </pc:spChg>
        <pc:picChg chg="add mod">
          <ac:chgData name="Alejandro Cerezo" userId="5ea20e796f35876f" providerId="LiveId" clId="{60A756C2-AF61-4B26-AACD-4EF17FC10D08}" dt="2020-04-11T12:35:43.068" v="10213" actId="1076"/>
          <ac:picMkLst>
            <pc:docMk/>
            <pc:sldMk cId="1936404163" sldId="1319"/>
            <ac:picMk id="8" creationId="{239AC0F1-1A31-4E92-B4D4-2CD148CFBCD8}"/>
          </ac:picMkLst>
        </pc:picChg>
      </pc:sldChg>
      <pc:sldChg chg="addSp delSp modSp add">
        <pc:chgData name="Alejandro Cerezo" userId="5ea20e796f35876f" providerId="LiveId" clId="{60A756C2-AF61-4B26-AACD-4EF17FC10D08}" dt="2020-04-11T17:21:44.035" v="10490" actId="20577"/>
        <pc:sldMkLst>
          <pc:docMk/>
          <pc:sldMk cId="3765121416" sldId="1320"/>
        </pc:sldMkLst>
        <pc:spChg chg="mod">
          <ac:chgData name="Alejandro Cerezo" userId="5ea20e796f35876f" providerId="LiveId" clId="{60A756C2-AF61-4B26-AACD-4EF17FC10D08}" dt="2020-04-11T17:21:44.035" v="10490" actId="20577"/>
          <ac:spMkLst>
            <pc:docMk/>
            <pc:sldMk cId="3765121416" sldId="1320"/>
            <ac:spMk id="2" creationId="{73B0E13C-CAAB-43B5-97F1-B9727B6DFE53}"/>
          </ac:spMkLst>
        </pc:spChg>
        <pc:spChg chg="del mod">
          <ac:chgData name="Alejandro Cerezo" userId="5ea20e796f35876f" providerId="LiveId" clId="{60A756C2-AF61-4B26-AACD-4EF17FC10D08}" dt="2020-04-11T17:20:54.449" v="10475" actId="478"/>
          <ac:spMkLst>
            <pc:docMk/>
            <pc:sldMk cId="3765121416" sldId="1320"/>
            <ac:spMk id="4" creationId="{31FE89B4-71B7-4B9D-A056-930FE853E585}"/>
          </ac:spMkLst>
        </pc:spChg>
        <pc:spChg chg="add del mod">
          <ac:chgData name="Alejandro Cerezo" userId="5ea20e796f35876f" providerId="LiveId" clId="{60A756C2-AF61-4B26-AACD-4EF17FC10D08}" dt="2020-04-11T17:20:57.923" v="10476" actId="478"/>
          <ac:spMkLst>
            <pc:docMk/>
            <pc:sldMk cId="3765121416" sldId="1320"/>
            <ac:spMk id="5" creationId="{03A801FE-3653-40F2-A854-75D528845096}"/>
          </ac:spMkLst>
        </pc:spChg>
        <pc:spChg chg="add mod">
          <ac:chgData name="Alejandro Cerezo" userId="5ea20e796f35876f" providerId="LiveId" clId="{60A756C2-AF61-4B26-AACD-4EF17FC10D08}" dt="2020-04-11T17:21:33.486" v="10484" actId="790"/>
          <ac:spMkLst>
            <pc:docMk/>
            <pc:sldMk cId="3765121416" sldId="1320"/>
            <ac:spMk id="6" creationId="{9B396FC7-D202-455E-BBA5-942002C5F781}"/>
          </ac:spMkLst>
        </pc:spChg>
      </pc:sldChg>
      <pc:sldChg chg="addSp delSp modSp add">
        <pc:chgData name="Alejandro Cerezo" userId="5ea20e796f35876f" providerId="LiveId" clId="{60A756C2-AF61-4B26-AACD-4EF17FC10D08}" dt="2020-04-13T19:03:07.741" v="14203" actId="1076"/>
        <pc:sldMkLst>
          <pc:docMk/>
          <pc:sldMk cId="1972933308" sldId="1321"/>
        </pc:sldMkLst>
        <pc:spChg chg="mod">
          <ac:chgData name="Alejandro Cerezo" userId="5ea20e796f35876f" providerId="LiveId" clId="{60A756C2-AF61-4B26-AACD-4EF17FC10D08}" dt="2020-04-13T19:03:04.823" v="14202" actId="790"/>
          <ac:spMkLst>
            <pc:docMk/>
            <pc:sldMk cId="1972933308" sldId="1321"/>
            <ac:spMk id="2" creationId="{73B0E13C-CAAB-43B5-97F1-B9727B6DFE53}"/>
          </ac:spMkLst>
        </pc:spChg>
        <pc:spChg chg="add del">
          <ac:chgData name="Alejandro Cerezo" userId="5ea20e796f35876f" providerId="LiveId" clId="{60A756C2-AF61-4B26-AACD-4EF17FC10D08}" dt="2020-04-13T19:02:27.911" v="14196"/>
          <ac:spMkLst>
            <pc:docMk/>
            <pc:sldMk cId="1972933308" sldId="1321"/>
            <ac:spMk id="3" creationId="{FF742F2D-2EB4-43D9-BE05-15F1CD179728}"/>
          </ac:spMkLst>
        </pc:spChg>
        <pc:spChg chg="del mod">
          <ac:chgData name="Alejandro Cerezo" userId="5ea20e796f35876f" providerId="LiveId" clId="{60A756C2-AF61-4B26-AACD-4EF17FC10D08}" dt="2020-04-13T19:02:22.590" v="14192" actId="478"/>
          <ac:spMkLst>
            <pc:docMk/>
            <pc:sldMk cId="1972933308" sldId="1321"/>
            <ac:spMk id="4" creationId="{31FE89B4-71B7-4B9D-A056-930FE853E585}"/>
          </ac:spMkLst>
        </pc:spChg>
        <pc:spChg chg="add mod">
          <ac:chgData name="Alejandro Cerezo" userId="5ea20e796f35876f" providerId="LiveId" clId="{60A756C2-AF61-4B26-AACD-4EF17FC10D08}" dt="2020-04-13T19:03:07.741" v="14203" actId="1076"/>
          <ac:spMkLst>
            <pc:docMk/>
            <pc:sldMk cId="1972933308" sldId="1321"/>
            <ac:spMk id="5" creationId="{286FCEAF-BBBD-411A-9C44-3EA0019CF297}"/>
          </ac:spMkLst>
        </pc:spChg>
      </pc:sldChg>
      <pc:sldChg chg="addSp delSp modSp add mod setBg">
        <pc:chgData name="Alejandro Cerezo" userId="5ea20e796f35876f" providerId="LiveId" clId="{60A756C2-AF61-4B26-AACD-4EF17FC10D08}" dt="2020-04-11T19:08:15.220" v="10665"/>
        <pc:sldMkLst>
          <pc:docMk/>
          <pc:sldMk cId="2944647083" sldId="1322"/>
        </pc:sldMkLst>
        <pc:spChg chg="del">
          <ac:chgData name="Alejandro Cerezo" userId="5ea20e796f35876f" providerId="LiveId" clId="{60A756C2-AF61-4B26-AACD-4EF17FC10D08}" dt="2020-04-11T17:36:54.613" v="10492"/>
          <ac:spMkLst>
            <pc:docMk/>
            <pc:sldMk cId="2944647083" sldId="1322"/>
            <ac:spMk id="2" creationId="{EE0F7956-CA73-4891-8FEE-34A1E8FD92C8}"/>
          </ac:spMkLst>
        </pc:spChg>
        <pc:spChg chg="del">
          <ac:chgData name="Alejandro Cerezo" userId="5ea20e796f35876f" providerId="LiveId" clId="{60A756C2-AF61-4B26-AACD-4EF17FC10D08}" dt="2020-04-11T17:36:54.613" v="10492"/>
          <ac:spMkLst>
            <pc:docMk/>
            <pc:sldMk cId="2944647083" sldId="1322"/>
            <ac:spMk id="3" creationId="{6B44955E-20A3-4BAD-9648-71719292326F}"/>
          </ac:spMkLst>
        </pc:spChg>
        <pc:spChg chg="del">
          <ac:chgData name="Alejandro Cerezo" userId="5ea20e796f35876f" providerId="LiveId" clId="{60A756C2-AF61-4B26-AACD-4EF17FC10D08}" dt="2020-04-11T17:36:54.613" v="10492"/>
          <ac:spMkLst>
            <pc:docMk/>
            <pc:sldMk cId="2944647083" sldId="1322"/>
            <ac:spMk id="4" creationId="{40542A73-269A-4416-8893-281DCD7C306F}"/>
          </ac:spMkLst>
        </pc:spChg>
        <pc:spChg chg="add mod">
          <ac:chgData name="Alejandro Cerezo" userId="5ea20e796f35876f" providerId="LiveId" clId="{60A756C2-AF61-4B26-AACD-4EF17FC10D08}" dt="2020-04-11T17:37:57.770" v="10513" actId="26606"/>
          <ac:spMkLst>
            <pc:docMk/>
            <pc:sldMk cId="2944647083" sldId="1322"/>
            <ac:spMk id="5" creationId="{EDE0406B-E2D2-461C-8795-5B5F701C4499}"/>
          </ac:spMkLst>
        </pc:spChg>
        <pc:spChg chg="add mod">
          <ac:chgData name="Alejandro Cerezo" userId="5ea20e796f35876f" providerId="LiveId" clId="{60A756C2-AF61-4B26-AACD-4EF17FC10D08}" dt="2020-04-11T17:55:05.985" v="10664" actId="20577"/>
          <ac:spMkLst>
            <pc:docMk/>
            <pc:sldMk cId="2944647083" sldId="1322"/>
            <ac:spMk id="7" creationId="{9E0269F4-29F9-4F5B-B7AF-1E16FBCE3BF0}"/>
          </ac:spMkLst>
        </pc:spChg>
        <pc:spChg chg="del">
          <ac:chgData name="Alejandro Cerezo" userId="5ea20e796f35876f" providerId="LiveId" clId="{60A756C2-AF61-4B26-AACD-4EF17FC10D08}" dt="2020-04-11T19:08:15.220" v="10665"/>
          <ac:spMkLst>
            <pc:docMk/>
            <pc:sldMk cId="2944647083" sldId="1322"/>
            <ac:spMk id="8" creationId="{BF5F546E-AE00-475C-B5E8-4F0E932A328D}"/>
          </ac:spMkLst>
        </pc:spChg>
        <pc:spChg chg="add">
          <ac:chgData name="Alejandro Cerezo" userId="5ea20e796f35876f" providerId="LiveId" clId="{60A756C2-AF61-4B26-AACD-4EF17FC10D08}" dt="2020-04-11T17:37:57.770" v="10513" actId="26606"/>
          <ac:spMkLst>
            <pc:docMk/>
            <pc:sldMk cId="2944647083" sldId="1322"/>
            <ac:spMk id="11" creationId="{A4AC5506-6312-4701-8D3C-40187889A947}"/>
          </ac:spMkLst>
        </pc:spChg>
        <pc:picChg chg="add mod">
          <ac:chgData name="Alejandro Cerezo" userId="5ea20e796f35876f" providerId="LiveId" clId="{60A756C2-AF61-4B26-AACD-4EF17FC10D08}" dt="2020-04-11T17:38:26.062" v="10517" actId="1076"/>
          <ac:picMkLst>
            <pc:docMk/>
            <pc:sldMk cId="2944647083" sldId="1322"/>
            <ac:picMk id="6" creationId="{3DECD32F-DEFC-4508-B507-25134D0583AD}"/>
          </ac:picMkLst>
        </pc:picChg>
      </pc:sldChg>
      <pc:sldChg chg="addSp modSp add mod setBg setClrOvrMap">
        <pc:chgData name="Alejandro Cerezo" userId="5ea20e796f35876f" providerId="LiveId" clId="{60A756C2-AF61-4B26-AACD-4EF17FC10D08}" dt="2020-04-11T19:23:51.081" v="11379" actId="1076"/>
        <pc:sldMkLst>
          <pc:docMk/>
          <pc:sldMk cId="1161474655" sldId="1323"/>
        </pc:sldMkLst>
        <pc:spChg chg="mod">
          <ac:chgData name="Alejandro Cerezo" userId="5ea20e796f35876f" providerId="LiveId" clId="{60A756C2-AF61-4B26-AACD-4EF17FC10D08}" dt="2020-04-11T19:23:31.866" v="11375" actId="1076"/>
          <ac:spMkLst>
            <pc:docMk/>
            <pc:sldMk cId="1161474655" sldId="1323"/>
            <ac:spMk id="2" creationId="{9283A77F-3BAD-4B93-8767-DB70F2A8941F}"/>
          </ac:spMkLst>
        </pc:spChg>
        <pc:spChg chg="add mod">
          <ac:chgData name="Alejandro Cerezo" userId="5ea20e796f35876f" providerId="LiveId" clId="{60A756C2-AF61-4B26-AACD-4EF17FC10D08}" dt="2020-04-11T19:23:51.081" v="11379" actId="1076"/>
          <ac:spMkLst>
            <pc:docMk/>
            <pc:sldMk cId="1161474655" sldId="1323"/>
            <ac:spMk id="3" creationId="{7D75A30A-5015-4F9D-AD10-5641696154EB}"/>
          </ac:spMkLst>
        </pc:spChg>
        <pc:spChg chg="add">
          <ac:chgData name="Alejandro Cerezo" userId="5ea20e796f35876f" providerId="LiveId" clId="{60A756C2-AF61-4B26-AACD-4EF17FC10D08}" dt="2020-04-11T19:23:21.276" v="11373" actId="26606"/>
          <ac:spMkLst>
            <pc:docMk/>
            <pc:sldMk cId="1161474655" sldId="1323"/>
            <ac:spMk id="10" creationId="{EF9B8DF2-C3F5-49A2-94D2-F7B65A0F1F15}"/>
          </ac:spMkLst>
        </pc:spChg>
        <pc:spChg chg="add">
          <ac:chgData name="Alejandro Cerezo" userId="5ea20e796f35876f" providerId="LiveId" clId="{60A756C2-AF61-4B26-AACD-4EF17FC10D08}" dt="2020-04-11T19:23:21.276" v="11373" actId="26606"/>
          <ac:spMkLst>
            <pc:docMk/>
            <pc:sldMk cId="1161474655" sldId="1323"/>
            <ac:spMk id="12" creationId="{4330B6AC-E6AB-45E4-A303-C8DE90EB2AAC}"/>
          </ac:spMkLst>
        </pc:spChg>
        <pc:picChg chg="add">
          <ac:chgData name="Alejandro Cerezo" userId="5ea20e796f35876f" providerId="LiveId" clId="{60A756C2-AF61-4B26-AACD-4EF17FC10D08}" dt="2020-04-11T19:23:21.276" v="11373" actId="26606"/>
          <ac:picMkLst>
            <pc:docMk/>
            <pc:sldMk cId="1161474655" sldId="1323"/>
            <ac:picMk id="7" creationId="{D59E674D-BF79-4437-ABE5-4CE501CA1A37}"/>
          </ac:picMkLst>
        </pc:picChg>
      </pc:sldChg>
      <pc:sldChg chg="add del">
        <pc:chgData name="Alejandro Cerezo" userId="5ea20e796f35876f" providerId="LiveId" clId="{60A756C2-AF61-4B26-AACD-4EF17FC10D08}" dt="2020-04-12T07:18:29.996" v="11382" actId="2696"/>
        <pc:sldMkLst>
          <pc:docMk/>
          <pc:sldMk cId="695633732" sldId="1324"/>
        </pc:sldMkLst>
      </pc:sldChg>
      <pc:sldChg chg="addSp delSp modSp add mod setBg">
        <pc:chgData name="Alejandro Cerezo" userId="5ea20e796f35876f" providerId="LiveId" clId="{60A756C2-AF61-4B26-AACD-4EF17FC10D08}" dt="2020-04-12T07:25:49.330" v="11933" actId="26606"/>
        <pc:sldMkLst>
          <pc:docMk/>
          <pc:sldMk cId="4181510374" sldId="1325"/>
        </pc:sldMkLst>
        <pc:spChg chg="mod">
          <ac:chgData name="Alejandro Cerezo" userId="5ea20e796f35876f" providerId="LiveId" clId="{60A756C2-AF61-4B26-AACD-4EF17FC10D08}" dt="2020-04-12T07:25:49.330" v="11933" actId="26606"/>
          <ac:spMkLst>
            <pc:docMk/>
            <pc:sldMk cId="4181510374" sldId="1325"/>
            <ac:spMk id="2" creationId="{C0AB266E-00D9-46EC-8DDD-90CDCF239B45}"/>
          </ac:spMkLst>
        </pc:spChg>
        <pc:spChg chg="del mod">
          <ac:chgData name="Alejandro Cerezo" userId="5ea20e796f35876f" providerId="LiveId" clId="{60A756C2-AF61-4B26-AACD-4EF17FC10D08}" dt="2020-04-12T07:25:49.330" v="11933" actId="26606"/>
          <ac:spMkLst>
            <pc:docMk/>
            <pc:sldMk cId="4181510374" sldId="1325"/>
            <ac:spMk id="3" creationId="{D93BC281-79F5-42C8-B1F6-9B8ECBFF018E}"/>
          </ac:spMkLst>
        </pc:spChg>
        <pc:spChg chg="add">
          <ac:chgData name="Alejandro Cerezo" userId="5ea20e796f35876f" providerId="LiveId" clId="{60A756C2-AF61-4B26-AACD-4EF17FC10D08}" dt="2020-04-12T07:25:49.330" v="11933" actId="26606"/>
          <ac:spMkLst>
            <pc:docMk/>
            <pc:sldMk cId="4181510374" sldId="1325"/>
            <ac:spMk id="10" creationId="{3A5B4632-C963-4296-86F0-79AA9EA5AE98}"/>
          </ac:spMkLst>
        </pc:spChg>
        <pc:graphicFrameChg chg="add">
          <ac:chgData name="Alejandro Cerezo" userId="5ea20e796f35876f" providerId="LiveId" clId="{60A756C2-AF61-4B26-AACD-4EF17FC10D08}" dt="2020-04-12T07:25:49.330" v="11933" actId="26606"/>
          <ac:graphicFrameMkLst>
            <pc:docMk/>
            <pc:sldMk cId="4181510374" sldId="1325"/>
            <ac:graphicFrameMk id="5" creationId="{76AA873D-C076-43D8-9D7B-CD443C344D35}"/>
          </ac:graphicFrameMkLst>
        </pc:graphicFrameChg>
      </pc:sldChg>
      <pc:sldChg chg="addSp delSp modSp add">
        <pc:chgData name="Alejandro Cerezo" userId="5ea20e796f35876f" providerId="LiveId" clId="{60A756C2-AF61-4B26-AACD-4EF17FC10D08}" dt="2020-04-12T11:43:14.653" v="13458" actId="1076"/>
        <pc:sldMkLst>
          <pc:docMk/>
          <pc:sldMk cId="518631410" sldId="1326"/>
        </pc:sldMkLst>
        <pc:spChg chg="mod">
          <ac:chgData name="Alejandro Cerezo" userId="5ea20e796f35876f" providerId="LiveId" clId="{60A756C2-AF61-4B26-AACD-4EF17FC10D08}" dt="2020-04-12T11:38:00.176" v="13373" actId="20577"/>
          <ac:spMkLst>
            <pc:docMk/>
            <pc:sldMk cId="518631410" sldId="1326"/>
            <ac:spMk id="2" creationId="{73B0E13C-CAAB-43B5-97F1-B9727B6DFE53}"/>
          </ac:spMkLst>
        </pc:spChg>
        <pc:spChg chg="del">
          <ac:chgData name="Alejandro Cerezo" userId="5ea20e796f35876f" providerId="LiveId" clId="{60A756C2-AF61-4B26-AACD-4EF17FC10D08}" dt="2020-04-12T11:18:32.239" v="13265" actId="478"/>
          <ac:spMkLst>
            <pc:docMk/>
            <pc:sldMk cId="518631410" sldId="1326"/>
            <ac:spMk id="4" creationId="{31FE89B4-71B7-4B9D-A056-930FE853E585}"/>
          </ac:spMkLst>
        </pc:spChg>
        <pc:spChg chg="add del mod">
          <ac:chgData name="Alejandro Cerezo" userId="5ea20e796f35876f" providerId="LiveId" clId="{60A756C2-AF61-4B26-AACD-4EF17FC10D08}" dt="2020-04-12T11:18:34.954" v="13266" actId="478"/>
          <ac:spMkLst>
            <pc:docMk/>
            <pc:sldMk cId="518631410" sldId="1326"/>
            <ac:spMk id="5" creationId="{EA11120A-E535-4B7D-A4C2-E8DF198D2233}"/>
          </ac:spMkLst>
        </pc:spChg>
        <pc:spChg chg="add mod">
          <ac:chgData name="Alejandro Cerezo" userId="5ea20e796f35876f" providerId="LiveId" clId="{60A756C2-AF61-4B26-AACD-4EF17FC10D08}" dt="2020-04-12T11:39:54.873" v="13404" actId="1076"/>
          <ac:spMkLst>
            <pc:docMk/>
            <pc:sldMk cId="518631410" sldId="1326"/>
            <ac:spMk id="6" creationId="{788C4EFE-D2E2-4316-9C61-04F6610A82E9}"/>
          </ac:spMkLst>
        </pc:spChg>
        <pc:spChg chg="add del mod">
          <ac:chgData name="Alejandro Cerezo" userId="5ea20e796f35876f" providerId="LiveId" clId="{60A756C2-AF61-4B26-AACD-4EF17FC10D08}" dt="2020-04-12T11:31:39.831" v="13313" actId="478"/>
          <ac:spMkLst>
            <pc:docMk/>
            <pc:sldMk cId="518631410" sldId="1326"/>
            <ac:spMk id="7" creationId="{B0EEA57F-FFDB-4E20-BFE8-F0DB5B38B112}"/>
          </ac:spMkLst>
        </pc:spChg>
        <pc:spChg chg="add del mod ord">
          <ac:chgData name="Alejandro Cerezo" userId="5ea20e796f35876f" providerId="LiveId" clId="{60A756C2-AF61-4B26-AACD-4EF17FC10D08}" dt="2020-04-12T11:43:10.625" v="13457" actId="478"/>
          <ac:spMkLst>
            <pc:docMk/>
            <pc:sldMk cId="518631410" sldId="1326"/>
            <ac:spMk id="8" creationId="{8D4C4F66-1E2E-45EB-B510-63CB3771F421}"/>
          </ac:spMkLst>
        </pc:spChg>
        <pc:spChg chg="add del mod">
          <ac:chgData name="Alejandro Cerezo" userId="5ea20e796f35876f" providerId="LiveId" clId="{60A756C2-AF61-4B26-AACD-4EF17FC10D08}" dt="2020-04-12T11:38:04.005" v="13374" actId="478"/>
          <ac:spMkLst>
            <pc:docMk/>
            <pc:sldMk cId="518631410" sldId="1326"/>
            <ac:spMk id="9" creationId="{AB198DA3-F24A-4920-8F66-7F2265A0B3D1}"/>
          </ac:spMkLst>
        </pc:spChg>
        <pc:spChg chg="add mod">
          <ac:chgData name="Alejandro Cerezo" userId="5ea20e796f35876f" providerId="LiveId" clId="{60A756C2-AF61-4B26-AACD-4EF17FC10D08}" dt="2020-04-12T11:39:19.775" v="13384" actId="1076"/>
          <ac:spMkLst>
            <pc:docMk/>
            <pc:sldMk cId="518631410" sldId="1326"/>
            <ac:spMk id="11" creationId="{E9F5DA60-0E1F-4CA1-BAE9-25A0F082AC6E}"/>
          </ac:spMkLst>
        </pc:spChg>
        <pc:spChg chg="add mod">
          <ac:chgData name="Alejandro Cerezo" userId="5ea20e796f35876f" providerId="LiveId" clId="{60A756C2-AF61-4B26-AACD-4EF17FC10D08}" dt="2020-04-12T11:43:14.653" v="13458" actId="1076"/>
          <ac:spMkLst>
            <pc:docMk/>
            <pc:sldMk cId="518631410" sldId="1326"/>
            <ac:spMk id="16" creationId="{3376FA19-1747-42E3-821B-A69271EC87D8}"/>
          </ac:spMkLst>
        </pc:spChg>
      </pc:sldChg>
      <pc:sldChg chg="addSp delSp add del setBg delDesignElem">
        <pc:chgData name="Alejandro Cerezo" userId="5ea20e796f35876f" providerId="LiveId" clId="{60A756C2-AF61-4B26-AACD-4EF17FC10D08}" dt="2020-04-12T07:26:08.563" v="11936"/>
        <pc:sldMkLst>
          <pc:docMk/>
          <pc:sldMk cId="1167697455" sldId="1326"/>
        </pc:sldMkLst>
        <pc:spChg chg="add del">
          <ac:chgData name="Alejandro Cerezo" userId="5ea20e796f35876f" providerId="LiveId" clId="{60A756C2-AF61-4B26-AACD-4EF17FC10D08}" dt="2020-04-12T07:26:08.563" v="11936"/>
          <ac:spMkLst>
            <pc:docMk/>
            <pc:sldMk cId="1167697455" sldId="1326"/>
            <ac:spMk id="13" creationId="{1C091803-41C2-48E0-9228-5148460C7479}"/>
          </ac:spMkLst>
        </pc:spChg>
        <pc:spChg chg="add del">
          <ac:chgData name="Alejandro Cerezo" userId="5ea20e796f35876f" providerId="LiveId" clId="{60A756C2-AF61-4B26-AACD-4EF17FC10D08}" dt="2020-04-12T07:26:08.563" v="11936"/>
          <ac:spMkLst>
            <pc:docMk/>
            <pc:sldMk cId="1167697455" sldId="1326"/>
            <ac:spMk id="14" creationId="{B775CD93-9DF2-48CB-9F57-1BCA9A46C7FA}"/>
          </ac:spMkLst>
        </pc:spChg>
        <pc:spChg chg="add del">
          <ac:chgData name="Alejandro Cerezo" userId="5ea20e796f35876f" providerId="LiveId" clId="{60A756C2-AF61-4B26-AACD-4EF17FC10D08}" dt="2020-04-12T07:26:08.563" v="11936"/>
          <ac:spMkLst>
            <pc:docMk/>
            <pc:sldMk cId="1167697455" sldId="1326"/>
            <ac:spMk id="15" creationId="{6166C6D1-23AC-49C4-BA07-238E4E9F8CEB}"/>
          </ac:spMkLst>
        </pc:spChg>
      </pc:sldChg>
      <pc:sldChg chg="addSp delSp modSp add mod ord setBg">
        <pc:chgData name="Alejandro Cerezo" userId="5ea20e796f35876f" providerId="LiveId" clId="{60A756C2-AF61-4B26-AACD-4EF17FC10D08}" dt="2020-04-12T11:49:15.531" v="13517"/>
        <pc:sldMkLst>
          <pc:docMk/>
          <pc:sldMk cId="3523312482" sldId="1327"/>
        </pc:sldMkLst>
        <pc:spChg chg="del">
          <ac:chgData name="Alejandro Cerezo" userId="5ea20e796f35876f" providerId="LiveId" clId="{60A756C2-AF61-4B26-AACD-4EF17FC10D08}" dt="2020-04-12T07:36:26.432" v="11983"/>
          <ac:spMkLst>
            <pc:docMk/>
            <pc:sldMk cId="3523312482" sldId="1327"/>
            <ac:spMk id="2" creationId="{C1B64671-D8F1-44D4-943F-F512FCC394A1}"/>
          </ac:spMkLst>
        </pc:spChg>
        <pc:spChg chg="del">
          <ac:chgData name="Alejandro Cerezo" userId="5ea20e796f35876f" providerId="LiveId" clId="{60A756C2-AF61-4B26-AACD-4EF17FC10D08}" dt="2020-04-12T07:36:26.432" v="11983"/>
          <ac:spMkLst>
            <pc:docMk/>
            <pc:sldMk cId="3523312482" sldId="1327"/>
            <ac:spMk id="3" creationId="{0A3053CD-AD91-491A-A780-836F33036444}"/>
          </ac:spMkLst>
        </pc:spChg>
        <pc:spChg chg="del">
          <ac:chgData name="Alejandro Cerezo" userId="5ea20e796f35876f" providerId="LiveId" clId="{60A756C2-AF61-4B26-AACD-4EF17FC10D08}" dt="2020-04-12T07:36:26.432" v="11983"/>
          <ac:spMkLst>
            <pc:docMk/>
            <pc:sldMk cId="3523312482" sldId="1327"/>
            <ac:spMk id="4" creationId="{7C702486-B519-4879-97A8-E4D6F86A7252}"/>
          </ac:spMkLst>
        </pc:spChg>
        <pc:spChg chg="add mod">
          <ac:chgData name="Alejandro Cerezo" userId="5ea20e796f35876f" providerId="LiveId" clId="{60A756C2-AF61-4B26-AACD-4EF17FC10D08}" dt="2020-04-12T11:47:56.302" v="13510" actId="26606"/>
          <ac:spMkLst>
            <pc:docMk/>
            <pc:sldMk cId="3523312482" sldId="1327"/>
            <ac:spMk id="5" creationId="{7524129D-CE38-4A13-A23B-09DBE28045E9}"/>
          </ac:spMkLst>
        </pc:spChg>
        <pc:spChg chg="add mod">
          <ac:chgData name="Alejandro Cerezo" userId="5ea20e796f35876f" providerId="LiveId" clId="{60A756C2-AF61-4B26-AACD-4EF17FC10D08}" dt="2020-04-12T11:47:56.302" v="13510" actId="26606"/>
          <ac:spMkLst>
            <pc:docMk/>
            <pc:sldMk cId="3523312482" sldId="1327"/>
            <ac:spMk id="6" creationId="{FC80C83E-95EA-4024-96A9-C85BD49C6FB5}"/>
          </ac:spMkLst>
        </pc:spChg>
        <pc:spChg chg="add del">
          <ac:chgData name="Alejandro Cerezo" userId="5ea20e796f35876f" providerId="LiveId" clId="{60A756C2-AF61-4B26-AACD-4EF17FC10D08}" dt="2020-04-12T11:47:56.302" v="13510" actId="26606"/>
          <ac:spMkLst>
            <pc:docMk/>
            <pc:sldMk cId="3523312482" sldId="1327"/>
            <ac:spMk id="12" creationId="{2B1D4F77-A17C-43D7-B7FA-545148E4E93D}"/>
          </ac:spMkLst>
        </pc:spChg>
        <pc:spChg chg="add">
          <ac:chgData name="Alejandro Cerezo" userId="5ea20e796f35876f" providerId="LiveId" clId="{60A756C2-AF61-4B26-AACD-4EF17FC10D08}" dt="2020-04-12T11:47:56.302" v="13510" actId="26606"/>
          <ac:spMkLst>
            <pc:docMk/>
            <pc:sldMk cId="3523312482" sldId="1327"/>
            <ac:spMk id="17" creationId="{724CD679-7405-4CD3-A92A-9469F279A59D}"/>
          </ac:spMkLst>
        </pc:spChg>
        <pc:picChg chg="add mod">
          <ac:chgData name="Alejandro Cerezo" userId="5ea20e796f35876f" providerId="LiveId" clId="{60A756C2-AF61-4B26-AACD-4EF17FC10D08}" dt="2020-04-12T11:47:56.302" v="13510" actId="26606"/>
          <ac:picMkLst>
            <pc:docMk/>
            <pc:sldMk cId="3523312482" sldId="1327"/>
            <ac:picMk id="8" creationId="{3CA03D85-DD84-47F5-8077-BEC70B102606}"/>
          </ac:picMkLst>
        </pc:picChg>
      </pc:sldChg>
      <pc:sldChg chg="addSp delSp modSp add mod ord setBg">
        <pc:chgData name="Alejandro Cerezo" userId="5ea20e796f35876f" providerId="LiveId" clId="{60A756C2-AF61-4B26-AACD-4EF17FC10D08}" dt="2020-04-12T11:49:12.002" v="13515"/>
        <pc:sldMkLst>
          <pc:docMk/>
          <pc:sldMk cId="3507398363" sldId="1328"/>
        </pc:sldMkLst>
        <pc:spChg chg="mod">
          <ac:chgData name="Alejandro Cerezo" userId="5ea20e796f35876f" providerId="LiveId" clId="{60A756C2-AF61-4B26-AACD-4EF17FC10D08}" dt="2020-04-12T11:47:49.566" v="13509" actId="26606"/>
          <ac:spMkLst>
            <pc:docMk/>
            <pc:sldMk cId="3507398363" sldId="1328"/>
            <ac:spMk id="2" creationId="{905254A0-9D30-450C-B624-8149EB21D581}"/>
          </ac:spMkLst>
        </pc:spChg>
        <pc:spChg chg="del mod">
          <ac:chgData name="Alejandro Cerezo" userId="5ea20e796f35876f" providerId="LiveId" clId="{60A756C2-AF61-4B26-AACD-4EF17FC10D08}" dt="2020-04-12T11:47:09.045" v="13505" actId="26606"/>
          <ac:spMkLst>
            <pc:docMk/>
            <pc:sldMk cId="3507398363" sldId="1328"/>
            <ac:spMk id="3" creationId="{ACA3E7E2-02FE-4CDE-B26B-6991419AB688}"/>
          </ac:spMkLst>
        </pc:spChg>
        <pc:spChg chg="add del">
          <ac:chgData name="Alejandro Cerezo" userId="5ea20e796f35876f" providerId="LiveId" clId="{60A756C2-AF61-4B26-AACD-4EF17FC10D08}" dt="2020-04-12T11:47:27.793" v="13506" actId="26606"/>
          <ac:spMkLst>
            <pc:docMk/>
            <pc:sldMk cId="3507398363" sldId="1328"/>
            <ac:spMk id="11" creationId="{2B566528-1B12-4246-9431-5C2D7D081168}"/>
          </ac:spMkLst>
        </pc:spChg>
        <pc:spChg chg="add del">
          <ac:chgData name="Alejandro Cerezo" userId="5ea20e796f35876f" providerId="LiveId" clId="{60A756C2-AF61-4B26-AACD-4EF17FC10D08}" dt="2020-04-12T11:47:27.793" v="13506" actId="26606"/>
          <ac:spMkLst>
            <pc:docMk/>
            <pc:sldMk cId="3507398363" sldId="1328"/>
            <ac:spMk id="17" creationId="{D3F51FEB-38FB-4F6C-9F7B-2F2AFAB65463}"/>
          </ac:spMkLst>
        </pc:spChg>
        <pc:spChg chg="add del">
          <ac:chgData name="Alejandro Cerezo" userId="5ea20e796f35876f" providerId="LiveId" clId="{60A756C2-AF61-4B26-AACD-4EF17FC10D08}" dt="2020-04-12T11:47:27.793" v="13506" actId="26606"/>
          <ac:spMkLst>
            <pc:docMk/>
            <pc:sldMk cId="3507398363" sldId="1328"/>
            <ac:spMk id="19" creationId="{1E547BA6-BAE0-43BB-A7CA-60F69CE252F0}"/>
          </ac:spMkLst>
        </pc:spChg>
        <pc:spChg chg="add del">
          <ac:chgData name="Alejandro Cerezo" userId="5ea20e796f35876f" providerId="LiveId" clId="{60A756C2-AF61-4B26-AACD-4EF17FC10D08}" dt="2020-04-12T11:47:49.566" v="13509" actId="26606"/>
          <ac:spMkLst>
            <pc:docMk/>
            <pc:sldMk cId="3507398363" sldId="1328"/>
            <ac:spMk id="24" creationId="{2B1D4F77-A17C-43D7-B7FA-545148E4E93D}"/>
          </ac:spMkLst>
        </pc:spChg>
        <pc:spChg chg="add del">
          <ac:chgData name="Alejandro Cerezo" userId="5ea20e796f35876f" providerId="LiveId" clId="{60A756C2-AF61-4B26-AACD-4EF17FC10D08}" dt="2020-04-12T11:48:19.750" v="13513" actId="26606"/>
          <ac:spMkLst>
            <pc:docMk/>
            <pc:sldMk cId="3507398363" sldId="1328"/>
            <ac:spMk id="29" creationId="{724CD679-7405-4CD3-A92A-9469F279A59D}"/>
          </ac:spMkLst>
        </pc:spChg>
        <pc:spChg chg="add">
          <ac:chgData name="Alejandro Cerezo" userId="5ea20e796f35876f" providerId="LiveId" clId="{60A756C2-AF61-4B26-AACD-4EF17FC10D08}" dt="2020-04-12T11:48:19.750" v="13513" actId="26606"/>
          <ac:spMkLst>
            <pc:docMk/>
            <pc:sldMk cId="3507398363" sldId="1328"/>
            <ac:spMk id="31" creationId="{724CD679-7405-4CD3-A92A-9469F279A59D}"/>
          </ac:spMkLst>
        </pc:spChg>
        <pc:spChg chg="add del">
          <ac:chgData name="Alejandro Cerezo" userId="5ea20e796f35876f" providerId="LiveId" clId="{60A756C2-AF61-4B26-AACD-4EF17FC10D08}" dt="2020-04-12T11:48:17.622" v="13512" actId="26606"/>
          <ac:spMkLst>
            <pc:docMk/>
            <pc:sldMk cId="3507398363" sldId="1328"/>
            <ac:spMk id="34" creationId="{724CD679-7405-4CD3-A92A-9469F279A59D}"/>
          </ac:spMkLst>
        </pc:spChg>
        <pc:grpChg chg="add del">
          <ac:chgData name="Alejandro Cerezo" userId="5ea20e796f35876f" providerId="LiveId" clId="{60A756C2-AF61-4B26-AACD-4EF17FC10D08}" dt="2020-04-12T11:47:27.793" v="13506" actId="26606"/>
          <ac:grpSpMkLst>
            <pc:docMk/>
            <pc:sldMk cId="3507398363" sldId="1328"/>
            <ac:grpSpMk id="13" creationId="{07EAA094-9CF6-4695-958A-33D9BCAA9474}"/>
          </ac:grpSpMkLst>
        </pc:grpChg>
        <pc:graphicFrameChg chg="add mod modGraphic">
          <ac:chgData name="Alejandro Cerezo" userId="5ea20e796f35876f" providerId="LiveId" clId="{60A756C2-AF61-4B26-AACD-4EF17FC10D08}" dt="2020-04-12T11:48:19.750" v="13513" actId="26606"/>
          <ac:graphicFrameMkLst>
            <pc:docMk/>
            <pc:sldMk cId="3507398363" sldId="1328"/>
            <ac:graphicFrameMk id="5" creationId="{2B354F9F-6364-4F57-9A4F-08389AF6E1D6}"/>
          </ac:graphicFrameMkLst>
        </pc:graphicFrameChg>
        <pc:picChg chg="add mod">
          <ac:chgData name="Alejandro Cerezo" userId="5ea20e796f35876f" providerId="LiveId" clId="{60A756C2-AF61-4B26-AACD-4EF17FC10D08}" dt="2020-04-12T11:47:49.566" v="13509" actId="26606"/>
          <ac:picMkLst>
            <pc:docMk/>
            <pc:sldMk cId="3507398363" sldId="1328"/>
            <ac:picMk id="7" creationId="{A6A317A5-8F6B-4A2B-822D-1D8337C38681}"/>
          </ac:picMkLst>
        </pc:picChg>
      </pc:sldChg>
      <pc:sldChg chg="addSp delSp modSp add">
        <pc:chgData name="Alejandro Cerezo" userId="5ea20e796f35876f" providerId="LiveId" clId="{60A756C2-AF61-4B26-AACD-4EF17FC10D08}" dt="2020-04-12T11:45:33.041" v="13502" actId="20577"/>
        <pc:sldMkLst>
          <pc:docMk/>
          <pc:sldMk cId="1796497477" sldId="1329"/>
        </pc:sldMkLst>
        <pc:spChg chg="mod">
          <ac:chgData name="Alejandro Cerezo" userId="5ea20e796f35876f" providerId="LiveId" clId="{60A756C2-AF61-4B26-AACD-4EF17FC10D08}" dt="2020-04-12T11:45:33.041" v="13502" actId="20577"/>
          <ac:spMkLst>
            <pc:docMk/>
            <pc:sldMk cId="1796497477" sldId="1329"/>
            <ac:spMk id="2" creationId="{73B0E13C-CAAB-43B5-97F1-B9727B6DFE53}"/>
          </ac:spMkLst>
        </pc:spChg>
        <pc:spChg chg="add del">
          <ac:chgData name="Alejandro Cerezo" userId="5ea20e796f35876f" providerId="LiveId" clId="{60A756C2-AF61-4B26-AACD-4EF17FC10D08}" dt="2020-04-12T11:42:22.401" v="13448"/>
          <ac:spMkLst>
            <pc:docMk/>
            <pc:sldMk cId="1796497477" sldId="1329"/>
            <ac:spMk id="3" creationId="{84641D04-5CFD-4EC1-B340-BC687231E35D}"/>
          </ac:spMkLst>
        </pc:spChg>
        <pc:spChg chg="mod">
          <ac:chgData name="Alejandro Cerezo" userId="5ea20e796f35876f" providerId="LiveId" clId="{60A756C2-AF61-4B26-AACD-4EF17FC10D08}" dt="2020-04-12T11:44:59.774" v="13476" actId="1076"/>
          <ac:spMkLst>
            <pc:docMk/>
            <pc:sldMk cId="1796497477" sldId="1329"/>
            <ac:spMk id="6" creationId="{788C4EFE-D2E2-4316-9C61-04F6610A82E9}"/>
          </ac:spMkLst>
        </pc:spChg>
        <pc:spChg chg="mod">
          <ac:chgData name="Alejandro Cerezo" userId="5ea20e796f35876f" providerId="LiveId" clId="{60A756C2-AF61-4B26-AACD-4EF17FC10D08}" dt="2020-04-12T11:43:37.151" v="13463" actId="1076"/>
          <ac:spMkLst>
            <pc:docMk/>
            <pc:sldMk cId="1796497477" sldId="1329"/>
            <ac:spMk id="7" creationId="{B0EEA57F-FFDB-4E20-BFE8-F0DB5B38B112}"/>
          </ac:spMkLst>
        </pc:spChg>
        <pc:spChg chg="del">
          <ac:chgData name="Alejandro Cerezo" userId="5ea20e796f35876f" providerId="LiveId" clId="{60A756C2-AF61-4B26-AACD-4EF17FC10D08}" dt="2020-04-12T11:42:24.845" v="13449" actId="478"/>
          <ac:spMkLst>
            <pc:docMk/>
            <pc:sldMk cId="1796497477" sldId="1329"/>
            <ac:spMk id="8" creationId="{8D4C4F66-1E2E-45EB-B510-63CB3771F421}"/>
          </ac:spMkLst>
        </pc:spChg>
        <pc:spChg chg="add mod">
          <ac:chgData name="Alejandro Cerezo" userId="5ea20e796f35876f" providerId="LiveId" clId="{60A756C2-AF61-4B26-AACD-4EF17FC10D08}" dt="2020-04-12T11:44:51.340" v="13473" actId="1076"/>
          <ac:spMkLst>
            <pc:docMk/>
            <pc:sldMk cId="1796497477" sldId="1329"/>
            <ac:spMk id="11" creationId="{7504417B-4F2A-47EB-A51B-F299F65F6BC5}"/>
          </ac:spMkLst>
        </pc:spChg>
      </pc:sldChg>
      <pc:sldChg chg="modSp add ord">
        <pc:chgData name="Alejandro Cerezo" userId="5ea20e796f35876f" providerId="LiveId" clId="{60A756C2-AF61-4B26-AACD-4EF17FC10D08}" dt="2020-04-12T11:35:41.968" v="13340" actId="20577"/>
        <pc:sldMkLst>
          <pc:docMk/>
          <pc:sldMk cId="3731271538" sldId="1330"/>
        </pc:sldMkLst>
        <pc:spChg chg="mod">
          <ac:chgData name="Alejandro Cerezo" userId="5ea20e796f35876f" providerId="LiveId" clId="{60A756C2-AF61-4B26-AACD-4EF17FC10D08}" dt="2020-04-12T11:35:41.968" v="13340" actId="20577"/>
          <ac:spMkLst>
            <pc:docMk/>
            <pc:sldMk cId="3731271538" sldId="1330"/>
            <ac:spMk id="2" creationId="{366A5F45-29DA-43D9-ACC2-1B2E5AC6B340}"/>
          </ac:spMkLst>
        </pc:spChg>
      </pc:sldChg>
      <pc:sldChg chg="modSp add ord">
        <pc:chgData name="Alejandro Cerezo" userId="5ea20e796f35876f" providerId="LiveId" clId="{60A756C2-AF61-4B26-AACD-4EF17FC10D08}" dt="2020-04-12T11:36:21.467" v="13368" actId="790"/>
        <pc:sldMkLst>
          <pc:docMk/>
          <pc:sldMk cId="408987870" sldId="1331"/>
        </pc:sldMkLst>
        <pc:spChg chg="mod">
          <ac:chgData name="Alejandro Cerezo" userId="5ea20e796f35876f" providerId="LiveId" clId="{60A756C2-AF61-4B26-AACD-4EF17FC10D08}" dt="2020-04-12T11:36:21.467" v="13368" actId="790"/>
          <ac:spMkLst>
            <pc:docMk/>
            <pc:sldMk cId="408987870" sldId="1331"/>
            <ac:spMk id="2" creationId="{366A5F45-29DA-43D9-ACC2-1B2E5AC6B340}"/>
          </ac:spMkLst>
        </pc:spChg>
      </pc:sldChg>
      <pc:sldChg chg="addSp delSp modSp add">
        <pc:chgData name="Alejandro Cerezo" userId="5ea20e796f35876f" providerId="LiveId" clId="{60A756C2-AF61-4B26-AACD-4EF17FC10D08}" dt="2020-04-12T11:45:46.129" v="13503" actId="790"/>
        <pc:sldMkLst>
          <pc:docMk/>
          <pc:sldMk cId="2860470857" sldId="1332"/>
        </pc:sldMkLst>
        <pc:spChg chg="mod">
          <ac:chgData name="Alejandro Cerezo" userId="5ea20e796f35876f" providerId="LiveId" clId="{60A756C2-AF61-4B26-AACD-4EF17FC10D08}" dt="2020-04-12T11:45:46.129" v="13503" actId="790"/>
          <ac:spMkLst>
            <pc:docMk/>
            <pc:sldMk cId="2860470857" sldId="1332"/>
            <ac:spMk id="2" creationId="{73B0E13C-CAAB-43B5-97F1-B9727B6DFE53}"/>
          </ac:spMkLst>
        </pc:spChg>
        <pc:spChg chg="add mod">
          <ac:chgData name="Alejandro Cerezo" userId="5ea20e796f35876f" providerId="LiveId" clId="{60A756C2-AF61-4B26-AACD-4EF17FC10D08}" dt="2020-04-12T11:43:00.898" v="13453" actId="1076"/>
          <ac:spMkLst>
            <pc:docMk/>
            <pc:sldMk cId="2860470857" sldId="1332"/>
            <ac:spMk id="3" creationId="{6002B592-86D6-4C25-868C-126D3C52CA82}"/>
          </ac:spMkLst>
        </pc:spChg>
        <pc:spChg chg="mod">
          <ac:chgData name="Alejandro Cerezo" userId="5ea20e796f35876f" providerId="LiveId" clId="{60A756C2-AF61-4B26-AACD-4EF17FC10D08}" dt="2020-04-12T11:45:12.915" v="13478" actId="790"/>
          <ac:spMkLst>
            <pc:docMk/>
            <pc:sldMk cId="2860470857" sldId="1332"/>
            <ac:spMk id="6" creationId="{788C4EFE-D2E2-4316-9C61-04F6610A82E9}"/>
          </ac:spMkLst>
        </pc:spChg>
        <pc:spChg chg="del">
          <ac:chgData name="Alejandro Cerezo" userId="5ea20e796f35876f" providerId="LiveId" clId="{60A756C2-AF61-4B26-AACD-4EF17FC10D08}" dt="2020-04-12T11:40:40.573" v="13420" actId="478"/>
          <ac:spMkLst>
            <pc:docMk/>
            <pc:sldMk cId="2860470857" sldId="1332"/>
            <ac:spMk id="8" creationId="{8D4C4F66-1E2E-45EB-B510-63CB3771F421}"/>
          </ac:spMkLst>
        </pc:spChg>
        <pc:spChg chg="mod">
          <ac:chgData name="Alejandro Cerezo" userId="5ea20e796f35876f" providerId="LiveId" clId="{60A756C2-AF61-4B26-AACD-4EF17FC10D08}" dt="2020-04-12T11:41:56.226" v="13443" actId="20577"/>
          <ac:spMkLst>
            <pc:docMk/>
            <pc:sldMk cId="2860470857" sldId="1332"/>
            <ac:spMk id="9" creationId="{AB198DA3-F24A-4920-8F66-7F2265A0B3D1}"/>
          </ac:spMkLst>
        </pc:spChg>
      </pc:sldChg>
      <pc:sldChg chg="addSp delSp modSp add del ord">
        <pc:chgData name="Alejandro Cerezo" userId="5ea20e796f35876f" providerId="LiveId" clId="{60A756C2-AF61-4B26-AACD-4EF17FC10D08}" dt="2020-04-13T18:22:27.810" v="14169" actId="1076"/>
        <pc:sldMkLst>
          <pc:docMk/>
          <pc:sldMk cId="2845924143" sldId="1333"/>
        </pc:sldMkLst>
        <pc:spChg chg="mod">
          <ac:chgData name="Alejandro Cerezo" userId="5ea20e796f35876f" providerId="LiveId" clId="{60A756C2-AF61-4B26-AACD-4EF17FC10D08}" dt="2020-04-13T18:22:09.527" v="14167" actId="20577"/>
          <ac:spMkLst>
            <pc:docMk/>
            <pc:sldMk cId="2845924143" sldId="1333"/>
            <ac:spMk id="2" creationId="{73B0E13C-CAAB-43B5-97F1-B9727B6DFE53}"/>
          </ac:spMkLst>
        </pc:spChg>
        <pc:spChg chg="del">
          <ac:chgData name="Alejandro Cerezo" userId="5ea20e796f35876f" providerId="LiveId" clId="{60A756C2-AF61-4B26-AACD-4EF17FC10D08}" dt="2020-04-13T18:19:33.799" v="14118" actId="478"/>
          <ac:spMkLst>
            <pc:docMk/>
            <pc:sldMk cId="2845924143" sldId="1333"/>
            <ac:spMk id="4" creationId="{31FE89B4-71B7-4B9D-A056-930FE853E585}"/>
          </ac:spMkLst>
        </pc:spChg>
        <pc:spChg chg="add del mod">
          <ac:chgData name="Alejandro Cerezo" userId="5ea20e796f35876f" providerId="LiveId" clId="{60A756C2-AF61-4B26-AACD-4EF17FC10D08}" dt="2020-04-13T18:19:36.390" v="14119" actId="478"/>
          <ac:spMkLst>
            <pc:docMk/>
            <pc:sldMk cId="2845924143" sldId="1333"/>
            <ac:spMk id="5" creationId="{D462D0BD-89BF-4629-89CA-B588B717C04A}"/>
          </ac:spMkLst>
        </pc:spChg>
        <pc:spChg chg="add mod">
          <ac:chgData name="Alejandro Cerezo" userId="5ea20e796f35876f" providerId="LiveId" clId="{60A756C2-AF61-4B26-AACD-4EF17FC10D08}" dt="2020-04-13T18:22:27.810" v="14169" actId="1076"/>
          <ac:spMkLst>
            <pc:docMk/>
            <pc:sldMk cId="2845924143" sldId="1333"/>
            <ac:spMk id="6" creationId="{6DC94C28-56CF-4205-A0D2-B7D5C9F2D650}"/>
          </ac:spMkLst>
        </pc:spChg>
      </pc:sldChg>
      <pc:sldChg chg="addSp delSp modSp add mod setBg">
        <pc:chgData name="Alejandro Cerezo" userId="5ea20e796f35876f" providerId="LiveId" clId="{60A756C2-AF61-4B26-AACD-4EF17FC10D08}" dt="2020-04-15T15:27:15.828" v="14776" actId="20577"/>
        <pc:sldMkLst>
          <pc:docMk/>
          <pc:sldMk cId="3854014824" sldId="1334"/>
        </pc:sldMkLst>
        <pc:spChg chg="del">
          <ac:chgData name="Alejandro Cerezo" userId="5ea20e796f35876f" providerId="LiveId" clId="{60A756C2-AF61-4B26-AACD-4EF17FC10D08}" dt="2020-04-13T16:05:22.138" v="13558"/>
          <ac:spMkLst>
            <pc:docMk/>
            <pc:sldMk cId="3854014824" sldId="1334"/>
            <ac:spMk id="2" creationId="{029F8FE7-F583-4739-A5FA-F9282C1F7AEE}"/>
          </ac:spMkLst>
        </pc:spChg>
        <pc:spChg chg="del">
          <ac:chgData name="Alejandro Cerezo" userId="5ea20e796f35876f" providerId="LiveId" clId="{60A756C2-AF61-4B26-AACD-4EF17FC10D08}" dt="2020-04-13T16:05:22.138" v="13558"/>
          <ac:spMkLst>
            <pc:docMk/>
            <pc:sldMk cId="3854014824" sldId="1334"/>
            <ac:spMk id="3" creationId="{879CB302-1EEC-44BB-97D7-70BDE76D17ED}"/>
          </ac:spMkLst>
        </pc:spChg>
        <pc:spChg chg="del">
          <ac:chgData name="Alejandro Cerezo" userId="5ea20e796f35876f" providerId="LiveId" clId="{60A756C2-AF61-4B26-AACD-4EF17FC10D08}" dt="2020-04-13T16:05:22.138" v="13558"/>
          <ac:spMkLst>
            <pc:docMk/>
            <pc:sldMk cId="3854014824" sldId="1334"/>
            <ac:spMk id="4" creationId="{ECC6E69A-AA0D-40F7-B7A1-0F094C787204}"/>
          </ac:spMkLst>
        </pc:spChg>
        <pc:spChg chg="add mod">
          <ac:chgData name="Alejandro Cerezo" userId="5ea20e796f35876f" providerId="LiveId" clId="{60A756C2-AF61-4B26-AACD-4EF17FC10D08}" dt="2020-04-13T17:15:29.044" v="13996" actId="26606"/>
          <ac:spMkLst>
            <pc:docMk/>
            <pc:sldMk cId="3854014824" sldId="1334"/>
            <ac:spMk id="5" creationId="{79C0DC38-A257-4E39-91C6-DA359557889F}"/>
          </ac:spMkLst>
        </pc:spChg>
        <pc:spChg chg="add mod">
          <ac:chgData name="Alejandro Cerezo" userId="5ea20e796f35876f" providerId="LiveId" clId="{60A756C2-AF61-4B26-AACD-4EF17FC10D08}" dt="2020-04-15T15:27:15.828" v="14776" actId="20577"/>
          <ac:spMkLst>
            <pc:docMk/>
            <pc:sldMk cId="3854014824" sldId="1334"/>
            <ac:spMk id="6" creationId="{EA3CBC3A-70E7-4662-A583-057E2D17DD7C}"/>
          </ac:spMkLst>
        </pc:spChg>
        <pc:spChg chg="add">
          <ac:chgData name="Alejandro Cerezo" userId="5ea20e796f35876f" providerId="LiveId" clId="{60A756C2-AF61-4B26-AACD-4EF17FC10D08}" dt="2020-04-13T17:15:29.044" v="13996" actId="26606"/>
          <ac:spMkLst>
            <pc:docMk/>
            <pc:sldMk cId="3854014824" sldId="1334"/>
            <ac:spMk id="11" creationId="{3B854194-185D-494D-905C-7C7CB2E30F6E}"/>
          </ac:spMkLst>
        </pc:spChg>
        <pc:spChg chg="add">
          <ac:chgData name="Alejandro Cerezo" userId="5ea20e796f35876f" providerId="LiveId" clId="{60A756C2-AF61-4B26-AACD-4EF17FC10D08}" dt="2020-04-13T17:15:29.044" v="13996" actId="26606"/>
          <ac:spMkLst>
            <pc:docMk/>
            <pc:sldMk cId="3854014824" sldId="1334"/>
            <ac:spMk id="13" creationId="{B4F5FA0D-0104-4987-8241-EFF7C85B88DE}"/>
          </ac:spMkLst>
        </pc:spChg>
        <pc:picChg chg="add">
          <ac:chgData name="Alejandro Cerezo" userId="5ea20e796f35876f" providerId="LiveId" clId="{60A756C2-AF61-4B26-AACD-4EF17FC10D08}" dt="2020-04-13T17:15:29.044" v="13996" actId="26606"/>
          <ac:picMkLst>
            <pc:docMk/>
            <pc:sldMk cId="3854014824" sldId="1334"/>
            <ac:picMk id="15" creationId="{2897127E-6CEF-446C-BE87-93B7C46E49D1}"/>
          </ac:picMkLst>
        </pc:picChg>
      </pc:sldChg>
      <pc:sldChg chg="modSp add del">
        <pc:chgData name="Alejandro Cerezo" userId="5ea20e796f35876f" providerId="LiveId" clId="{60A756C2-AF61-4B26-AACD-4EF17FC10D08}" dt="2020-04-13T18:46:01.298" v="14186" actId="47"/>
        <pc:sldMkLst>
          <pc:docMk/>
          <pc:sldMk cId="3139842786" sldId="1335"/>
        </pc:sldMkLst>
        <pc:spChg chg="mod">
          <ac:chgData name="Alejandro Cerezo" userId="5ea20e796f35876f" providerId="LiveId" clId="{60A756C2-AF61-4B26-AACD-4EF17FC10D08}" dt="2020-04-13T17:10:08.466" v="13819" actId="20577"/>
          <ac:spMkLst>
            <pc:docMk/>
            <pc:sldMk cId="3139842786" sldId="1335"/>
            <ac:spMk id="2" creationId="{F78D2485-D430-46FC-8EED-7DB008BBE21A}"/>
          </ac:spMkLst>
        </pc:spChg>
      </pc:sldChg>
      <pc:sldChg chg="addSp delSp modSp add">
        <pc:chgData name="Alejandro Cerezo" userId="5ea20e796f35876f" providerId="LiveId" clId="{60A756C2-AF61-4B26-AACD-4EF17FC10D08}" dt="2020-04-13T18:46:06.137" v="14187" actId="1076"/>
        <pc:sldMkLst>
          <pc:docMk/>
          <pc:sldMk cId="2133778839" sldId="1336"/>
        </pc:sldMkLst>
        <pc:spChg chg="mod">
          <ac:chgData name="Alejandro Cerezo" userId="5ea20e796f35876f" providerId="LiveId" clId="{60A756C2-AF61-4B26-AACD-4EF17FC10D08}" dt="2020-04-13T18:22:47.043" v="14176" actId="20577"/>
          <ac:spMkLst>
            <pc:docMk/>
            <pc:sldMk cId="2133778839" sldId="1336"/>
            <ac:spMk id="2" creationId="{73B0E13C-CAAB-43B5-97F1-B9727B6DFE53}"/>
          </ac:spMkLst>
        </pc:spChg>
        <pc:spChg chg="del mod">
          <ac:chgData name="Alejandro Cerezo" userId="5ea20e796f35876f" providerId="LiveId" clId="{60A756C2-AF61-4B26-AACD-4EF17FC10D08}" dt="2020-04-13T18:22:53.500" v="14177" actId="478"/>
          <ac:spMkLst>
            <pc:docMk/>
            <pc:sldMk cId="2133778839" sldId="1336"/>
            <ac:spMk id="4" creationId="{31FE89B4-71B7-4B9D-A056-930FE853E585}"/>
          </ac:spMkLst>
        </pc:spChg>
        <pc:spChg chg="add del mod">
          <ac:chgData name="Alejandro Cerezo" userId="5ea20e796f35876f" providerId="LiveId" clId="{60A756C2-AF61-4B26-AACD-4EF17FC10D08}" dt="2020-04-13T18:22:56.887" v="14178" actId="478"/>
          <ac:spMkLst>
            <pc:docMk/>
            <pc:sldMk cId="2133778839" sldId="1336"/>
            <ac:spMk id="5" creationId="{85A0CB8D-35EB-49DA-AB2E-E62A3569BF44}"/>
          </ac:spMkLst>
        </pc:spChg>
        <pc:spChg chg="add mod">
          <ac:chgData name="Alejandro Cerezo" userId="5ea20e796f35876f" providerId="LiveId" clId="{60A756C2-AF61-4B26-AACD-4EF17FC10D08}" dt="2020-04-13T18:46:06.137" v="14187" actId="1076"/>
          <ac:spMkLst>
            <pc:docMk/>
            <pc:sldMk cId="2133778839" sldId="1336"/>
            <ac:spMk id="6" creationId="{C77C9299-73AD-408B-83CE-A7AF340DEAB0}"/>
          </ac:spMkLst>
        </pc:spChg>
      </pc:sldChg>
      <pc:sldChg chg="addSp modSp add mod ord setBg">
        <pc:chgData name="Alejandro Cerezo" userId="5ea20e796f35876f" providerId="LiveId" clId="{60A756C2-AF61-4B26-AACD-4EF17FC10D08}" dt="2020-04-14T18:54:40.654" v="14361" actId="1076"/>
        <pc:sldMkLst>
          <pc:docMk/>
          <pc:sldMk cId="831356129" sldId="1337"/>
        </pc:sldMkLst>
        <pc:spChg chg="mod">
          <ac:chgData name="Alejandro Cerezo" userId="5ea20e796f35876f" providerId="LiveId" clId="{60A756C2-AF61-4B26-AACD-4EF17FC10D08}" dt="2020-04-14T18:54:04.515" v="14355" actId="14100"/>
          <ac:spMkLst>
            <pc:docMk/>
            <pc:sldMk cId="831356129" sldId="1337"/>
            <ac:spMk id="2" creationId="{03AC3143-F16E-4C06-9FF8-3EDC9CD4AEA1}"/>
          </ac:spMkLst>
        </pc:spChg>
        <pc:spChg chg="add mod">
          <ac:chgData name="Alejandro Cerezo" userId="5ea20e796f35876f" providerId="LiveId" clId="{60A756C2-AF61-4B26-AACD-4EF17FC10D08}" dt="2020-04-14T18:54:14.034" v="14358" actId="1076"/>
          <ac:spMkLst>
            <pc:docMk/>
            <pc:sldMk cId="831356129" sldId="1337"/>
            <ac:spMk id="6" creationId="{6E32C284-413E-4C24-BC31-817BDC4A08EB}"/>
          </ac:spMkLst>
        </pc:spChg>
        <pc:spChg chg="add mod">
          <ac:chgData name="Alejandro Cerezo" userId="5ea20e796f35876f" providerId="LiveId" clId="{60A756C2-AF61-4B26-AACD-4EF17FC10D08}" dt="2020-04-14T18:54:40.654" v="14361" actId="1076"/>
          <ac:spMkLst>
            <pc:docMk/>
            <pc:sldMk cId="831356129" sldId="1337"/>
            <ac:spMk id="7" creationId="{D1D75995-418D-42AE-A683-8B7932E09992}"/>
          </ac:spMkLst>
        </pc:spChg>
        <pc:spChg chg="add">
          <ac:chgData name="Alejandro Cerezo" userId="5ea20e796f35876f" providerId="LiveId" clId="{60A756C2-AF61-4B26-AACD-4EF17FC10D08}" dt="2020-04-14T18:34:42.675" v="14286" actId="26606"/>
          <ac:spMkLst>
            <pc:docMk/>
            <pc:sldMk cId="831356129" sldId="1337"/>
            <ac:spMk id="9" creationId="{16C5FA50-8D52-4617-AF91-5C7B1C8352F1}"/>
          </ac:spMkLst>
        </pc:spChg>
        <pc:spChg chg="add">
          <ac:chgData name="Alejandro Cerezo" userId="5ea20e796f35876f" providerId="LiveId" clId="{60A756C2-AF61-4B26-AACD-4EF17FC10D08}" dt="2020-04-14T18:34:42.675" v="14286" actId="26606"/>
          <ac:spMkLst>
            <pc:docMk/>
            <pc:sldMk cId="831356129" sldId="1337"/>
            <ac:spMk id="11" creationId="{E223798C-12AD-4B0C-A50C-D676347D67CF}"/>
          </ac:spMkLst>
        </pc:spChg>
        <pc:picChg chg="mod">
          <ac:chgData name="Alejandro Cerezo" userId="5ea20e796f35876f" providerId="LiveId" clId="{60A756C2-AF61-4B26-AACD-4EF17FC10D08}" dt="2020-04-14T18:34:42.675" v="14286" actId="26606"/>
          <ac:picMkLst>
            <pc:docMk/>
            <pc:sldMk cId="831356129" sldId="1337"/>
            <ac:picMk id="4" creationId="{4873FE42-A7F4-45FD-809C-5DA88166A0F6}"/>
          </ac:picMkLst>
        </pc:picChg>
      </pc:sldChg>
      <pc:sldChg chg="addSp delSp modSp add del">
        <pc:chgData name="Alejandro Cerezo" userId="5ea20e796f35876f" providerId="LiveId" clId="{60A756C2-AF61-4B26-AACD-4EF17FC10D08}" dt="2020-04-14T18:33:50.743" v="14282" actId="2696"/>
        <pc:sldMkLst>
          <pc:docMk/>
          <pc:sldMk cId="4179754877" sldId="1337"/>
        </pc:sldMkLst>
        <pc:spChg chg="mod">
          <ac:chgData name="Alejandro Cerezo" userId="5ea20e796f35876f" providerId="LiveId" clId="{60A756C2-AF61-4B26-AACD-4EF17FC10D08}" dt="2020-04-14T18:32:54.453" v="14279"/>
          <ac:spMkLst>
            <pc:docMk/>
            <pc:sldMk cId="4179754877" sldId="1337"/>
            <ac:spMk id="2" creationId="{03AC3143-F16E-4C06-9FF8-3EDC9CD4AEA1}"/>
          </ac:spMkLst>
        </pc:spChg>
        <pc:spChg chg="add del mod">
          <ac:chgData name="Alejandro Cerezo" userId="5ea20e796f35876f" providerId="LiveId" clId="{60A756C2-AF61-4B26-AACD-4EF17FC10D08}" dt="2020-04-14T18:33:20.909" v="14281"/>
          <ac:spMkLst>
            <pc:docMk/>
            <pc:sldMk cId="4179754877" sldId="1337"/>
            <ac:spMk id="3" creationId="{510E29A1-5228-453A-B691-F5E638B7A5AA}"/>
          </ac:spMkLst>
        </pc:spChg>
        <pc:picChg chg="add mod">
          <ac:chgData name="Alejandro Cerezo" userId="5ea20e796f35876f" providerId="LiveId" clId="{60A756C2-AF61-4B26-AACD-4EF17FC10D08}" dt="2020-04-14T18:33:20.909" v="14281"/>
          <ac:picMkLst>
            <pc:docMk/>
            <pc:sldMk cId="4179754877" sldId="1337"/>
            <ac:picMk id="4" creationId="{4873FE42-A7F4-45FD-809C-5DA88166A0F6}"/>
          </ac:picMkLst>
        </pc:picChg>
      </pc:sldChg>
      <pc:sldChg chg="addSp delSp modSp add del mod delDesignElem chgLayout">
        <pc:chgData name="Alejandro Cerezo" userId="5ea20e796f35876f" providerId="LiveId" clId="{60A756C2-AF61-4B26-AACD-4EF17FC10D08}" dt="2020-04-14T18:40:57.259" v="14302" actId="2696"/>
        <pc:sldMkLst>
          <pc:docMk/>
          <pc:sldMk cId="1918166008" sldId="1338"/>
        </pc:sldMkLst>
        <pc:spChg chg="mod ord">
          <ac:chgData name="Alejandro Cerezo" userId="5ea20e796f35876f" providerId="LiveId" clId="{60A756C2-AF61-4B26-AACD-4EF17FC10D08}" dt="2020-04-14T18:39:15.955" v="14291" actId="21"/>
          <ac:spMkLst>
            <pc:docMk/>
            <pc:sldMk cId="1918166008" sldId="1338"/>
            <ac:spMk id="2" creationId="{898D9935-A5C6-4D5B-95B5-95E8B65053B0}"/>
          </ac:spMkLst>
        </pc:spChg>
        <pc:spChg chg="add del mod">
          <ac:chgData name="Alejandro Cerezo" userId="5ea20e796f35876f" providerId="LiveId" clId="{60A756C2-AF61-4B26-AACD-4EF17FC10D08}" dt="2020-04-14T18:38:36.315" v="14288" actId="6264"/>
          <ac:spMkLst>
            <pc:docMk/>
            <pc:sldMk cId="1918166008" sldId="1338"/>
            <ac:spMk id="3" creationId="{E3E25F8E-234C-42E2-B3A2-73C146119AD5}"/>
          </ac:spMkLst>
        </pc:spChg>
        <pc:spChg chg="add del mod">
          <ac:chgData name="Alejandro Cerezo" userId="5ea20e796f35876f" providerId="LiveId" clId="{60A756C2-AF61-4B26-AACD-4EF17FC10D08}" dt="2020-04-14T18:38:36.315" v="14288" actId="6264"/>
          <ac:spMkLst>
            <pc:docMk/>
            <pc:sldMk cId="1918166008" sldId="1338"/>
            <ac:spMk id="4" creationId="{C42A432B-EA00-4C0F-8CDF-C552D646AC9A}"/>
          </ac:spMkLst>
        </pc:spChg>
        <pc:spChg chg="add del mod">
          <ac:chgData name="Alejandro Cerezo" userId="5ea20e796f35876f" providerId="LiveId" clId="{60A756C2-AF61-4B26-AACD-4EF17FC10D08}" dt="2020-04-14T18:38:47.367" v="14289" actId="6264"/>
          <ac:spMkLst>
            <pc:docMk/>
            <pc:sldMk cId="1918166008" sldId="1338"/>
            <ac:spMk id="6" creationId="{F01632BF-FDCF-4F8D-9F96-F7215AC228FB}"/>
          </ac:spMkLst>
        </pc:spChg>
        <pc:spChg chg="add del mod">
          <ac:chgData name="Alejandro Cerezo" userId="5ea20e796f35876f" providerId="LiveId" clId="{60A756C2-AF61-4B26-AACD-4EF17FC10D08}" dt="2020-04-14T18:38:47.367" v="14289" actId="6264"/>
          <ac:spMkLst>
            <pc:docMk/>
            <pc:sldMk cId="1918166008" sldId="1338"/>
            <ac:spMk id="8" creationId="{50FD7B6B-B085-415C-8BDA-351F4F786D5B}"/>
          </ac:spMkLst>
        </pc:spChg>
        <pc:spChg chg="del">
          <ac:chgData name="Alejandro Cerezo" userId="5ea20e796f35876f" providerId="LiveId" clId="{60A756C2-AF61-4B26-AACD-4EF17FC10D08}" dt="2020-04-14T18:38:36.315" v="14288" actId="6264"/>
          <ac:spMkLst>
            <pc:docMk/>
            <pc:sldMk cId="1918166008" sldId="1338"/>
            <ac:spMk id="11" creationId="{2B566528-1B12-4246-9431-5C2D7D081168}"/>
          </ac:spMkLst>
        </pc:spChg>
        <pc:spChg chg="del">
          <ac:chgData name="Alejandro Cerezo" userId="5ea20e796f35876f" providerId="LiveId" clId="{60A756C2-AF61-4B26-AACD-4EF17FC10D08}" dt="2020-04-14T18:38:36.315" v="14288" actId="6264"/>
          <ac:spMkLst>
            <pc:docMk/>
            <pc:sldMk cId="1918166008" sldId="1338"/>
            <ac:spMk id="17" creationId="{D3F51FEB-38FB-4F6C-9F7B-2F2AFAB65463}"/>
          </ac:spMkLst>
        </pc:spChg>
        <pc:spChg chg="del">
          <ac:chgData name="Alejandro Cerezo" userId="5ea20e796f35876f" providerId="LiveId" clId="{60A756C2-AF61-4B26-AACD-4EF17FC10D08}" dt="2020-04-14T18:38:36.315" v="14288" actId="6264"/>
          <ac:spMkLst>
            <pc:docMk/>
            <pc:sldMk cId="1918166008" sldId="1338"/>
            <ac:spMk id="19" creationId="{1E547BA6-BAE0-43BB-A7CA-60F69CE252F0}"/>
          </ac:spMkLst>
        </pc:spChg>
        <pc:grpChg chg="del">
          <ac:chgData name="Alejandro Cerezo" userId="5ea20e796f35876f" providerId="LiveId" clId="{60A756C2-AF61-4B26-AACD-4EF17FC10D08}" dt="2020-04-14T18:38:36.315" v="14288" actId="6264"/>
          <ac:grpSpMkLst>
            <pc:docMk/>
            <pc:sldMk cId="1918166008" sldId="1338"/>
            <ac:grpSpMk id="13" creationId="{07EAA094-9CF6-4695-958A-33D9BCAA9474}"/>
          </ac:grpSpMkLst>
        </pc:grpChg>
        <pc:graphicFrameChg chg="mod ord">
          <ac:chgData name="Alejandro Cerezo" userId="5ea20e796f35876f" providerId="LiveId" clId="{60A756C2-AF61-4B26-AACD-4EF17FC10D08}" dt="2020-04-14T18:40:40.768" v="14300"/>
          <ac:graphicFrameMkLst>
            <pc:docMk/>
            <pc:sldMk cId="1918166008" sldId="1338"/>
            <ac:graphicFrameMk id="5" creationId="{5DDA87E0-D1B9-4982-A6EE-0B5BE4952064}"/>
          </ac:graphicFrameMkLst>
        </pc:graphicFrameChg>
      </pc:sldChg>
      <pc:sldChg chg="addSp delSp modSp add del mod setBg">
        <pc:chgData name="Alejandro Cerezo" userId="5ea20e796f35876f" providerId="LiveId" clId="{60A756C2-AF61-4B26-AACD-4EF17FC10D08}" dt="2020-04-14T18:49:35.112" v="14338" actId="47"/>
        <pc:sldMkLst>
          <pc:docMk/>
          <pc:sldMk cId="3981501688" sldId="1339"/>
        </pc:sldMkLst>
        <pc:spChg chg="mod">
          <ac:chgData name="Alejandro Cerezo" userId="5ea20e796f35876f" providerId="LiveId" clId="{60A756C2-AF61-4B26-AACD-4EF17FC10D08}" dt="2020-04-14T18:44:51.947" v="14324" actId="20577"/>
          <ac:spMkLst>
            <pc:docMk/>
            <pc:sldMk cId="3981501688" sldId="1339"/>
            <ac:spMk id="2" creationId="{F9788AEF-7F8F-484E-B8AD-EF734814ACD8}"/>
          </ac:spMkLst>
        </pc:spChg>
        <pc:spChg chg="mod">
          <ac:chgData name="Alejandro Cerezo" userId="5ea20e796f35876f" providerId="LiveId" clId="{60A756C2-AF61-4B26-AACD-4EF17FC10D08}" dt="2020-04-14T18:44:07.445" v="14304" actId="26606"/>
          <ac:spMkLst>
            <pc:docMk/>
            <pc:sldMk cId="3981501688" sldId="1339"/>
            <ac:spMk id="3" creationId="{B0F9247A-4A87-4C21-81D0-C1108D31F204}"/>
          </ac:spMkLst>
        </pc:spChg>
        <pc:picChg chg="add del">
          <ac:chgData name="Alejandro Cerezo" userId="5ea20e796f35876f" providerId="LiveId" clId="{60A756C2-AF61-4B26-AACD-4EF17FC10D08}" dt="2020-04-14T18:44:07.445" v="14304" actId="26606"/>
          <ac:picMkLst>
            <pc:docMk/>
            <pc:sldMk cId="3981501688" sldId="1339"/>
            <ac:picMk id="5" creationId="{5C075F6B-BB87-4473-A641-226F607C72A2}"/>
          </ac:picMkLst>
        </pc:picChg>
      </pc:sldChg>
      <pc:sldChg chg="add del">
        <pc:chgData name="Alejandro Cerezo" userId="5ea20e796f35876f" providerId="LiveId" clId="{60A756C2-AF61-4B26-AACD-4EF17FC10D08}" dt="2020-04-14T18:47:05.860" v="14326" actId="2696"/>
        <pc:sldMkLst>
          <pc:docMk/>
          <pc:sldMk cId="78011666" sldId="1340"/>
        </pc:sldMkLst>
      </pc:sldChg>
      <pc:sldChg chg="addSp delSp modSp add mod ord setBg setClrOvrMap">
        <pc:chgData name="Alejandro Cerezo" userId="5ea20e796f35876f" providerId="LiveId" clId="{60A756C2-AF61-4B26-AACD-4EF17FC10D08}" dt="2020-04-14T18:49:04.307" v="14335" actId="27614"/>
        <pc:sldMkLst>
          <pc:docMk/>
          <pc:sldMk cId="129996135" sldId="1340"/>
        </pc:sldMkLst>
        <pc:spChg chg="mod">
          <ac:chgData name="Alejandro Cerezo" userId="5ea20e796f35876f" providerId="LiveId" clId="{60A756C2-AF61-4B26-AACD-4EF17FC10D08}" dt="2020-04-14T18:48:50.708" v="14331" actId="26606"/>
          <ac:spMkLst>
            <pc:docMk/>
            <pc:sldMk cId="129996135" sldId="1340"/>
            <ac:spMk id="2" creationId="{F9788AEF-7F8F-484E-B8AD-EF734814ACD8}"/>
          </ac:spMkLst>
        </pc:spChg>
        <pc:spChg chg="mod ord">
          <ac:chgData name="Alejandro Cerezo" userId="5ea20e796f35876f" providerId="LiveId" clId="{60A756C2-AF61-4B26-AACD-4EF17FC10D08}" dt="2020-04-14T18:48:50.708" v="14331" actId="26606"/>
          <ac:spMkLst>
            <pc:docMk/>
            <pc:sldMk cId="129996135" sldId="1340"/>
            <ac:spMk id="3" creationId="{B0F9247A-4A87-4C21-81D0-C1108D31F204}"/>
          </ac:spMkLst>
        </pc:spChg>
        <pc:spChg chg="add">
          <ac:chgData name="Alejandro Cerezo" userId="5ea20e796f35876f" providerId="LiveId" clId="{60A756C2-AF61-4B26-AACD-4EF17FC10D08}" dt="2020-04-14T18:48:50.708" v="14331" actId="26606"/>
          <ac:spMkLst>
            <pc:docMk/>
            <pc:sldMk cId="129996135" sldId="1340"/>
            <ac:spMk id="14" creationId="{CF62D2A7-8207-488C-9F46-316BA81A16C8}"/>
          </ac:spMkLst>
        </pc:spChg>
        <pc:picChg chg="add mod">
          <ac:chgData name="Alejandro Cerezo" userId="5ea20e796f35876f" providerId="LiveId" clId="{60A756C2-AF61-4B26-AACD-4EF17FC10D08}" dt="2020-04-14T18:49:04.307" v="14335" actId="27614"/>
          <ac:picMkLst>
            <pc:docMk/>
            <pc:sldMk cId="129996135" sldId="1340"/>
            <ac:picMk id="5" creationId="{7043F74D-32A7-4EC3-9E02-5154DF6D62CC}"/>
          </ac:picMkLst>
        </pc:picChg>
        <pc:cxnChg chg="add del">
          <ac:chgData name="Alejandro Cerezo" userId="5ea20e796f35876f" providerId="LiveId" clId="{60A756C2-AF61-4B26-AACD-4EF17FC10D08}" dt="2020-04-14T18:48:50.708" v="14331" actId="26606"/>
          <ac:cxnSpMkLst>
            <pc:docMk/>
            <pc:sldMk cId="129996135" sldId="1340"/>
            <ac:cxnSpMk id="9" creationId="{A7F400EE-A8A5-48AF-B4D6-291B52C6F0B0}"/>
          </ac:cxnSpMkLst>
        </pc:cxnChg>
      </pc:sldChg>
      <pc:sldChg chg="addSp delSp modSp add mod setBg setClrOvrMap">
        <pc:chgData name="Alejandro Cerezo" userId="5ea20e796f35876f" providerId="LiveId" clId="{60A756C2-AF61-4B26-AACD-4EF17FC10D08}" dt="2020-04-14T19:58:04.951" v="14747" actId="790"/>
        <pc:sldMkLst>
          <pc:docMk/>
          <pc:sldMk cId="1380267442" sldId="1341"/>
        </pc:sldMkLst>
        <pc:spChg chg="del">
          <ac:chgData name="Alejandro Cerezo" userId="5ea20e796f35876f" providerId="LiveId" clId="{60A756C2-AF61-4B26-AACD-4EF17FC10D08}" dt="2020-04-14T19:05:32.346" v="14542"/>
          <ac:spMkLst>
            <pc:docMk/>
            <pc:sldMk cId="1380267442" sldId="1341"/>
            <ac:spMk id="2" creationId="{4A8DDFCF-E52D-47D9-853A-CC951AC96140}"/>
          </ac:spMkLst>
        </pc:spChg>
        <pc:spChg chg="del">
          <ac:chgData name="Alejandro Cerezo" userId="5ea20e796f35876f" providerId="LiveId" clId="{60A756C2-AF61-4B26-AACD-4EF17FC10D08}" dt="2020-04-14T19:05:32.346" v="14542"/>
          <ac:spMkLst>
            <pc:docMk/>
            <pc:sldMk cId="1380267442" sldId="1341"/>
            <ac:spMk id="3" creationId="{6039C33E-A5AF-4268-9314-BC53E2335B7D}"/>
          </ac:spMkLst>
        </pc:spChg>
        <pc:spChg chg="del">
          <ac:chgData name="Alejandro Cerezo" userId="5ea20e796f35876f" providerId="LiveId" clId="{60A756C2-AF61-4B26-AACD-4EF17FC10D08}" dt="2020-04-14T19:05:32.346" v="14542"/>
          <ac:spMkLst>
            <pc:docMk/>
            <pc:sldMk cId="1380267442" sldId="1341"/>
            <ac:spMk id="4" creationId="{FF2BC86E-FE12-4986-82AF-5A8A3057EE69}"/>
          </ac:spMkLst>
        </pc:spChg>
        <pc:spChg chg="add mod">
          <ac:chgData name="Alejandro Cerezo" userId="5ea20e796f35876f" providerId="LiveId" clId="{60A756C2-AF61-4B26-AACD-4EF17FC10D08}" dt="2020-04-14T19:07:52.068" v="14579" actId="26606"/>
          <ac:spMkLst>
            <pc:docMk/>
            <pc:sldMk cId="1380267442" sldId="1341"/>
            <ac:spMk id="5" creationId="{BEE42205-9F67-4B7F-9F74-26146040C781}"/>
          </ac:spMkLst>
        </pc:spChg>
        <pc:spChg chg="add mod">
          <ac:chgData name="Alejandro Cerezo" userId="5ea20e796f35876f" providerId="LiveId" clId="{60A756C2-AF61-4B26-AACD-4EF17FC10D08}" dt="2020-04-14T19:58:04.951" v="14747" actId="790"/>
          <ac:spMkLst>
            <pc:docMk/>
            <pc:sldMk cId="1380267442" sldId="1341"/>
            <ac:spMk id="6" creationId="{FD983CD4-6CA9-4D08-BE43-F1DEFB555FF4}"/>
          </ac:spMkLst>
        </pc:spChg>
        <pc:spChg chg="add del">
          <ac:chgData name="Alejandro Cerezo" userId="5ea20e796f35876f" providerId="LiveId" clId="{60A756C2-AF61-4B26-AACD-4EF17FC10D08}" dt="2020-04-14T19:07:45.704" v="14572" actId="26606"/>
          <ac:spMkLst>
            <pc:docMk/>
            <pc:sldMk cId="1380267442" sldId="1341"/>
            <ac:spMk id="12" creationId="{CF62D2A7-8207-488C-9F46-316BA81A16C8}"/>
          </ac:spMkLst>
        </pc:spChg>
        <pc:spChg chg="add del">
          <ac:chgData name="Alejandro Cerezo" userId="5ea20e796f35876f" providerId="LiveId" clId="{60A756C2-AF61-4B26-AACD-4EF17FC10D08}" dt="2020-04-14T19:07:47.572" v="14574" actId="26606"/>
          <ac:spMkLst>
            <pc:docMk/>
            <pc:sldMk cId="1380267442" sldId="1341"/>
            <ac:spMk id="14" creationId="{CF62D2A7-8207-488C-9F46-316BA81A16C8}"/>
          </ac:spMkLst>
        </pc:spChg>
        <pc:spChg chg="add del">
          <ac:chgData name="Alejandro Cerezo" userId="5ea20e796f35876f" providerId="LiveId" clId="{60A756C2-AF61-4B26-AACD-4EF17FC10D08}" dt="2020-04-14T19:07:49.509" v="14576" actId="26606"/>
          <ac:spMkLst>
            <pc:docMk/>
            <pc:sldMk cId="1380267442" sldId="1341"/>
            <ac:spMk id="17" creationId="{CF62D2A7-8207-488C-9F46-316BA81A16C8}"/>
          </ac:spMkLst>
        </pc:spChg>
        <pc:spChg chg="add mod">
          <ac:chgData name="Alejandro Cerezo" userId="5ea20e796f35876f" providerId="LiveId" clId="{60A756C2-AF61-4B26-AACD-4EF17FC10D08}" dt="2020-04-14T19:08:52.311" v="14581" actId="1076"/>
          <ac:spMkLst>
            <pc:docMk/>
            <pc:sldMk cId="1380267442" sldId="1341"/>
            <ac:spMk id="19" creationId="{6E39ACEB-2F17-4720-8F64-89D8371BC5E1}"/>
          </ac:spMkLst>
        </pc:spChg>
        <pc:spChg chg="add del">
          <ac:chgData name="Alejandro Cerezo" userId="5ea20e796f35876f" providerId="LiveId" clId="{60A756C2-AF61-4B26-AACD-4EF17FC10D08}" dt="2020-04-14T19:07:52.048" v="14578" actId="26606"/>
          <ac:spMkLst>
            <pc:docMk/>
            <pc:sldMk cId="1380267442" sldId="1341"/>
            <ac:spMk id="20" creationId="{CF62D2A7-8207-488C-9F46-316BA81A16C8}"/>
          </ac:spMkLst>
        </pc:spChg>
        <pc:spChg chg="add">
          <ac:chgData name="Alejandro Cerezo" userId="5ea20e796f35876f" providerId="LiveId" clId="{60A756C2-AF61-4B26-AACD-4EF17FC10D08}" dt="2020-04-14T19:07:52.068" v="14579" actId="26606"/>
          <ac:spMkLst>
            <pc:docMk/>
            <pc:sldMk cId="1380267442" sldId="1341"/>
            <ac:spMk id="23" creationId="{CF62D2A7-8207-488C-9F46-316BA81A16C8}"/>
          </ac:spMkLst>
        </pc:spChg>
        <pc:picChg chg="add del">
          <ac:chgData name="Alejandro Cerezo" userId="5ea20e796f35876f" providerId="LiveId" clId="{60A756C2-AF61-4B26-AACD-4EF17FC10D08}" dt="2020-04-14T19:07:45.704" v="14572" actId="26606"/>
          <ac:picMkLst>
            <pc:docMk/>
            <pc:sldMk cId="1380267442" sldId="1341"/>
            <ac:picMk id="8" creationId="{D576E5D7-99F2-45C6-9CB2-294D5F59E720}"/>
          </ac:picMkLst>
        </pc:picChg>
        <pc:picChg chg="add del">
          <ac:chgData name="Alejandro Cerezo" userId="5ea20e796f35876f" providerId="LiveId" clId="{60A756C2-AF61-4B26-AACD-4EF17FC10D08}" dt="2020-04-14T19:07:47.572" v="14574" actId="26606"/>
          <ac:picMkLst>
            <pc:docMk/>
            <pc:sldMk cId="1380267442" sldId="1341"/>
            <ac:picMk id="15" creationId="{239DB4C2-E0F1-4E68-80ED-E88841A5E54C}"/>
          </ac:picMkLst>
        </pc:picChg>
        <pc:picChg chg="add del">
          <ac:chgData name="Alejandro Cerezo" userId="5ea20e796f35876f" providerId="LiveId" clId="{60A756C2-AF61-4B26-AACD-4EF17FC10D08}" dt="2020-04-14T19:07:49.509" v="14576" actId="26606"/>
          <ac:picMkLst>
            <pc:docMk/>
            <pc:sldMk cId="1380267442" sldId="1341"/>
            <ac:picMk id="18" creationId="{D576E5D7-99F2-45C6-9CB2-294D5F59E720}"/>
          </ac:picMkLst>
        </pc:picChg>
        <pc:picChg chg="add del">
          <ac:chgData name="Alejandro Cerezo" userId="5ea20e796f35876f" providerId="LiveId" clId="{60A756C2-AF61-4B26-AACD-4EF17FC10D08}" dt="2020-04-14T19:07:52.048" v="14578" actId="26606"/>
          <ac:picMkLst>
            <pc:docMk/>
            <pc:sldMk cId="1380267442" sldId="1341"/>
            <ac:picMk id="21" creationId="{239DB4C2-E0F1-4E68-80ED-E88841A5E54C}"/>
          </ac:picMkLst>
        </pc:picChg>
        <pc:picChg chg="add">
          <ac:chgData name="Alejandro Cerezo" userId="5ea20e796f35876f" providerId="LiveId" clId="{60A756C2-AF61-4B26-AACD-4EF17FC10D08}" dt="2020-04-14T19:07:52.068" v="14579" actId="26606"/>
          <ac:picMkLst>
            <pc:docMk/>
            <pc:sldMk cId="1380267442" sldId="1341"/>
            <ac:picMk id="24" creationId="{D576E5D7-99F2-45C6-9CB2-294D5F59E720}"/>
          </ac:picMkLst>
        </pc:picChg>
      </pc:sldChg>
      <pc:sldChg chg="addSp delSp modSp add mod ord setBg setClrOvrMap">
        <pc:chgData name="Alejandro Cerezo" userId="5ea20e796f35876f" providerId="LiveId" clId="{60A756C2-AF61-4B26-AACD-4EF17FC10D08}" dt="2020-04-19T14:55:14.582" v="17396"/>
        <pc:sldMkLst>
          <pc:docMk/>
          <pc:sldMk cId="1545389636" sldId="1342"/>
        </pc:sldMkLst>
        <pc:spChg chg="mod">
          <ac:chgData name="Alejandro Cerezo" userId="5ea20e796f35876f" providerId="LiveId" clId="{60A756C2-AF61-4B26-AACD-4EF17FC10D08}" dt="2020-04-14T19:53:45.411" v="14682" actId="122"/>
          <ac:spMkLst>
            <pc:docMk/>
            <pc:sldMk cId="1545389636" sldId="1342"/>
            <ac:spMk id="2" creationId="{D70B4C51-F708-4725-8A87-F8CD573E0F5F}"/>
          </ac:spMkLst>
        </pc:spChg>
        <pc:spChg chg="mod">
          <ac:chgData name="Alejandro Cerezo" userId="5ea20e796f35876f" providerId="LiveId" clId="{60A756C2-AF61-4B26-AACD-4EF17FC10D08}" dt="2020-04-14T19:53:31.639" v="14681" actId="122"/>
          <ac:spMkLst>
            <pc:docMk/>
            <pc:sldMk cId="1545389636" sldId="1342"/>
            <ac:spMk id="3" creationId="{DA2718BB-1F04-4886-B9E1-EB6F2C8D3B5D}"/>
          </ac:spMkLst>
        </pc:spChg>
        <pc:spChg chg="add del mod">
          <ac:chgData name="Alejandro Cerezo" userId="5ea20e796f35876f" providerId="LiveId" clId="{60A756C2-AF61-4B26-AACD-4EF17FC10D08}" dt="2020-04-14T19:24:32.903" v="14640"/>
          <ac:spMkLst>
            <pc:docMk/>
            <pc:sldMk cId="1545389636" sldId="1342"/>
            <ac:spMk id="4" creationId="{8F21C4DC-B724-4100-AF4C-C049166BA41A}"/>
          </ac:spMkLst>
        </pc:spChg>
        <pc:spChg chg="add del mod">
          <ac:chgData name="Alejandro Cerezo" userId="5ea20e796f35876f" providerId="LiveId" clId="{60A756C2-AF61-4B26-AACD-4EF17FC10D08}" dt="2020-04-14T19:29:08.644" v="14642"/>
          <ac:spMkLst>
            <pc:docMk/>
            <pc:sldMk cId="1545389636" sldId="1342"/>
            <ac:spMk id="5" creationId="{78DD2209-C3C0-455E-ACBC-2946497B7A20}"/>
          </ac:spMkLst>
        </pc:spChg>
        <pc:spChg chg="add del mod">
          <ac:chgData name="Alejandro Cerezo" userId="5ea20e796f35876f" providerId="LiveId" clId="{60A756C2-AF61-4B26-AACD-4EF17FC10D08}" dt="2020-04-14T19:31:21.685" v="14648"/>
          <ac:spMkLst>
            <pc:docMk/>
            <pc:sldMk cId="1545389636" sldId="1342"/>
            <ac:spMk id="6" creationId="{F3EEDC32-CDF9-4C9C-8AC5-F82D39C6A3CE}"/>
          </ac:spMkLst>
        </pc:spChg>
        <pc:spChg chg="add del">
          <ac:chgData name="Alejandro Cerezo" userId="5ea20e796f35876f" providerId="LiveId" clId="{60A756C2-AF61-4B26-AACD-4EF17FC10D08}" dt="2020-04-14T19:32:44.207" v="14661" actId="26606"/>
          <ac:spMkLst>
            <pc:docMk/>
            <pc:sldMk cId="1545389636" sldId="1342"/>
            <ac:spMk id="73" creationId="{C0B27210-D0CA-4654-B3E3-9ABB4F178EA1}"/>
          </ac:spMkLst>
        </pc:spChg>
        <pc:spChg chg="add del">
          <ac:chgData name="Alejandro Cerezo" userId="5ea20e796f35876f" providerId="LiveId" clId="{60A756C2-AF61-4B26-AACD-4EF17FC10D08}" dt="2020-04-14T19:32:44.207" v="14661" actId="26606"/>
          <ac:spMkLst>
            <pc:docMk/>
            <pc:sldMk cId="1545389636" sldId="1342"/>
            <ac:spMk id="75" creationId="{1DB7C82F-AB7E-4F0C-B829-FA1B9C415180}"/>
          </ac:spMkLst>
        </pc:spChg>
        <pc:spChg chg="add del">
          <ac:chgData name="Alejandro Cerezo" userId="5ea20e796f35876f" providerId="LiveId" clId="{60A756C2-AF61-4B26-AACD-4EF17FC10D08}" dt="2020-04-14T19:32:44.207" v="14661" actId="26606"/>
          <ac:spMkLst>
            <pc:docMk/>
            <pc:sldMk cId="1545389636" sldId="1342"/>
            <ac:spMk id="77" creationId="{70B66945-4967-4040-926D-DCA44313CDAB}"/>
          </ac:spMkLst>
        </pc:spChg>
        <pc:spChg chg="add del">
          <ac:chgData name="Alejandro Cerezo" userId="5ea20e796f35876f" providerId="LiveId" clId="{60A756C2-AF61-4B26-AACD-4EF17FC10D08}" dt="2020-04-14T19:32:36.673" v="14659" actId="26606"/>
          <ac:spMkLst>
            <pc:docMk/>
            <pc:sldMk cId="1545389636" sldId="1342"/>
            <ac:spMk id="82" creationId="{8537B233-9CDD-4A90-AABB-A8963DEE4FBC}"/>
          </ac:spMkLst>
        </pc:spChg>
        <pc:spChg chg="add del">
          <ac:chgData name="Alejandro Cerezo" userId="5ea20e796f35876f" providerId="LiveId" clId="{60A756C2-AF61-4B26-AACD-4EF17FC10D08}" dt="2020-04-14T19:32:44.207" v="14661" actId="26606"/>
          <ac:spMkLst>
            <pc:docMk/>
            <pc:sldMk cId="1545389636" sldId="1342"/>
            <ac:spMk id="86" creationId="{E49CC64F-7275-4E33-961B-0C5CDC439875}"/>
          </ac:spMkLst>
        </pc:spChg>
        <pc:picChg chg="add mod">
          <ac:chgData name="Alejandro Cerezo" userId="5ea20e796f35876f" providerId="LiveId" clId="{60A756C2-AF61-4B26-AACD-4EF17FC10D08}" dt="2020-04-14T19:32:44.207" v="14661" actId="26606"/>
          <ac:picMkLst>
            <pc:docMk/>
            <pc:sldMk cId="1545389636" sldId="1342"/>
            <ac:picMk id="13" creationId="{6394A62F-A488-4B6C-9F9B-2B6F1B2BC282}"/>
          </ac:picMkLst>
        </pc:picChg>
        <pc:picChg chg="add del">
          <ac:chgData name="Alejandro Cerezo" userId="5ea20e796f35876f" providerId="LiveId" clId="{60A756C2-AF61-4B26-AACD-4EF17FC10D08}" dt="2020-04-14T19:28:06.917" v="14641" actId="478"/>
          <ac:picMkLst>
            <pc:docMk/>
            <pc:sldMk cId="1545389636" sldId="1342"/>
            <ac:picMk id="1026" creationId="{B2C149D9-FCCD-430F-8D01-FE08B397DD77}"/>
          </ac:picMkLst>
        </pc:picChg>
        <pc:picChg chg="add del mod">
          <ac:chgData name="Alejandro Cerezo" userId="5ea20e796f35876f" providerId="LiveId" clId="{60A756C2-AF61-4B26-AACD-4EF17FC10D08}" dt="2020-04-14T19:31:06.251" v="14645" actId="478"/>
          <ac:picMkLst>
            <pc:docMk/>
            <pc:sldMk cId="1545389636" sldId="1342"/>
            <ac:picMk id="1028" creationId="{2EBF3974-4678-47D2-8313-194A203CAA97}"/>
          </ac:picMkLst>
        </pc:picChg>
        <pc:picChg chg="add del">
          <ac:chgData name="Alejandro Cerezo" userId="5ea20e796f35876f" providerId="LiveId" clId="{60A756C2-AF61-4B26-AACD-4EF17FC10D08}" dt="2020-04-14T19:31:16.242" v="14646" actId="21"/>
          <ac:picMkLst>
            <pc:docMk/>
            <pc:sldMk cId="1545389636" sldId="1342"/>
            <ac:picMk id="1030" creationId="{E546D1C5-A43C-4CE2-9187-8E3C7BCE56AC}"/>
          </ac:picMkLst>
        </pc:picChg>
        <pc:cxnChg chg="add del">
          <ac:chgData name="Alejandro Cerezo" userId="5ea20e796f35876f" providerId="LiveId" clId="{60A756C2-AF61-4B26-AACD-4EF17FC10D08}" dt="2020-04-14T19:32:36.673" v="14659" actId="26606"/>
          <ac:cxnSpMkLst>
            <pc:docMk/>
            <pc:sldMk cId="1545389636" sldId="1342"/>
            <ac:cxnSpMk id="84" creationId="{040575EE-C594-4566-BC00-663004E52AB5}"/>
          </ac:cxnSpMkLst>
        </pc:cxnChg>
      </pc:sldChg>
      <pc:sldChg chg="addSp delSp modSp add mod ord setBg setClrOvrMap">
        <pc:chgData name="Alejandro Cerezo" userId="5ea20e796f35876f" providerId="LiveId" clId="{60A756C2-AF61-4B26-AACD-4EF17FC10D08}" dt="2020-04-15T18:05:26.739" v="14824"/>
        <pc:sldMkLst>
          <pc:docMk/>
          <pc:sldMk cId="1431956500" sldId="1343"/>
        </pc:sldMkLst>
        <pc:spChg chg="del">
          <ac:chgData name="Alejandro Cerezo" userId="5ea20e796f35876f" providerId="LiveId" clId="{60A756C2-AF61-4B26-AACD-4EF17FC10D08}" dt="2020-04-14T19:59:32.393" v="14754"/>
          <ac:spMkLst>
            <pc:docMk/>
            <pc:sldMk cId="1431956500" sldId="1343"/>
            <ac:spMk id="2" creationId="{496C1BF1-7146-43AA-9ADB-520D9A1479CE}"/>
          </ac:spMkLst>
        </pc:spChg>
        <pc:spChg chg="del">
          <ac:chgData name="Alejandro Cerezo" userId="5ea20e796f35876f" providerId="LiveId" clId="{60A756C2-AF61-4B26-AACD-4EF17FC10D08}" dt="2020-04-14T19:59:32.393" v="14754"/>
          <ac:spMkLst>
            <pc:docMk/>
            <pc:sldMk cId="1431956500" sldId="1343"/>
            <ac:spMk id="3" creationId="{C96A53DD-8C06-4572-9243-B317362D7532}"/>
          </ac:spMkLst>
        </pc:spChg>
        <pc:spChg chg="del">
          <ac:chgData name="Alejandro Cerezo" userId="5ea20e796f35876f" providerId="LiveId" clId="{60A756C2-AF61-4B26-AACD-4EF17FC10D08}" dt="2020-04-14T19:59:32.393" v="14754"/>
          <ac:spMkLst>
            <pc:docMk/>
            <pc:sldMk cId="1431956500" sldId="1343"/>
            <ac:spMk id="4" creationId="{03EBF5D1-3A2A-4151-94A3-EDE897635E1F}"/>
          </ac:spMkLst>
        </pc:spChg>
        <pc:spChg chg="add mod">
          <ac:chgData name="Alejandro Cerezo" userId="5ea20e796f35876f" providerId="LiveId" clId="{60A756C2-AF61-4B26-AACD-4EF17FC10D08}" dt="2020-04-14T20:00:09.703" v="14774" actId="26606"/>
          <ac:spMkLst>
            <pc:docMk/>
            <pc:sldMk cId="1431956500" sldId="1343"/>
            <ac:spMk id="5" creationId="{3172635E-EB71-4027-8A94-9DC977194B85}"/>
          </ac:spMkLst>
        </pc:spChg>
        <pc:spChg chg="add del mod">
          <ac:chgData name="Alejandro Cerezo" userId="5ea20e796f35876f" providerId="LiveId" clId="{60A756C2-AF61-4B26-AACD-4EF17FC10D08}" dt="2020-04-14T20:00:09.703" v="14774" actId="26606"/>
          <ac:spMkLst>
            <pc:docMk/>
            <pc:sldMk cId="1431956500" sldId="1343"/>
            <ac:spMk id="6" creationId="{9F61E813-0AF8-4075-ABA9-F1543B85B5A3}"/>
          </ac:spMkLst>
        </pc:spChg>
        <pc:spChg chg="add del">
          <ac:chgData name="Alejandro Cerezo" userId="5ea20e796f35876f" providerId="LiveId" clId="{60A756C2-AF61-4B26-AACD-4EF17FC10D08}" dt="2020-04-14T20:00:09.685" v="14773" actId="26606"/>
          <ac:spMkLst>
            <pc:docMk/>
            <pc:sldMk cId="1431956500" sldId="1343"/>
            <ac:spMk id="12" creationId="{BCC55ACC-A2F6-403C-A3A4-D59B3734D45F}"/>
          </ac:spMkLst>
        </pc:spChg>
        <pc:spChg chg="add">
          <ac:chgData name="Alejandro Cerezo" userId="5ea20e796f35876f" providerId="LiveId" clId="{60A756C2-AF61-4B26-AACD-4EF17FC10D08}" dt="2020-04-14T20:00:09.703" v="14774" actId="26606"/>
          <ac:spMkLst>
            <pc:docMk/>
            <pc:sldMk cId="1431956500" sldId="1343"/>
            <ac:spMk id="14" creationId="{BCC55ACC-A2F6-403C-A3A4-D59B3734D45F}"/>
          </ac:spMkLst>
        </pc:spChg>
        <pc:picChg chg="add del">
          <ac:chgData name="Alejandro Cerezo" userId="5ea20e796f35876f" providerId="LiveId" clId="{60A756C2-AF61-4B26-AACD-4EF17FC10D08}" dt="2020-04-14T20:00:09.685" v="14773" actId="26606"/>
          <ac:picMkLst>
            <pc:docMk/>
            <pc:sldMk cId="1431956500" sldId="1343"/>
            <ac:picMk id="8" creationId="{BCC2E0A7-2402-4720-BE53-4C54D1B052B8}"/>
          </ac:picMkLst>
        </pc:picChg>
        <pc:picChg chg="add">
          <ac:chgData name="Alejandro Cerezo" userId="5ea20e796f35876f" providerId="LiveId" clId="{60A756C2-AF61-4B26-AACD-4EF17FC10D08}" dt="2020-04-14T20:00:09.703" v="14774" actId="26606"/>
          <ac:picMkLst>
            <pc:docMk/>
            <pc:sldMk cId="1431956500" sldId="1343"/>
            <ac:picMk id="15" creationId="{F757D44E-5065-4FC2-BF52-B70819D012EC}"/>
          </ac:picMkLst>
        </pc:picChg>
      </pc:sldChg>
      <pc:sldChg chg="addSp modSp add mod setBg">
        <pc:chgData name="Alejandro Cerezo" userId="5ea20e796f35876f" providerId="LiveId" clId="{60A756C2-AF61-4B26-AACD-4EF17FC10D08}" dt="2020-04-15T20:26:07.632" v="15297" actId="790"/>
        <pc:sldMkLst>
          <pc:docMk/>
          <pc:sldMk cId="3075054069" sldId="1344"/>
        </pc:sldMkLst>
        <pc:spChg chg="mod">
          <ac:chgData name="Alejandro Cerezo" userId="5ea20e796f35876f" providerId="LiveId" clId="{60A756C2-AF61-4B26-AACD-4EF17FC10D08}" dt="2020-04-15T19:33:53.498" v="15288" actId="26606"/>
          <ac:spMkLst>
            <pc:docMk/>
            <pc:sldMk cId="3075054069" sldId="1344"/>
            <ac:spMk id="2" creationId="{F264A5C8-C83A-443C-91F2-B82E45A10141}"/>
          </ac:spMkLst>
        </pc:spChg>
        <pc:spChg chg="add mod">
          <ac:chgData name="Alejandro Cerezo" userId="5ea20e796f35876f" providerId="LiveId" clId="{60A756C2-AF61-4B26-AACD-4EF17FC10D08}" dt="2020-04-15T20:26:07.632" v="15297" actId="790"/>
          <ac:spMkLst>
            <pc:docMk/>
            <pc:sldMk cId="3075054069" sldId="1344"/>
            <ac:spMk id="3" creationId="{2A4748FA-F78C-4F3D-913A-45C26388337F}"/>
          </ac:spMkLst>
        </pc:spChg>
        <pc:picChg chg="add mod">
          <ac:chgData name="Alejandro Cerezo" userId="5ea20e796f35876f" providerId="LiveId" clId="{60A756C2-AF61-4B26-AACD-4EF17FC10D08}" dt="2020-04-15T20:24:52.538" v="15290" actId="27614"/>
          <ac:picMkLst>
            <pc:docMk/>
            <pc:sldMk cId="3075054069" sldId="1344"/>
            <ac:picMk id="5" creationId="{DC5AAB8C-B7D6-4742-A77B-D03ECFD191CD}"/>
          </ac:picMkLst>
        </pc:picChg>
        <pc:cxnChg chg="add">
          <ac:chgData name="Alejandro Cerezo" userId="5ea20e796f35876f" providerId="LiveId" clId="{60A756C2-AF61-4B26-AACD-4EF17FC10D08}" dt="2020-04-15T19:33:53.498" v="15288" actId="26606"/>
          <ac:cxnSpMkLst>
            <pc:docMk/>
            <pc:sldMk cId="3075054069" sldId="1344"/>
            <ac:cxnSpMk id="9" creationId="{A7F400EE-A8A5-48AF-B4D6-291B52C6F0B0}"/>
          </ac:cxnSpMkLst>
        </pc:cxnChg>
      </pc:sldChg>
      <pc:sldChg chg="addSp modSp add mod setBg">
        <pc:chgData name="Alejandro Cerezo" userId="5ea20e796f35876f" providerId="LiveId" clId="{60A756C2-AF61-4B26-AACD-4EF17FC10D08}" dt="2020-04-19T11:59:32.493" v="15903" actId="27614"/>
        <pc:sldMkLst>
          <pc:docMk/>
          <pc:sldMk cId="1521539793" sldId="1345"/>
        </pc:sldMkLst>
        <pc:spChg chg="mod">
          <ac:chgData name="Alejandro Cerezo" userId="5ea20e796f35876f" providerId="LiveId" clId="{60A756C2-AF61-4B26-AACD-4EF17FC10D08}" dt="2020-04-19T11:59:18.623" v="15902" actId="26606"/>
          <ac:spMkLst>
            <pc:docMk/>
            <pc:sldMk cId="1521539793" sldId="1345"/>
            <ac:spMk id="2" creationId="{E73C2801-2D2A-4D1B-8F09-D0BA25D89301}"/>
          </ac:spMkLst>
        </pc:spChg>
        <pc:spChg chg="add mod">
          <ac:chgData name="Alejandro Cerezo" userId="5ea20e796f35876f" providerId="LiveId" clId="{60A756C2-AF61-4B26-AACD-4EF17FC10D08}" dt="2020-04-19T11:59:18.623" v="15902" actId="26606"/>
          <ac:spMkLst>
            <pc:docMk/>
            <pc:sldMk cId="1521539793" sldId="1345"/>
            <ac:spMk id="3" creationId="{CE105F2B-CA7B-4740-A626-CFB2E2E37EF7}"/>
          </ac:spMkLst>
        </pc:spChg>
        <pc:picChg chg="add mod">
          <ac:chgData name="Alejandro Cerezo" userId="5ea20e796f35876f" providerId="LiveId" clId="{60A756C2-AF61-4B26-AACD-4EF17FC10D08}" dt="2020-04-19T11:59:32.493" v="15903" actId="27614"/>
          <ac:picMkLst>
            <pc:docMk/>
            <pc:sldMk cId="1521539793" sldId="1345"/>
            <ac:picMk id="5" creationId="{A0AB11C6-FA51-46B1-AB59-76A64815AA99}"/>
          </ac:picMkLst>
        </pc:picChg>
        <pc:cxnChg chg="add">
          <ac:chgData name="Alejandro Cerezo" userId="5ea20e796f35876f" providerId="LiveId" clId="{60A756C2-AF61-4B26-AACD-4EF17FC10D08}" dt="2020-04-19T11:59:18.623" v="15902" actId="26606"/>
          <ac:cxnSpMkLst>
            <pc:docMk/>
            <pc:sldMk cId="1521539793" sldId="1345"/>
            <ac:cxnSpMk id="9" creationId="{A7F400EE-A8A5-48AF-B4D6-291B52C6F0B0}"/>
          </ac:cxnSpMkLst>
        </pc:cxnChg>
      </pc:sldChg>
      <pc:sldChg chg="addSp delSp modSp add mod setBg">
        <pc:chgData name="Alejandro Cerezo" userId="5ea20e796f35876f" providerId="LiveId" clId="{60A756C2-AF61-4B26-AACD-4EF17FC10D08}" dt="2020-04-19T15:29:37.602" v="17778" actId="122"/>
        <pc:sldMkLst>
          <pc:docMk/>
          <pc:sldMk cId="3538878244" sldId="1346"/>
        </pc:sldMkLst>
        <pc:spChg chg="mod">
          <ac:chgData name="Alejandro Cerezo" userId="5ea20e796f35876f" providerId="LiveId" clId="{60A756C2-AF61-4B26-AACD-4EF17FC10D08}" dt="2020-04-19T15:29:37.602" v="17778" actId="122"/>
          <ac:spMkLst>
            <pc:docMk/>
            <pc:sldMk cId="3538878244" sldId="1346"/>
            <ac:spMk id="2" creationId="{48E7813F-A222-4D9E-B5B2-9F9143FFA0ED}"/>
          </ac:spMkLst>
        </pc:spChg>
        <pc:spChg chg="del">
          <ac:chgData name="Alejandro Cerezo" userId="5ea20e796f35876f" providerId="LiveId" clId="{60A756C2-AF61-4B26-AACD-4EF17FC10D08}" dt="2020-04-19T12:00:06.140" v="15922"/>
          <ac:spMkLst>
            <pc:docMk/>
            <pc:sldMk cId="3538878244" sldId="1346"/>
            <ac:spMk id="3" creationId="{1D098B33-F8A6-4BC7-942C-C1C1C3E9E2EE}"/>
          </ac:spMkLst>
        </pc:spChg>
        <pc:spChg chg="add del mod">
          <ac:chgData name="Alejandro Cerezo" userId="5ea20e796f35876f" providerId="LiveId" clId="{60A756C2-AF61-4B26-AACD-4EF17FC10D08}" dt="2020-04-19T12:00:15.767" v="15923"/>
          <ac:spMkLst>
            <pc:docMk/>
            <pc:sldMk cId="3538878244" sldId="1346"/>
            <ac:spMk id="4" creationId="{43A75D3F-60F3-4007-9EF8-E97BA74F1A62}"/>
          </ac:spMkLst>
        </pc:spChg>
        <pc:spChg chg="add del">
          <ac:chgData name="Alejandro Cerezo" userId="5ea20e796f35876f" providerId="LiveId" clId="{60A756C2-AF61-4B26-AACD-4EF17FC10D08}" dt="2020-04-19T14:14:05.457" v="16143"/>
          <ac:spMkLst>
            <pc:docMk/>
            <pc:sldMk cId="3538878244" sldId="1346"/>
            <ac:spMk id="5" creationId="{4F577EC2-E1B9-4C6B-A6D1-5B35318A559D}"/>
          </ac:spMkLst>
        </pc:spChg>
        <pc:spChg chg="add del">
          <ac:chgData name="Alejandro Cerezo" userId="5ea20e796f35876f" providerId="LiveId" clId="{60A756C2-AF61-4B26-AACD-4EF17FC10D08}" dt="2020-04-19T12:00:37.807" v="15925" actId="26606"/>
          <ac:spMkLst>
            <pc:docMk/>
            <pc:sldMk cId="3538878244" sldId="1346"/>
            <ac:spMk id="73" creationId="{EBF87945-A001-489F-9D9B-7D9435F0B9CA}"/>
          </ac:spMkLst>
        </pc:spChg>
        <pc:spChg chg="add del">
          <ac:chgData name="Alejandro Cerezo" userId="5ea20e796f35876f" providerId="LiveId" clId="{60A756C2-AF61-4B26-AACD-4EF17FC10D08}" dt="2020-04-19T12:00:40.824" v="15927" actId="26606"/>
          <ac:spMkLst>
            <pc:docMk/>
            <pc:sldMk cId="3538878244" sldId="1346"/>
            <ac:spMk id="75" creationId="{E78C6E4B-A1F1-4B6C-97EC-BE997495D6AC}"/>
          </ac:spMkLst>
        </pc:spChg>
        <pc:spChg chg="add">
          <ac:chgData name="Alejandro Cerezo" userId="5ea20e796f35876f" providerId="LiveId" clId="{60A756C2-AF61-4B26-AACD-4EF17FC10D08}" dt="2020-04-19T12:00:43.229" v="15930" actId="26606"/>
          <ac:spMkLst>
            <pc:docMk/>
            <pc:sldMk cId="3538878244" sldId="1346"/>
            <ac:spMk id="77" creationId="{E48B6BD6-5DED-4B86-A4B3-D35037F68FC4}"/>
          </ac:spMkLst>
        </pc:spChg>
        <pc:spChg chg="add del">
          <ac:chgData name="Alejandro Cerezo" userId="5ea20e796f35876f" providerId="LiveId" clId="{60A756C2-AF61-4B26-AACD-4EF17FC10D08}" dt="2020-04-19T12:00:37.807" v="15925" actId="26606"/>
          <ac:spMkLst>
            <pc:docMk/>
            <pc:sldMk cId="3538878244" sldId="1346"/>
            <ac:spMk id="1030" creationId="{42D7CA60-1F1B-40B4-B260-0BCCC022A340}"/>
          </ac:spMkLst>
        </pc:spChg>
        <pc:spChg chg="add del">
          <ac:chgData name="Alejandro Cerezo" userId="5ea20e796f35876f" providerId="LiveId" clId="{60A756C2-AF61-4B26-AACD-4EF17FC10D08}" dt="2020-04-19T12:00:40.824" v="15927" actId="26606"/>
          <ac:spMkLst>
            <pc:docMk/>
            <pc:sldMk cId="3538878244" sldId="1346"/>
            <ac:spMk id="1032" creationId="{F60FCA6E-0894-46CD-BD49-5955A51E0084}"/>
          </ac:spMkLst>
        </pc:spChg>
        <pc:spChg chg="add del">
          <ac:chgData name="Alejandro Cerezo" userId="5ea20e796f35876f" providerId="LiveId" clId="{60A756C2-AF61-4B26-AACD-4EF17FC10D08}" dt="2020-04-19T12:00:40.824" v="15927" actId="26606"/>
          <ac:spMkLst>
            <pc:docMk/>
            <pc:sldMk cId="3538878244" sldId="1346"/>
            <ac:spMk id="1033" creationId="{6CEFC0CC-ED63-4F8B-A4B3-C4605707A236}"/>
          </ac:spMkLst>
        </pc:spChg>
        <pc:spChg chg="add del">
          <ac:chgData name="Alejandro Cerezo" userId="5ea20e796f35876f" providerId="LiveId" clId="{60A756C2-AF61-4B26-AACD-4EF17FC10D08}" dt="2020-04-19T12:00:43.216" v="15929" actId="26606"/>
          <ac:spMkLst>
            <pc:docMk/>
            <pc:sldMk cId="3538878244" sldId="1346"/>
            <ac:spMk id="1035" creationId="{FA9E2DCD-F442-4080-9B57-1C983C86F166}"/>
          </ac:spMkLst>
        </pc:spChg>
        <pc:spChg chg="add">
          <ac:chgData name="Alejandro Cerezo" userId="5ea20e796f35876f" providerId="LiveId" clId="{60A756C2-AF61-4B26-AACD-4EF17FC10D08}" dt="2020-04-19T12:00:43.229" v="15930" actId="26606"/>
          <ac:spMkLst>
            <pc:docMk/>
            <pc:sldMk cId="3538878244" sldId="1346"/>
            <ac:spMk id="1037" creationId="{233F6408-E1FB-40EE-933F-488D38CCC73F}"/>
          </ac:spMkLst>
        </pc:spChg>
        <pc:spChg chg="add">
          <ac:chgData name="Alejandro Cerezo" userId="5ea20e796f35876f" providerId="LiveId" clId="{60A756C2-AF61-4B26-AACD-4EF17FC10D08}" dt="2020-04-19T12:00:43.229" v="15930" actId="26606"/>
          <ac:spMkLst>
            <pc:docMk/>
            <pc:sldMk cId="3538878244" sldId="1346"/>
            <ac:spMk id="1038" creationId="{F055C0C5-567C-4C02-83F3-B427BC740697}"/>
          </ac:spMkLst>
        </pc:spChg>
        <pc:spChg chg="add mod">
          <ac:chgData name="Alejandro Cerezo" userId="5ea20e796f35876f" providerId="LiveId" clId="{60A756C2-AF61-4B26-AACD-4EF17FC10D08}" dt="2020-04-19T15:28:20.686" v="17773" actId="1076"/>
          <ac:spMkLst>
            <pc:docMk/>
            <pc:sldMk cId="3538878244" sldId="1346"/>
            <ac:spMk id="1039" creationId="{6EA9E001-863B-47C1-8408-28D2C1CCAADA}"/>
          </ac:spMkLst>
        </pc:spChg>
        <pc:picChg chg="add mod">
          <ac:chgData name="Alejandro Cerezo" userId="5ea20e796f35876f" providerId="LiveId" clId="{60A756C2-AF61-4B26-AACD-4EF17FC10D08}" dt="2020-04-19T14:11:08.953" v="16114" actId="1076"/>
          <ac:picMkLst>
            <pc:docMk/>
            <pc:sldMk cId="3538878244" sldId="1346"/>
            <ac:picMk id="1026" creationId="{97F0235B-A96D-42BD-8ACD-2B0F009AEC68}"/>
          </ac:picMkLst>
        </pc:picChg>
      </pc:sldChg>
      <pc:sldChg chg="delSp modSp add del">
        <pc:chgData name="Alejandro Cerezo" userId="5ea20e796f35876f" providerId="LiveId" clId="{60A756C2-AF61-4B26-AACD-4EF17FC10D08}" dt="2020-04-19T14:12:00.567" v="16119" actId="2696"/>
        <pc:sldMkLst>
          <pc:docMk/>
          <pc:sldMk cId="2049797510" sldId="1347"/>
        </pc:sldMkLst>
        <pc:spChg chg="mod">
          <ac:chgData name="Alejandro Cerezo" userId="5ea20e796f35876f" providerId="LiveId" clId="{60A756C2-AF61-4B26-AACD-4EF17FC10D08}" dt="2020-04-19T14:11:45.918" v="16117" actId="1076"/>
          <ac:spMkLst>
            <pc:docMk/>
            <pc:sldMk cId="2049797510" sldId="1347"/>
            <ac:spMk id="1039" creationId="{6EA9E001-863B-47C1-8408-28D2C1CCAADA}"/>
          </ac:spMkLst>
        </pc:spChg>
        <pc:picChg chg="del">
          <ac:chgData name="Alejandro Cerezo" userId="5ea20e796f35876f" providerId="LiveId" clId="{60A756C2-AF61-4B26-AACD-4EF17FC10D08}" dt="2020-04-19T14:11:29.397" v="16115" actId="478"/>
          <ac:picMkLst>
            <pc:docMk/>
            <pc:sldMk cId="2049797510" sldId="1347"/>
            <ac:picMk id="1026" creationId="{97F0235B-A96D-42BD-8ACD-2B0F009AEC68}"/>
          </ac:picMkLst>
        </pc:picChg>
      </pc:sldChg>
      <pc:sldChg chg="addSp modSp add mod ord setBg">
        <pc:chgData name="Alejandro Cerezo" userId="5ea20e796f35876f" providerId="LiveId" clId="{60A756C2-AF61-4B26-AACD-4EF17FC10D08}" dt="2020-04-19T19:41:11.385" v="19854"/>
        <pc:sldMkLst>
          <pc:docMk/>
          <pc:sldMk cId="2950318999" sldId="1348"/>
        </pc:sldMkLst>
        <pc:spChg chg="mod">
          <ac:chgData name="Alejandro Cerezo" userId="5ea20e796f35876f" providerId="LiveId" clId="{60A756C2-AF61-4B26-AACD-4EF17FC10D08}" dt="2020-04-19T14:28:49.930" v="16553" actId="26606"/>
          <ac:spMkLst>
            <pc:docMk/>
            <pc:sldMk cId="2950318999" sldId="1348"/>
            <ac:spMk id="2" creationId="{999BCE5D-D27F-4673-89C8-53691B138E4D}"/>
          </ac:spMkLst>
        </pc:spChg>
        <pc:spChg chg="mod">
          <ac:chgData name="Alejandro Cerezo" userId="5ea20e796f35876f" providerId="LiveId" clId="{60A756C2-AF61-4B26-AACD-4EF17FC10D08}" dt="2020-04-19T14:29:39.327" v="16562" actId="108"/>
          <ac:spMkLst>
            <pc:docMk/>
            <pc:sldMk cId="2950318999" sldId="1348"/>
            <ac:spMk id="3" creationId="{E0A4878B-D14D-4F56-93FF-8BFBE1A31499}"/>
          </ac:spMkLst>
        </pc:spChg>
        <pc:spChg chg="add">
          <ac:chgData name="Alejandro Cerezo" userId="5ea20e796f35876f" providerId="LiveId" clId="{60A756C2-AF61-4B26-AACD-4EF17FC10D08}" dt="2020-04-19T14:28:49.930" v="16553" actId="26606"/>
          <ac:spMkLst>
            <pc:docMk/>
            <pc:sldMk cId="2950318999" sldId="1348"/>
            <ac:spMk id="10" creationId="{AFA67CD3-AB4E-4A7A-BEB8-53C445D8C44E}"/>
          </ac:spMkLst>
        </pc:spChg>
        <pc:spChg chg="add">
          <ac:chgData name="Alejandro Cerezo" userId="5ea20e796f35876f" providerId="LiveId" clId="{60A756C2-AF61-4B26-AACD-4EF17FC10D08}" dt="2020-04-19T14:28:49.930" v="16553" actId="26606"/>
          <ac:spMkLst>
            <pc:docMk/>
            <pc:sldMk cId="2950318999" sldId="1348"/>
            <ac:spMk id="14" creationId="{339C8D78-A644-462F-B674-F440635E5353}"/>
          </ac:spMkLst>
        </pc:spChg>
        <pc:picChg chg="add">
          <ac:chgData name="Alejandro Cerezo" userId="5ea20e796f35876f" providerId="LiveId" clId="{60A756C2-AF61-4B26-AACD-4EF17FC10D08}" dt="2020-04-19T14:28:49.930" v="16553" actId="26606"/>
          <ac:picMkLst>
            <pc:docMk/>
            <pc:sldMk cId="2950318999" sldId="1348"/>
            <ac:picMk id="7" creationId="{F1ECA0D0-5B5B-402A-A340-F13EDDA8807D}"/>
          </ac:picMkLst>
        </pc:picChg>
        <pc:picChg chg="add">
          <ac:chgData name="Alejandro Cerezo" userId="5ea20e796f35876f" providerId="LiveId" clId="{60A756C2-AF61-4B26-AACD-4EF17FC10D08}" dt="2020-04-19T14:28:49.930" v="16553" actId="26606"/>
          <ac:picMkLst>
            <pc:docMk/>
            <pc:sldMk cId="2950318999" sldId="1348"/>
            <ac:picMk id="12" creationId="{07CF545F-9C2E-4446-97CD-AD92990C2B68}"/>
          </ac:picMkLst>
        </pc:picChg>
      </pc:sldChg>
      <pc:sldChg chg="addSp delSp modSp add mod setBg">
        <pc:chgData name="Alejandro Cerezo" userId="5ea20e796f35876f" providerId="LiveId" clId="{60A756C2-AF61-4B26-AACD-4EF17FC10D08}" dt="2020-04-19T16:15:43.996" v="17996" actId="20577"/>
        <pc:sldMkLst>
          <pc:docMk/>
          <pc:sldMk cId="3739960496" sldId="1349"/>
        </pc:sldMkLst>
        <pc:spChg chg="mod">
          <ac:chgData name="Alejandro Cerezo" userId="5ea20e796f35876f" providerId="LiveId" clId="{60A756C2-AF61-4B26-AACD-4EF17FC10D08}" dt="2020-04-19T14:46:39.564" v="17028" actId="26606"/>
          <ac:spMkLst>
            <pc:docMk/>
            <pc:sldMk cId="3739960496" sldId="1349"/>
            <ac:spMk id="2" creationId="{F049E746-90C5-4C4B-BD09-6559191701ED}"/>
          </ac:spMkLst>
        </pc:spChg>
        <pc:spChg chg="add mod">
          <ac:chgData name="Alejandro Cerezo" userId="5ea20e796f35876f" providerId="LiveId" clId="{60A756C2-AF61-4B26-AACD-4EF17FC10D08}" dt="2020-04-19T16:15:43.996" v="17996" actId="20577"/>
          <ac:spMkLst>
            <pc:docMk/>
            <pc:sldMk cId="3739960496" sldId="1349"/>
            <ac:spMk id="3" creationId="{6C795129-ED3A-44AB-8B20-C28E3CFBA229}"/>
          </ac:spMkLst>
        </pc:spChg>
        <pc:spChg chg="add">
          <ac:chgData name="Alejandro Cerezo" userId="5ea20e796f35876f" providerId="LiveId" clId="{60A756C2-AF61-4B26-AACD-4EF17FC10D08}" dt="2020-04-19T14:46:39.564" v="17028" actId="26606"/>
          <ac:spMkLst>
            <pc:docMk/>
            <pc:sldMk cId="3739960496" sldId="1349"/>
            <ac:spMk id="10" creationId="{59A309A7-1751-4ABE-A3C1-EEC40366AD89}"/>
          </ac:spMkLst>
        </pc:spChg>
        <pc:spChg chg="add">
          <ac:chgData name="Alejandro Cerezo" userId="5ea20e796f35876f" providerId="LiveId" clId="{60A756C2-AF61-4B26-AACD-4EF17FC10D08}" dt="2020-04-19T14:46:39.564" v="17028" actId="26606"/>
          <ac:spMkLst>
            <pc:docMk/>
            <pc:sldMk cId="3739960496" sldId="1349"/>
            <ac:spMk id="12" creationId="{967D8EB6-EAE1-4F9C-B398-83321E287204}"/>
          </ac:spMkLst>
        </pc:spChg>
        <pc:picChg chg="add del">
          <ac:chgData name="Alejandro Cerezo" userId="5ea20e796f35876f" providerId="LiveId" clId="{60A756C2-AF61-4B26-AACD-4EF17FC10D08}" dt="2020-04-19T14:46:39.550" v="17027" actId="26606"/>
          <ac:picMkLst>
            <pc:docMk/>
            <pc:sldMk cId="3739960496" sldId="1349"/>
            <ac:picMk id="5" creationId="{9F285A36-C5EF-4AC3-913B-CEE30DEE6C84}"/>
          </ac:picMkLst>
        </pc:picChg>
        <pc:picChg chg="add">
          <ac:chgData name="Alejandro Cerezo" userId="5ea20e796f35876f" providerId="LiveId" clId="{60A756C2-AF61-4B26-AACD-4EF17FC10D08}" dt="2020-04-19T14:46:39.564" v="17028" actId="26606"/>
          <ac:picMkLst>
            <pc:docMk/>
            <pc:sldMk cId="3739960496" sldId="1349"/>
            <ac:picMk id="7" creationId="{2E4D12E1-F0D0-49B7-9EE8-1D8E32C0CC70}"/>
          </ac:picMkLst>
        </pc:picChg>
        <pc:cxnChg chg="add del">
          <ac:chgData name="Alejandro Cerezo" userId="5ea20e796f35876f" providerId="LiveId" clId="{60A756C2-AF61-4B26-AACD-4EF17FC10D08}" dt="2020-04-19T14:46:39.550" v="17027" actId="26606"/>
          <ac:cxnSpMkLst>
            <pc:docMk/>
            <pc:sldMk cId="3739960496" sldId="1349"/>
            <ac:cxnSpMk id="9" creationId="{A7F400EE-A8A5-48AF-B4D6-291B52C6F0B0}"/>
          </ac:cxnSpMkLst>
        </pc:cxnChg>
      </pc:sldChg>
      <pc:sldChg chg="addSp delSp modSp add mod ord setBg">
        <pc:chgData name="Alejandro Cerezo" userId="5ea20e796f35876f" providerId="LiveId" clId="{60A756C2-AF61-4B26-AACD-4EF17FC10D08}" dt="2020-04-19T14:56:00.411" v="17403" actId="26606"/>
        <pc:sldMkLst>
          <pc:docMk/>
          <pc:sldMk cId="2649728471" sldId="1350"/>
        </pc:sldMkLst>
        <pc:spChg chg="mod">
          <ac:chgData name="Alejandro Cerezo" userId="5ea20e796f35876f" providerId="LiveId" clId="{60A756C2-AF61-4B26-AACD-4EF17FC10D08}" dt="2020-04-19T14:56:00.411" v="17403" actId="26606"/>
          <ac:spMkLst>
            <pc:docMk/>
            <pc:sldMk cId="2649728471" sldId="1350"/>
            <ac:spMk id="2" creationId="{A98F7C95-1CDC-48A4-81B9-87F487098486}"/>
          </ac:spMkLst>
        </pc:spChg>
        <pc:spChg chg="add del mod">
          <ac:chgData name="Alejandro Cerezo" userId="5ea20e796f35876f" providerId="LiveId" clId="{60A756C2-AF61-4B26-AACD-4EF17FC10D08}" dt="2020-04-19T14:56:00.411" v="17403" actId="26606"/>
          <ac:spMkLst>
            <pc:docMk/>
            <pc:sldMk cId="2649728471" sldId="1350"/>
            <ac:spMk id="3" creationId="{59B91EC8-46C7-472F-87CA-9981EE6E230B}"/>
          </ac:spMkLst>
        </pc:spChg>
        <pc:spChg chg="add del">
          <ac:chgData name="Alejandro Cerezo" userId="5ea20e796f35876f" providerId="LiveId" clId="{60A756C2-AF61-4B26-AACD-4EF17FC10D08}" dt="2020-04-19T14:55:50.530" v="17398" actId="26606"/>
          <ac:spMkLst>
            <pc:docMk/>
            <pc:sldMk cId="2649728471" sldId="1350"/>
            <ac:spMk id="10" creationId="{3A5B4632-C963-4296-86F0-79AA9EA5AE98}"/>
          </ac:spMkLst>
        </pc:spChg>
        <pc:spChg chg="add del">
          <ac:chgData name="Alejandro Cerezo" userId="5ea20e796f35876f" providerId="LiveId" clId="{60A756C2-AF61-4B26-AACD-4EF17FC10D08}" dt="2020-04-19T14:55:54.469" v="17400" actId="26606"/>
          <ac:spMkLst>
            <pc:docMk/>
            <pc:sldMk cId="2649728471" sldId="1350"/>
            <ac:spMk id="12" creationId="{59B91EC8-46C7-472F-87CA-9981EE6E230B}"/>
          </ac:spMkLst>
        </pc:spChg>
        <pc:spChg chg="add del">
          <ac:chgData name="Alejandro Cerezo" userId="5ea20e796f35876f" providerId="LiveId" clId="{60A756C2-AF61-4B26-AACD-4EF17FC10D08}" dt="2020-04-19T14:56:00.395" v="17402" actId="26606"/>
          <ac:spMkLst>
            <pc:docMk/>
            <pc:sldMk cId="2649728471" sldId="1350"/>
            <ac:spMk id="15" creationId="{FF0330B1-AAAC-427D-8A95-40380162BC65}"/>
          </ac:spMkLst>
        </pc:spChg>
        <pc:spChg chg="add del">
          <ac:chgData name="Alejandro Cerezo" userId="5ea20e796f35876f" providerId="LiveId" clId="{60A756C2-AF61-4B26-AACD-4EF17FC10D08}" dt="2020-04-19T14:56:00.395" v="17402" actId="26606"/>
          <ac:spMkLst>
            <pc:docMk/>
            <pc:sldMk cId="2649728471" sldId="1350"/>
            <ac:spMk id="16" creationId="{59B91EC8-46C7-472F-87CA-9981EE6E230B}"/>
          </ac:spMkLst>
        </pc:spChg>
        <pc:spChg chg="add">
          <ac:chgData name="Alejandro Cerezo" userId="5ea20e796f35876f" providerId="LiveId" clId="{60A756C2-AF61-4B26-AACD-4EF17FC10D08}" dt="2020-04-19T14:56:00.411" v="17403" actId="26606"/>
          <ac:spMkLst>
            <pc:docMk/>
            <pc:sldMk cId="2649728471" sldId="1350"/>
            <ac:spMk id="18" creationId="{59B91EC8-46C7-472F-87CA-9981EE6E230B}"/>
          </ac:spMkLst>
        </pc:spChg>
        <pc:graphicFrameChg chg="add del">
          <ac:chgData name="Alejandro Cerezo" userId="5ea20e796f35876f" providerId="LiveId" clId="{60A756C2-AF61-4B26-AACD-4EF17FC10D08}" dt="2020-04-19T14:55:50.530" v="17398" actId="26606"/>
          <ac:graphicFrameMkLst>
            <pc:docMk/>
            <pc:sldMk cId="2649728471" sldId="1350"/>
            <ac:graphicFrameMk id="5" creationId="{A707D428-09CD-4994-A0F2-317969D337AA}"/>
          </ac:graphicFrameMkLst>
        </pc:graphicFrameChg>
        <pc:picChg chg="add del">
          <ac:chgData name="Alejandro Cerezo" userId="5ea20e796f35876f" providerId="LiveId" clId="{60A756C2-AF61-4B26-AACD-4EF17FC10D08}" dt="2020-04-19T14:56:00.395" v="17402" actId="26606"/>
          <ac:picMkLst>
            <pc:docMk/>
            <pc:sldMk cId="2649728471" sldId="1350"/>
            <ac:picMk id="7" creationId="{2E674BE7-31A3-408C-B2CC-AA16244E4CDD}"/>
          </ac:picMkLst>
        </pc:picChg>
        <pc:picChg chg="add del">
          <ac:chgData name="Alejandro Cerezo" userId="5ea20e796f35876f" providerId="LiveId" clId="{60A756C2-AF61-4B26-AACD-4EF17FC10D08}" dt="2020-04-19T14:55:54.469" v="17400" actId="26606"/>
          <ac:picMkLst>
            <pc:docMk/>
            <pc:sldMk cId="2649728471" sldId="1350"/>
            <ac:picMk id="13" creationId="{CC3C0F8D-0553-4860-AE17-A3D6BE20AE84}"/>
          </ac:picMkLst>
        </pc:picChg>
        <pc:picChg chg="add">
          <ac:chgData name="Alejandro Cerezo" userId="5ea20e796f35876f" providerId="LiveId" clId="{60A756C2-AF61-4B26-AACD-4EF17FC10D08}" dt="2020-04-19T14:56:00.411" v="17403" actId="26606"/>
          <ac:picMkLst>
            <pc:docMk/>
            <pc:sldMk cId="2649728471" sldId="1350"/>
            <ac:picMk id="19" creationId="{CC3C0F8D-0553-4860-AE17-A3D6BE20AE84}"/>
          </ac:picMkLst>
        </pc:picChg>
        <pc:cxnChg chg="add del">
          <ac:chgData name="Alejandro Cerezo" userId="5ea20e796f35876f" providerId="LiveId" clId="{60A756C2-AF61-4B26-AACD-4EF17FC10D08}" dt="2020-04-19T14:55:54.469" v="17400" actId="26606"/>
          <ac:cxnSpMkLst>
            <pc:docMk/>
            <pc:sldMk cId="2649728471" sldId="1350"/>
            <ac:cxnSpMk id="9" creationId="{A7F400EE-A8A5-48AF-B4D6-291B52C6F0B0}"/>
          </ac:cxnSpMkLst>
        </pc:cxnChg>
        <pc:cxnChg chg="add">
          <ac:chgData name="Alejandro Cerezo" userId="5ea20e796f35876f" providerId="LiveId" clId="{60A756C2-AF61-4B26-AACD-4EF17FC10D08}" dt="2020-04-19T14:56:00.411" v="17403" actId="26606"/>
          <ac:cxnSpMkLst>
            <pc:docMk/>
            <pc:sldMk cId="2649728471" sldId="1350"/>
            <ac:cxnSpMk id="20" creationId="{A7F400EE-A8A5-48AF-B4D6-291B52C6F0B0}"/>
          </ac:cxnSpMkLst>
        </pc:cxnChg>
      </pc:sldChg>
      <pc:sldChg chg="addSp delSp modSp add mod ord setBg setClrOvrMap">
        <pc:chgData name="Alejandro Cerezo" userId="5ea20e796f35876f" providerId="LiveId" clId="{60A756C2-AF61-4B26-AACD-4EF17FC10D08}" dt="2020-04-19T15:26:22.587" v="17770"/>
        <pc:sldMkLst>
          <pc:docMk/>
          <pc:sldMk cId="3663210241" sldId="1351"/>
        </pc:sldMkLst>
        <pc:spChg chg="mod">
          <ac:chgData name="Alejandro Cerezo" userId="5ea20e796f35876f" providerId="LiveId" clId="{60A756C2-AF61-4B26-AACD-4EF17FC10D08}" dt="2020-04-19T15:00:06.445" v="17505" actId="26606"/>
          <ac:spMkLst>
            <pc:docMk/>
            <pc:sldMk cId="3663210241" sldId="1351"/>
            <ac:spMk id="2" creationId="{4C86690B-B53E-4A10-8520-EE3A15166FD4}"/>
          </ac:spMkLst>
        </pc:spChg>
        <pc:spChg chg="del">
          <ac:chgData name="Alejandro Cerezo" userId="5ea20e796f35876f" providerId="LiveId" clId="{60A756C2-AF61-4B26-AACD-4EF17FC10D08}" dt="2020-04-19T15:00:06.445" v="17505" actId="26606"/>
          <ac:spMkLst>
            <pc:docMk/>
            <pc:sldMk cId="3663210241" sldId="1351"/>
            <ac:spMk id="3" creationId="{B96F0C44-F037-4A54-B933-3A8FD59C583D}"/>
          </ac:spMkLst>
        </pc:spChg>
        <pc:spChg chg="add mod">
          <ac:chgData name="Alejandro Cerezo" userId="5ea20e796f35876f" providerId="LiveId" clId="{60A756C2-AF61-4B26-AACD-4EF17FC10D08}" dt="2020-04-19T15:12:33.540" v="17647" actId="1076"/>
          <ac:spMkLst>
            <pc:docMk/>
            <pc:sldMk cId="3663210241" sldId="1351"/>
            <ac:spMk id="4" creationId="{9AEF5969-E809-4053-91CE-1665E5D2E392}"/>
          </ac:spMkLst>
        </pc:spChg>
        <pc:spChg chg="add">
          <ac:chgData name="Alejandro Cerezo" userId="5ea20e796f35876f" providerId="LiveId" clId="{60A756C2-AF61-4B26-AACD-4EF17FC10D08}" dt="2020-04-19T15:00:06.445" v="17505" actId="26606"/>
          <ac:spMkLst>
            <pc:docMk/>
            <pc:sldMk cId="3663210241" sldId="1351"/>
            <ac:spMk id="9" creationId="{0671A8AE-40A1-4631-A6B8-581AFF065482}"/>
          </ac:spMkLst>
        </pc:spChg>
        <pc:spChg chg="add mod">
          <ac:chgData name="Alejandro Cerezo" userId="5ea20e796f35876f" providerId="LiveId" clId="{60A756C2-AF61-4B26-AACD-4EF17FC10D08}" dt="2020-04-19T15:01:17.838" v="17512" actId="113"/>
          <ac:spMkLst>
            <pc:docMk/>
            <pc:sldMk cId="3663210241" sldId="1351"/>
            <ac:spMk id="10" creationId="{5044E7BD-B3EF-4281-A8C4-0DF7845A3E21}"/>
          </ac:spMkLst>
        </pc:spChg>
        <pc:spChg chg="add">
          <ac:chgData name="Alejandro Cerezo" userId="5ea20e796f35876f" providerId="LiveId" clId="{60A756C2-AF61-4B26-AACD-4EF17FC10D08}" dt="2020-04-19T15:00:06.445" v="17505" actId="26606"/>
          <ac:spMkLst>
            <pc:docMk/>
            <pc:sldMk cId="3663210241" sldId="1351"/>
            <ac:spMk id="11" creationId="{AB58EF07-17C2-48CF-ABB0-EEF1F17CB8F0}"/>
          </ac:spMkLst>
        </pc:spChg>
        <pc:spChg chg="add">
          <ac:chgData name="Alejandro Cerezo" userId="5ea20e796f35876f" providerId="LiveId" clId="{60A756C2-AF61-4B26-AACD-4EF17FC10D08}" dt="2020-04-19T15:00:20.380" v="17507"/>
          <ac:spMkLst>
            <pc:docMk/>
            <pc:sldMk cId="3663210241" sldId="1351"/>
            <ac:spMk id="12" creationId="{00BE0DB1-48B0-4351-840D-02D5C6DAB0A4}"/>
          </ac:spMkLst>
        </pc:spChg>
        <pc:spChg chg="add">
          <ac:chgData name="Alejandro Cerezo" userId="5ea20e796f35876f" providerId="LiveId" clId="{60A756C2-AF61-4B26-AACD-4EF17FC10D08}" dt="2020-04-19T15:00:06.445" v="17505" actId="26606"/>
          <ac:spMkLst>
            <pc:docMk/>
            <pc:sldMk cId="3663210241" sldId="1351"/>
            <ac:spMk id="13" creationId="{AF2F604E-43BE-4DC3-B983-E071523364F8}"/>
          </ac:spMkLst>
        </pc:spChg>
        <pc:spChg chg="add">
          <ac:chgData name="Alejandro Cerezo" userId="5ea20e796f35876f" providerId="LiveId" clId="{60A756C2-AF61-4B26-AACD-4EF17FC10D08}" dt="2020-04-19T15:00:06.445" v="17505" actId="26606"/>
          <ac:spMkLst>
            <pc:docMk/>
            <pc:sldMk cId="3663210241" sldId="1351"/>
            <ac:spMk id="15" creationId="{08C9B587-E65E-4B52-B37C-ABEBB6E87928}"/>
          </ac:spMkLst>
        </pc:spChg>
        <pc:spChg chg="add">
          <ac:chgData name="Alejandro Cerezo" userId="5ea20e796f35876f" providerId="LiveId" clId="{60A756C2-AF61-4B26-AACD-4EF17FC10D08}" dt="2020-04-19T15:00:20.380" v="17507"/>
          <ac:spMkLst>
            <pc:docMk/>
            <pc:sldMk cId="3663210241" sldId="1351"/>
            <ac:spMk id="16" creationId="{6E0F582E-997E-43F4-A95D-969C91DD0DCF}"/>
          </ac:spMkLst>
        </pc:spChg>
        <pc:spChg chg="add">
          <ac:chgData name="Alejandro Cerezo" userId="5ea20e796f35876f" providerId="LiveId" clId="{60A756C2-AF61-4B26-AACD-4EF17FC10D08}" dt="2020-04-19T15:00:20.380" v="17507"/>
          <ac:spMkLst>
            <pc:docMk/>
            <pc:sldMk cId="3663210241" sldId="1351"/>
            <ac:spMk id="17" creationId="{96A55152-FBF1-4122-9FCE-B1EB57A900EF}"/>
          </ac:spMkLst>
        </pc:spChg>
        <pc:spChg chg="add mod">
          <ac:chgData name="Alejandro Cerezo" userId="5ea20e796f35876f" providerId="LiveId" clId="{60A756C2-AF61-4B26-AACD-4EF17FC10D08}" dt="2020-04-19T15:04:51.981" v="17519" actId="207"/>
          <ac:spMkLst>
            <pc:docMk/>
            <pc:sldMk cId="3663210241" sldId="1351"/>
            <ac:spMk id="18" creationId="{A4ADA293-1A80-4ABA-85DA-0C6CEE03C714}"/>
          </ac:spMkLst>
        </pc:spChg>
        <pc:spChg chg="add mod">
          <ac:chgData name="Alejandro Cerezo" userId="5ea20e796f35876f" providerId="LiveId" clId="{60A756C2-AF61-4B26-AACD-4EF17FC10D08}" dt="2020-04-19T15:13:34.932" v="17652" actId="207"/>
          <ac:spMkLst>
            <pc:docMk/>
            <pc:sldMk cId="3663210241" sldId="1351"/>
            <ac:spMk id="20" creationId="{D78FE88A-901A-46EC-82DB-5E80527A1BCB}"/>
          </ac:spMkLst>
        </pc:spChg>
        <pc:spChg chg="add del mod">
          <ac:chgData name="Alejandro Cerezo" userId="5ea20e796f35876f" providerId="LiveId" clId="{60A756C2-AF61-4B26-AACD-4EF17FC10D08}" dt="2020-04-19T15:12:17.737" v="17640"/>
          <ac:spMkLst>
            <pc:docMk/>
            <pc:sldMk cId="3663210241" sldId="1351"/>
            <ac:spMk id="21" creationId="{DD5F6E0C-DCAF-44B1-9868-56A33026FA3E}"/>
          </ac:spMkLst>
        </pc:spChg>
        <pc:spChg chg="add">
          <ac:chgData name="Alejandro Cerezo" userId="5ea20e796f35876f" providerId="LiveId" clId="{60A756C2-AF61-4B26-AACD-4EF17FC10D08}" dt="2020-04-19T15:00:20.380" v="17507"/>
          <ac:spMkLst>
            <pc:docMk/>
            <pc:sldMk cId="3663210241" sldId="1351"/>
            <ac:spMk id="22" creationId="{91146D87-F1BD-4CE7-8191-705BEC9B5E2A}"/>
          </ac:spMkLst>
        </pc:spChg>
        <pc:spChg chg="add del mod">
          <ac:chgData name="Alejandro Cerezo" userId="5ea20e796f35876f" providerId="LiveId" clId="{60A756C2-AF61-4B26-AACD-4EF17FC10D08}" dt="2020-04-19T15:12:17.735" v="17638" actId="478"/>
          <ac:spMkLst>
            <pc:docMk/>
            <pc:sldMk cId="3663210241" sldId="1351"/>
            <ac:spMk id="23" creationId="{D73C6E6F-296A-4184-9997-AB11C0FECC80}"/>
          </ac:spMkLst>
        </pc:spChg>
        <pc:spChg chg="add mod">
          <ac:chgData name="Alejandro Cerezo" userId="5ea20e796f35876f" providerId="LiveId" clId="{60A756C2-AF61-4B26-AACD-4EF17FC10D08}" dt="2020-04-19T15:05:20.840" v="17526" actId="1076"/>
          <ac:spMkLst>
            <pc:docMk/>
            <pc:sldMk cId="3663210241" sldId="1351"/>
            <ac:spMk id="24" creationId="{A7739C59-5D8A-4739-B8E2-21B268F5F14E}"/>
          </ac:spMkLst>
        </pc:spChg>
        <pc:spChg chg="add del">
          <ac:chgData name="Alejandro Cerezo" userId="5ea20e796f35876f" providerId="LiveId" clId="{60A756C2-AF61-4B26-AACD-4EF17FC10D08}" dt="2020-04-19T15:05:30.675" v="17528"/>
          <ac:spMkLst>
            <pc:docMk/>
            <pc:sldMk cId="3663210241" sldId="1351"/>
            <ac:spMk id="25" creationId="{AF1E0666-A340-4E9F-AEEC-AA40F158031C}"/>
          </ac:spMkLst>
        </pc:spChg>
        <pc:spChg chg="add del">
          <ac:chgData name="Alejandro Cerezo" userId="5ea20e796f35876f" providerId="LiveId" clId="{60A756C2-AF61-4B26-AACD-4EF17FC10D08}" dt="2020-04-19T15:05:30.675" v="17528"/>
          <ac:spMkLst>
            <pc:docMk/>
            <pc:sldMk cId="3663210241" sldId="1351"/>
            <ac:spMk id="26" creationId="{6038110D-2F6D-4B03-9088-93923101A310}"/>
          </ac:spMkLst>
        </pc:spChg>
        <pc:spChg chg="add del">
          <ac:chgData name="Alejandro Cerezo" userId="5ea20e796f35876f" providerId="LiveId" clId="{60A756C2-AF61-4B26-AACD-4EF17FC10D08}" dt="2020-04-19T15:05:30.675" v="17528"/>
          <ac:spMkLst>
            <pc:docMk/>
            <pc:sldMk cId="3663210241" sldId="1351"/>
            <ac:spMk id="28" creationId="{ECF7CAB2-53AB-4B93-B871-20D75EE70B38}"/>
          </ac:spMkLst>
        </pc:spChg>
        <pc:spChg chg="add del">
          <ac:chgData name="Alejandro Cerezo" userId="5ea20e796f35876f" providerId="LiveId" clId="{60A756C2-AF61-4B26-AACD-4EF17FC10D08}" dt="2020-04-19T15:05:30.675" v="17528"/>
          <ac:spMkLst>
            <pc:docMk/>
            <pc:sldMk cId="3663210241" sldId="1351"/>
            <ac:spMk id="29" creationId="{8A69914F-1D7B-4DA2-ACD0-4D8434B2CA53}"/>
          </ac:spMkLst>
        </pc:spChg>
        <pc:spChg chg="add del">
          <ac:chgData name="Alejandro Cerezo" userId="5ea20e796f35876f" providerId="LiveId" clId="{60A756C2-AF61-4B26-AACD-4EF17FC10D08}" dt="2020-04-19T15:05:30.675" v="17528"/>
          <ac:spMkLst>
            <pc:docMk/>
            <pc:sldMk cId="3663210241" sldId="1351"/>
            <ac:spMk id="30" creationId="{64A39AC6-9989-4881-A55F-B635C87F46DD}"/>
          </ac:spMkLst>
        </pc:spChg>
        <pc:spChg chg="add del">
          <ac:chgData name="Alejandro Cerezo" userId="5ea20e796f35876f" providerId="LiveId" clId="{60A756C2-AF61-4B26-AACD-4EF17FC10D08}" dt="2020-04-19T15:05:30.675" v="17528"/>
          <ac:spMkLst>
            <pc:docMk/>
            <pc:sldMk cId="3663210241" sldId="1351"/>
            <ac:spMk id="32" creationId="{F102CBEE-D99B-45AC-8606-7BFD6FA4E54D}"/>
          </ac:spMkLst>
        </pc:spChg>
        <pc:spChg chg="add del">
          <ac:chgData name="Alejandro Cerezo" userId="5ea20e796f35876f" providerId="LiveId" clId="{60A756C2-AF61-4B26-AACD-4EF17FC10D08}" dt="2020-04-19T15:05:30.675" v="17528"/>
          <ac:spMkLst>
            <pc:docMk/>
            <pc:sldMk cId="3663210241" sldId="1351"/>
            <ac:spMk id="33" creationId="{1B428A94-0F09-4D1B-901E-B97B6E770D5E}"/>
          </ac:spMkLst>
        </pc:spChg>
        <pc:spChg chg="add del">
          <ac:chgData name="Alejandro Cerezo" userId="5ea20e796f35876f" providerId="LiveId" clId="{60A756C2-AF61-4B26-AACD-4EF17FC10D08}" dt="2020-04-19T15:05:30.675" v="17528"/>
          <ac:spMkLst>
            <pc:docMk/>
            <pc:sldMk cId="3663210241" sldId="1351"/>
            <ac:spMk id="34" creationId="{B51611E6-116B-4B12-84D1-B6E37815083D}"/>
          </ac:spMkLst>
        </pc:spChg>
        <pc:spChg chg="add del">
          <ac:chgData name="Alejandro Cerezo" userId="5ea20e796f35876f" providerId="LiveId" clId="{60A756C2-AF61-4B26-AACD-4EF17FC10D08}" dt="2020-04-19T15:05:30.675" v="17528"/>
          <ac:spMkLst>
            <pc:docMk/>
            <pc:sldMk cId="3663210241" sldId="1351"/>
            <ac:spMk id="35" creationId="{F6E11561-376F-4FED-8588-D4A4D9002921}"/>
          </ac:spMkLst>
        </pc:spChg>
        <pc:spChg chg="add del">
          <ac:chgData name="Alejandro Cerezo" userId="5ea20e796f35876f" providerId="LiveId" clId="{60A756C2-AF61-4B26-AACD-4EF17FC10D08}" dt="2020-04-19T15:05:30.675" v="17528"/>
          <ac:spMkLst>
            <pc:docMk/>
            <pc:sldMk cId="3663210241" sldId="1351"/>
            <ac:spMk id="36" creationId="{2E00F460-D15B-44AC-A7D7-35221C688E54}"/>
          </ac:spMkLst>
        </pc:spChg>
        <pc:spChg chg="add mod">
          <ac:chgData name="Alejandro Cerezo" userId="5ea20e796f35876f" providerId="LiveId" clId="{60A756C2-AF61-4B26-AACD-4EF17FC10D08}" dt="2020-04-19T15:08:21.519" v="17542" actId="1076"/>
          <ac:spMkLst>
            <pc:docMk/>
            <pc:sldMk cId="3663210241" sldId="1351"/>
            <ac:spMk id="37" creationId="{A2513814-A608-4E25-9745-55687AE8569D}"/>
          </ac:spMkLst>
        </pc:spChg>
        <pc:spChg chg="add mod">
          <ac:chgData name="Alejandro Cerezo" userId="5ea20e796f35876f" providerId="LiveId" clId="{60A756C2-AF61-4B26-AACD-4EF17FC10D08}" dt="2020-04-19T15:12:40.698" v="17650" actId="14100"/>
          <ac:spMkLst>
            <pc:docMk/>
            <pc:sldMk cId="3663210241" sldId="1351"/>
            <ac:spMk id="38" creationId="{5C303610-B021-4846-BC90-2AA559977082}"/>
          </ac:spMkLst>
        </pc:spChg>
        <pc:picChg chg="add mod">
          <ac:chgData name="Alejandro Cerezo" userId="5ea20e796f35876f" providerId="LiveId" clId="{60A756C2-AF61-4B26-AACD-4EF17FC10D08}" dt="2020-04-19T15:12:37.203" v="17649" actId="1076"/>
          <ac:picMkLst>
            <pc:docMk/>
            <pc:sldMk cId="3663210241" sldId="1351"/>
            <ac:picMk id="5" creationId="{384329FD-6DD5-47F1-A88F-429DBA84E450}"/>
          </ac:picMkLst>
        </pc:picChg>
        <pc:cxnChg chg="add mod">
          <ac:chgData name="Alejandro Cerezo" userId="5ea20e796f35876f" providerId="LiveId" clId="{60A756C2-AF61-4B26-AACD-4EF17FC10D08}" dt="2020-04-19T15:07:30.339" v="17538" actId="1582"/>
          <ac:cxnSpMkLst>
            <pc:docMk/>
            <pc:sldMk cId="3663210241" sldId="1351"/>
            <ac:cxnSpMk id="14" creationId="{7300B82D-3002-4AFF-82C6-1049835FB306}"/>
          </ac:cxnSpMkLst>
        </pc:cxnChg>
        <pc:cxnChg chg="add mod">
          <ac:chgData name="Alejandro Cerezo" userId="5ea20e796f35876f" providerId="LiveId" clId="{60A756C2-AF61-4B26-AACD-4EF17FC10D08}" dt="2020-04-19T15:07:40.769" v="17539" actId="1582"/>
          <ac:cxnSpMkLst>
            <pc:docMk/>
            <pc:sldMk cId="3663210241" sldId="1351"/>
            <ac:cxnSpMk id="19" creationId="{8F959161-8691-4BD5-A0DE-46A9E81C5F8F}"/>
          </ac:cxnSpMkLst>
        </pc:cxnChg>
        <pc:cxnChg chg="add del">
          <ac:chgData name="Alejandro Cerezo" userId="5ea20e796f35876f" providerId="LiveId" clId="{60A756C2-AF61-4B26-AACD-4EF17FC10D08}" dt="2020-04-19T15:05:30.675" v="17528"/>
          <ac:cxnSpMkLst>
            <pc:docMk/>
            <pc:sldMk cId="3663210241" sldId="1351"/>
            <ac:cxnSpMk id="27" creationId="{5F2C8A4E-D81D-4AF9-9C83-C1A15DB8AB56}"/>
          </ac:cxnSpMkLst>
        </pc:cxnChg>
        <pc:cxnChg chg="add del">
          <ac:chgData name="Alejandro Cerezo" userId="5ea20e796f35876f" providerId="LiveId" clId="{60A756C2-AF61-4B26-AACD-4EF17FC10D08}" dt="2020-04-19T15:05:30.675" v="17528"/>
          <ac:cxnSpMkLst>
            <pc:docMk/>
            <pc:sldMk cId="3663210241" sldId="1351"/>
            <ac:cxnSpMk id="31" creationId="{1A874FCD-0146-44F2-883A-2AE7A85D6DC4}"/>
          </ac:cxnSpMkLst>
        </pc:cxnChg>
      </pc:sldChg>
      <pc:sldChg chg="addSp modSp add mod ord setBg setClrOvrMap">
        <pc:chgData name="Alejandro Cerezo" userId="5ea20e796f35876f" providerId="LiveId" clId="{60A756C2-AF61-4B26-AACD-4EF17FC10D08}" dt="2020-04-19T15:26:22.587" v="17770"/>
        <pc:sldMkLst>
          <pc:docMk/>
          <pc:sldMk cId="917059545" sldId="1352"/>
        </pc:sldMkLst>
        <pc:spChg chg="mod">
          <ac:chgData name="Alejandro Cerezo" userId="5ea20e796f35876f" providerId="LiveId" clId="{60A756C2-AF61-4B26-AACD-4EF17FC10D08}" dt="2020-04-19T15:21:04.130" v="17758" actId="26606"/>
          <ac:spMkLst>
            <pc:docMk/>
            <pc:sldMk cId="917059545" sldId="1352"/>
            <ac:spMk id="2" creationId="{E44EF151-8E2A-4FA1-BD86-A3DDE5257AE4}"/>
          </ac:spMkLst>
        </pc:spChg>
        <pc:spChg chg="mod">
          <ac:chgData name="Alejandro Cerezo" userId="5ea20e796f35876f" providerId="LiveId" clId="{60A756C2-AF61-4B26-AACD-4EF17FC10D08}" dt="2020-04-19T15:21:32.615" v="17762" actId="113"/>
          <ac:spMkLst>
            <pc:docMk/>
            <pc:sldMk cId="917059545" sldId="1352"/>
            <ac:spMk id="3" creationId="{70D45488-D33D-494D-A6E1-F6549942D534}"/>
          </ac:spMkLst>
        </pc:spChg>
        <pc:spChg chg="add">
          <ac:chgData name="Alejandro Cerezo" userId="5ea20e796f35876f" providerId="LiveId" clId="{60A756C2-AF61-4B26-AACD-4EF17FC10D08}" dt="2020-04-19T15:21:04.130" v="17758" actId="26606"/>
          <ac:spMkLst>
            <pc:docMk/>
            <pc:sldMk cId="917059545" sldId="1352"/>
            <ac:spMk id="71" creationId="{CF62D2A7-8207-488C-9F46-316BA81A16C8}"/>
          </ac:spMkLst>
        </pc:spChg>
        <pc:picChg chg="add mod">
          <ac:chgData name="Alejandro Cerezo" userId="5ea20e796f35876f" providerId="LiveId" clId="{60A756C2-AF61-4B26-AACD-4EF17FC10D08}" dt="2020-04-19T15:21:04.130" v="17758" actId="26606"/>
          <ac:picMkLst>
            <pc:docMk/>
            <pc:sldMk cId="917059545" sldId="1352"/>
            <ac:picMk id="3074" creationId="{8E6351A6-0535-433C-AAF0-52E40BF88CF0}"/>
          </ac:picMkLst>
        </pc:picChg>
      </pc:sldChg>
      <pc:sldChg chg="addSp delSp modSp add">
        <pc:chgData name="Alejandro Cerezo" userId="5ea20e796f35876f" providerId="LiveId" clId="{60A756C2-AF61-4B26-AACD-4EF17FC10D08}" dt="2020-04-19T15:34:46.537" v="17901" actId="20577"/>
        <pc:sldMkLst>
          <pc:docMk/>
          <pc:sldMk cId="1396324011" sldId="1353"/>
        </pc:sldMkLst>
        <pc:spChg chg="mod">
          <ac:chgData name="Alejandro Cerezo" userId="5ea20e796f35876f" providerId="LiveId" clId="{60A756C2-AF61-4B26-AACD-4EF17FC10D08}" dt="2020-04-19T15:29:45.980" v="17783" actId="20577"/>
          <ac:spMkLst>
            <pc:docMk/>
            <pc:sldMk cId="1396324011" sldId="1353"/>
            <ac:spMk id="2" creationId="{48E7813F-A222-4D9E-B5B2-9F9143FFA0ED}"/>
          </ac:spMkLst>
        </pc:spChg>
        <pc:spChg chg="add del">
          <ac:chgData name="Alejandro Cerezo" userId="5ea20e796f35876f" providerId="LiveId" clId="{60A756C2-AF61-4B26-AACD-4EF17FC10D08}" dt="2020-04-19T15:33:08.975" v="17868"/>
          <ac:spMkLst>
            <pc:docMk/>
            <pc:sldMk cId="1396324011" sldId="1353"/>
            <ac:spMk id="3" creationId="{215BF789-EDBC-4751-8324-8FFE026952DE}"/>
          </ac:spMkLst>
        </pc:spChg>
        <pc:spChg chg="mod">
          <ac:chgData name="Alejandro Cerezo" userId="5ea20e796f35876f" providerId="LiveId" clId="{60A756C2-AF61-4B26-AACD-4EF17FC10D08}" dt="2020-04-19T15:34:46.537" v="17901" actId="20577"/>
          <ac:spMkLst>
            <pc:docMk/>
            <pc:sldMk cId="1396324011" sldId="1353"/>
            <ac:spMk id="1039" creationId="{6EA9E001-863B-47C1-8408-28D2C1CCAADA}"/>
          </ac:spMkLst>
        </pc:spChg>
        <pc:picChg chg="add del mod">
          <ac:chgData name="Alejandro Cerezo" userId="5ea20e796f35876f" providerId="LiveId" clId="{60A756C2-AF61-4B26-AACD-4EF17FC10D08}" dt="2020-04-19T15:30:29.372" v="17793" actId="478"/>
          <ac:picMkLst>
            <pc:docMk/>
            <pc:sldMk cId="1396324011" sldId="1353"/>
            <ac:picMk id="1026" creationId="{97F0235B-A96D-42BD-8ACD-2B0F009AEC68}"/>
          </ac:picMkLst>
        </pc:picChg>
        <pc:picChg chg="add del mod">
          <ac:chgData name="Alejandro Cerezo" userId="5ea20e796f35876f" providerId="LiveId" clId="{60A756C2-AF61-4B26-AACD-4EF17FC10D08}" dt="2020-04-19T15:29:59.992" v="17786"/>
          <ac:picMkLst>
            <pc:docMk/>
            <pc:sldMk cId="1396324011" sldId="1353"/>
            <ac:picMk id="4098" creationId="{B0E77725-D6D7-4882-81D5-9C12FEC1FCBA}"/>
          </ac:picMkLst>
        </pc:picChg>
        <pc:picChg chg="add mod">
          <ac:chgData name="Alejandro Cerezo" userId="5ea20e796f35876f" providerId="LiveId" clId="{60A756C2-AF61-4B26-AACD-4EF17FC10D08}" dt="2020-04-19T15:30:37.895" v="17796" actId="1076"/>
          <ac:picMkLst>
            <pc:docMk/>
            <pc:sldMk cId="1396324011" sldId="1353"/>
            <ac:picMk id="4100" creationId="{5A36A565-8118-400F-9458-4E8B3F846362}"/>
          </ac:picMkLst>
        </pc:picChg>
      </pc:sldChg>
      <pc:sldChg chg="addSp delSp modSp add mod setBg">
        <pc:chgData name="Alejandro Cerezo" userId="5ea20e796f35876f" providerId="LiveId" clId="{60A756C2-AF61-4B26-AACD-4EF17FC10D08}" dt="2020-04-19T15:51:47.142" v="17934" actId="1076"/>
        <pc:sldMkLst>
          <pc:docMk/>
          <pc:sldMk cId="212771341" sldId="1354"/>
        </pc:sldMkLst>
        <pc:spChg chg="del mod">
          <ac:chgData name="Alejandro Cerezo" userId="5ea20e796f35876f" providerId="LiveId" clId="{60A756C2-AF61-4B26-AACD-4EF17FC10D08}" dt="2020-04-19T15:50:16.962" v="17914"/>
          <ac:spMkLst>
            <pc:docMk/>
            <pc:sldMk cId="212771341" sldId="1354"/>
            <ac:spMk id="2" creationId="{4E327AC9-6565-4BF7-9467-A8168F038AA0}"/>
          </ac:spMkLst>
        </pc:spChg>
        <pc:spChg chg="del">
          <ac:chgData name="Alejandro Cerezo" userId="5ea20e796f35876f" providerId="LiveId" clId="{60A756C2-AF61-4B26-AACD-4EF17FC10D08}" dt="2020-04-19T15:49:42.509" v="17912"/>
          <ac:spMkLst>
            <pc:docMk/>
            <pc:sldMk cId="212771341" sldId="1354"/>
            <ac:spMk id="3" creationId="{543532E6-9BD2-4EE2-9DF8-EB16C7AE9B72}"/>
          </ac:spMkLst>
        </pc:spChg>
        <pc:spChg chg="add mod">
          <ac:chgData name="Alejandro Cerezo" userId="5ea20e796f35876f" providerId="LiveId" clId="{60A756C2-AF61-4B26-AACD-4EF17FC10D08}" dt="2020-04-19T15:51:47.142" v="17934" actId="1076"/>
          <ac:spMkLst>
            <pc:docMk/>
            <pc:sldMk cId="212771341" sldId="1354"/>
            <ac:spMk id="5" creationId="{D6383E9E-5155-4574-A7CE-66ACCBBFAC65}"/>
          </ac:spMkLst>
        </pc:spChg>
        <pc:spChg chg="add mod">
          <ac:chgData name="Alejandro Cerezo" userId="5ea20e796f35876f" providerId="LiveId" clId="{60A756C2-AF61-4B26-AACD-4EF17FC10D08}" dt="2020-04-19T15:51:47.142" v="17934" actId="1076"/>
          <ac:spMkLst>
            <pc:docMk/>
            <pc:sldMk cId="212771341" sldId="1354"/>
            <ac:spMk id="6" creationId="{1B38C862-F61C-41DB-BC44-F3A308457496}"/>
          </ac:spMkLst>
        </pc:spChg>
        <pc:spChg chg="add del">
          <ac:chgData name="Alejandro Cerezo" userId="5ea20e796f35876f" providerId="LiveId" clId="{60A756C2-AF61-4B26-AACD-4EF17FC10D08}" dt="2020-04-19T15:50:31.633" v="17917" actId="26606"/>
          <ac:spMkLst>
            <pc:docMk/>
            <pc:sldMk cId="212771341" sldId="1354"/>
            <ac:spMk id="9" creationId="{7EBFDB7D-DD97-44CE-AFFB-458781A3DB9B}"/>
          </ac:spMkLst>
        </pc:spChg>
        <pc:spChg chg="add del">
          <ac:chgData name="Alejandro Cerezo" userId="5ea20e796f35876f" providerId="LiveId" clId="{60A756C2-AF61-4B26-AACD-4EF17FC10D08}" dt="2020-04-19T15:50:31.633" v="17917" actId="26606"/>
          <ac:spMkLst>
            <pc:docMk/>
            <pc:sldMk cId="212771341" sldId="1354"/>
            <ac:spMk id="11" creationId="{50F864A1-23CF-4954-887F-3C4458622A68}"/>
          </ac:spMkLst>
        </pc:spChg>
        <pc:spChg chg="add del">
          <ac:chgData name="Alejandro Cerezo" userId="5ea20e796f35876f" providerId="LiveId" clId="{60A756C2-AF61-4B26-AACD-4EF17FC10D08}" dt="2020-04-19T15:50:31.633" v="17917" actId="26606"/>
          <ac:spMkLst>
            <pc:docMk/>
            <pc:sldMk cId="212771341" sldId="1354"/>
            <ac:spMk id="13" creationId="{8D313E8C-7457-407E-BDA5-EACA44D38247}"/>
          </ac:spMkLst>
        </pc:spChg>
        <pc:spChg chg="add del">
          <ac:chgData name="Alejandro Cerezo" userId="5ea20e796f35876f" providerId="LiveId" clId="{60A756C2-AF61-4B26-AACD-4EF17FC10D08}" dt="2020-04-19T15:50:35.392" v="17919" actId="26606"/>
          <ac:spMkLst>
            <pc:docMk/>
            <pc:sldMk cId="212771341" sldId="1354"/>
            <ac:spMk id="15" creationId="{57845966-6EFC-468A-9CC7-BAB4B95854E7}"/>
          </ac:spMkLst>
        </pc:spChg>
        <pc:spChg chg="add del">
          <ac:chgData name="Alejandro Cerezo" userId="5ea20e796f35876f" providerId="LiveId" clId="{60A756C2-AF61-4B26-AACD-4EF17FC10D08}" dt="2020-04-19T15:50:35.392" v="17919" actId="26606"/>
          <ac:spMkLst>
            <pc:docMk/>
            <pc:sldMk cId="212771341" sldId="1354"/>
            <ac:spMk id="17" creationId="{ADAD1991-FFD1-4E94-ABAB-7560D33008E4}"/>
          </ac:spMkLst>
        </pc:spChg>
        <pc:spChg chg="add">
          <ac:chgData name="Alejandro Cerezo" userId="5ea20e796f35876f" providerId="LiveId" clId="{60A756C2-AF61-4B26-AACD-4EF17FC10D08}" dt="2020-04-19T15:50:35.400" v="17920" actId="26606"/>
          <ac:spMkLst>
            <pc:docMk/>
            <pc:sldMk cId="212771341" sldId="1354"/>
            <ac:spMk id="19" creationId="{CA815F2C-4E80-4019-8E59-FAD3F7F8473D}"/>
          </ac:spMkLst>
        </pc:spChg>
        <pc:picChg chg="add mod">
          <ac:chgData name="Alejandro Cerezo" userId="5ea20e796f35876f" providerId="LiveId" clId="{60A756C2-AF61-4B26-AACD-4EF17FC10D08}" dt="2020-04-19T15:50:57.647" v="17925" actId="14100"/>
          <ac:picMkLst>
            <pc:docMk/>
            <pc:sldMk cId="212771341" sldId="1354"/>
            <ac:picMk id="4" creationId="{EC775936-1A87-4FA5-B57B-9050BC1827A9}"/>
          </ac:picMkLst>
        </pc:picChg>
        <pc:picChg chg="add del">
          <ac:chgData name="Alejandro Cerezo" userId="5ea20e796f35876f" providerId="LiveId" clId="{60A756C2-AF61-4B26-AACD-4EF17FC10D08}" dt="2020-04-19T15:50:35.392" v="17919" actId="26606"/>
          <ac:picMkLst>
            <pc:docMk/>
            <pc:sldMk cId="212771341" sldId="1354"/>
            <ac:picMk id="16" creationId="{75554383-98AF-4A47-BB65-705FAAA4BE6A}"/>
          </ac:picMkLst>
        </pc:picChg>
      </pc:sldChg>
      <pc:sldChg chg="addSp delSp modSp add ord">
        <pc:chgData name="Alejandro Cerezo" userId="5ea20e796f35876f" providerId="LiveId" clId="{60A756C2-AF61-4B26-AACD-4EF17FC10D08}" dt="2020-04-20T14:09:59.576" v="20463" actId="1076"/>
        <pc:sldMkLst>
          <pc:docMk/>
          <pc:sldMk cId="2516660773" sldId="1355"/>
        </pc:sldMkLst>
        <pc:spChg chg="add mod">
          <ac:chgData name="Alejandro Cerezo" userId="5ea20e796f35876f" providerId="LiveId" clId="{60A756C2-AF61-4B26-AACD-4EF17FC10D08}" dt="2020-04-19T16:24:19.943" v="18185" actId="1076"/>
          <ac:spMkLst>
            <pc:docMk/>
            <pc:sldMk cId="2516660773" sldId="1355"/>
            <ac:spMk id="2" creationId="{ED15FC3B-BB46-485B-A178-57335A8487EB}"/>
          </ac:spMkLst>
        </pc:spChg>
        <pc:spChg chg="add mod">
          <ac:chgData name="Alejandro Cerezo" userId="5ea20e796f35876f" providerId="LiveId" clId="{60A756C2-AF61-4B26-AACD-4EF17FC10D08}" dt="2020-04-19T16:24:19.943" v="18185" actId="1076"/>
          <ac:spMkLst>
            <pc:docMk/>
            <pc:sldMk cId="2516660773" sldId="1355"/>
            <ac:spMk id="3" creationId="{0CB3622A-17E4-4B0A-8E54-1BD13BD41CFE}"/>
          </ac:spMkLst>
        </pc:spChg>
        <pc:spChg chg="add mod">
          <ac:chgData name="Alejandro Cerezo" userId="5ea20e796f35876f" providerId="LiveId" clId="{60A756C2-AF61-4B26-AACD-4EF17FC10D08}" dt="2020-04-20T14:09:59.576" v="20463" actId="1076"/>
          <ac:spMkLst>
            <pc:docMk/>
            <pc:sldMk cId="2516660773" sldId="1355"/>
            <ac:spMk id="4" creationId="{25BEF933-E167-4B0E-9502-FF0FD962011B}"/>
          </ac:spMkLst>
        </pc:spChg>
        <pc:spChg chg="add mod">
          <ac:chgData name="Alejandro Cerezo" userId="5ea20e796f35876f" providerId="LiveId" clId="{60A756C2-AF61-4B26-AACD-4EF17FC10D08}" dt="2020-04-19T16:33:21.778" v="18427" actId="790"/>
          <ac:spMkLst>
            <pc:docMk/>
            <pc:sldMk cId="2516660773" sldId="1355"/>
            <ac:spMk id="5" creationId="{C3EE3196-D71E-4E16-892E-533DCDCEA98D}"/>
          </ac:spMkLst>
        </pc:spChg>
        <pc:spChg chg="mod">
          <ac:chgData name="Alejandro Cerezo" userId="5ea20e796f35876f" providerId="LiveId" clId="{60A756C2-AF61-4B26-AACD-4EF17FC10D08}" dt="2020-04-19T16:33:00.800" v="18426" actId="790"/>
          <ac:spMkLst>
            <pc:docMk/>
            <pc:sldMk cId="2516660773" sldId="1355"/>
            <ac:spMk id="8" creationId="{00DEE77A-2BF5-42FF-A925-24EF8D0C954B}"/>
          </ac:spMkLst>
        </pc:spChg>
        <pc:spChg chg="del">
          <ac:chgData name="Alejandro Cerezo" userId="5ea20e796f35876f" providerId="LiveId" clId="{60A756C2-AF61-4B26-AACD-4EF17FC10D08}" dt="2020-04-19T16:10:02.607" v="17946" actId="478"/>
          <ac:spMkLst>
            <pc:docMk/>
            <pc:sldMk cId="2516660773" sldId="1355"/>
            <ac:spMk id="27" creationId="{1FFD5C54-CFB1-41F4-8539-6B273ABE5BFF}"/>
          </ac:spMkLst>
        </pc:spChg>
        <pc:spChg chg="del">
          <ac:chgData name="Alejandro Cerezo" userId="5ea20e796f35876f" providerId="LiveId" clId="{60A756C2-AF61-4B26-AACD-4EF17FC10D08}" dt="2020-04-19T16:10:02.607" v="17946" actId="478"/>
          <ac:spMkLst>
            <pc:docMk/>
            <pc:sldMk cId="2516660773" sldId="1355"/>
            <ac:spMk id="28" creationId="{2ABFC76A-D0D5-4419-906A-17F7811E2E52}"/>
          </ac:spMkLst>
        </pc:spChg>
        <pc:spChg chg="del">
          <ac:chgData name="Alejandro Cerezo" userId="5ea20e796f35876f" providerId="LiveId" clId="{60A756C2-AF61-4B26-AACD-4EF17FC10D08}" dt="2020-04-19T16:10:02.607" v="17946" actId="478"/>
          <ac:spMkLst>
            <pc:docMk/>
            <pc:sldMk cId="2516660773" sldId="1355"/>
            <ac:spMk id="29" creationId="{BF0C3E12-8887-4EE6-B95F-F34131EE45AF}"/>
          </ac:spMkLst>
        </pc:spChg>
        <pc:spChg chg="mod">
          <ac:chgData name="Alejandro Cerezo" userId="5ea20e796f35876f" providerId="LiveId" clId="{60A756C2-AF61-4B26-AACD-4EF17FC10D08}" dt="2020-04-19T16:10:14.373" v="17947" actId="1076"/>
          <ac:spMkLst>
            <pc:docMk/>
            <pc:sldMk cId="2516660773" sldId="1355"/>
            <ac:spMk id="30" creationId="{8F6911D7-6C89-4659-A294-55FB91A2FFAB}"/>
          </ac:spMkLst>
        </pc:spChg>
        <pc:spChg chg="mod">
          <ac:chgData name="Alejandro Cerezo" userId="5ea20e796f35876f" providerId="LiveId" clId="{60A756C2-AF61-4B26-AACD-4EF17FC10D08}" dt="2020-04-19T16:10:14.373" v="17947" actId="1076"/>
          <ac:spMkLst>
            <pc:docMk/>
            <pc:sldMk cId="2516660773" sldId="1355"/>
            <ac:spMk id="31" creationId="{FC735B9D-866F-4961-9917-EF26B98E2E8C}"/>
          </ac:spMkLst>
        </pc:spChg>
        <pc:spChg chg="del">
          <ac:chgData name="Alejandro Cerezo" userId="5ea20e796f35876f" providerId="LiveId" clId="{60A756C2-AF61-4B26-AACD-4EF17FC10D08}" dt="2020-04-19T16:10:02.607" v="17946" actId="478"/>
          <ac:spMkLst>
            <pc:docMk/>
            <pc:sldMk cId="2516660773" sldId="1355"/>
            <ac:spMk id="32" creationId="{531E02AE-6CF8-4CE7-B4E9-972130B898F8}"/>
          </ac:spMkLst>
        </pc:spChg>
        <pc:spChg chg="del">
          <ac:chgData name="Alejandro Cerezo" userId="5ea20e796f35876f" providerId="LiveId" clId="{60A756C2-AF61-4B26-AACD-4EF17FC10D08}" dt="2020-04-19T16:10:18.571" v="17948" actId="478"/>
          <ac:spMkLst>
            <pc:docMk/>
            <pc:sldMk cId="2516660773" sldId="1355"/>
            <ac:spMk id="34" creationId="{6D07D175-09E2-43B3-8641-2A794C939765}"/>
          </ac:spMkLst>
        </pc:spChg>
        <pc:spChg chg="del">
          <ac:chgData name="Alejandro Cerezo" userId="5ea20e796f35876f" providerId="LiveId" clId="{60A756C2-AF61-4B26-AACD-4EF17FC10D08}" dt="2020-04-19T16:10:18.571" v="17948" actId="478"/>
          <ac:spMkLst>
            <pc:docMk/>
            <pc:sldMk cId="2516660773" sldId="1355"/>
            <ac:spMk id="35" creationId="{4015D05D-5BD3-422D-A605-D539CDBB177B}"/>
          </ac:spMkLst>
        </pc:spChg>
        <pc:spChg chg="del">
          <ac:chgData name="Alejandro Cerezo" userId="5ea20e796f35876f" providerId="LiveId" clId="{60A756C2-AF61-4B26-AACD-4EF17FC10D08}" dt="2020-04-19T16:10:02.607" v="17946" actId="478"/>
          <ac:spMkLst>
            <pc:docMk/>
            <pc:sldMk cId="2516660773" sldId="1355"/>
            <ac:spMk id="36" creationId="{38ED9F82-6E50-4154-AD36-24C08F424FDC}"/>
          </ac:spMkLst>
        </pc:spChg>
        <pc:spChg chg="mod">
          <ac:chgData name="Alejandro Cerezo" userId="5ea20e796f35876f" providerId="LiveId" clId="{60A756C2-AF61-4B26-AACD-4EF17FC10D08}" dt="2020-04-19T16:10:14.373" v="17947" actId="1076"/>
          <ac:spMkLst>
            <pc:docMk/>
            <pc:sldMk cId="2516660773" sldId="1355"/>
            <ac:spMk id="37" creationId="{747C4947-8331-44B6-A640-0310AC2760BF}"/>
          </ac:spMkLst>
        </pc:spChg>
        <pc:spChg chg="del">
          <ac:chgData name="Alejandro Cerezo" userId="5ea20e796f35876f" providerId="LiveId" clId="{60A756C2-AF61-4B26-AACD-4EF17FC10D08}" dt="2020-04-19T16:10:18.571" v="17948" actId="478"/>
          <ac:spMkLst>
            <pc:docMk/>
            <pc:sldMk cId="2516660773" sldId="1355"/>
            <ac:spMk id="38" creationId="{65A62E13-43A8-450A-AAF6-8D1E8A1B55AA}"/>
          </ac:spMkLst>
        </pc:spChg>
        <pc:spChg chg="del">
          <ac:chgData name="Alejandro Cerezo" userId="5ea20e796f35876f" providerId="LiveId" clId="{60A756C2-AF61-4B26-AACD-4EF17FC10D08}" dt="2020-04-19T16:10:18.571" v="17948" actId="478"/>
          <ac:spMkLst>
            <pc:docMk/>
            <pc:sldMk cId="2516660773" sldId="1355"/>
            <ac:spMk id="39" creationId="{BF1A697A-4F59-4FAA-ADCA-C6DAA16F276F}"/>
          </ac:spMkLst>
        </pc:spChg>
        <pc:cxnChg chg="del mod">
          <ac:chgData name="Alejandro Cerezo" userId="5ea20e796f35876f" providerId="LiveId" clId="{60A756C2-AF61-4B26-AACD-4EF17FC10D08}" dt="2020-04-19T16:10:02.607" v="17946" actId="478"/>
          <ac:cxnSpMkLst>
            <pc:docMk/>
            <pc:sldMk cId="2516660773" sldId="1355"/>
            <ac:cxnSpMk id="33" creationId="{88D646AA-4923-4812-8420-DA639FFC7A75}"/>
          </ac:cxnSpMkLst>
        </pc:cxnChg>
      </pc:sldChg>
      <pc:sldChg chg="addSp delSp modSp add mod ord setBg setClrOvrMap">
        <pc:chgData name="Alejandro Cerezo" userId="5ea20e796f35876f" providerId="LiveId" clId="{60A756C2-AF61-4B26-AACD-4EF17FC10D08}" dt="2020-04-19T19:20:24.054" v="19452" actId="26606"/>
        <pc:sldMkLst>
          <pc:docMk/>
          <pc:sldMk cId="2571035331" sldId="1356"/>
        </pc:sldMkLst>
        <pc:spChg chg="del">
          <ac:chgData name="Alejandro Cerezo" userId="5ea20e796f35876f" providerId="LiveId" clId="{60A756C2-AF61-4B26-AACD-4EF17FC10D08}" dt="2020-04-19T16:48:52.086" v="18462"/>
          <ac:spMkLst>
            <pc:docMk/>
            <pc:sldMk cId="2571035331" sldId="1356"/>
            <ac:spMk id="2" creationId="{E3C62E5D-6132-4F5E-8BE5-3B8C68F6891E}"/>
          </ac:spMkLst>
        </pc:spChg>
        <pc:spChg chg="del">
          <ac:chgData name="Alejandro Cerezo" userId="5ea20e796f35876f" providerId="LiveId" clId="{60A756C2-AF61-4B26-AACD-4EF17FC10D08}" dt="2020-04-19T16:48:52.086" v="18462"/>
          <ac:spMkLst>
            <pc:docMk/>
            <pc:sldMk cId="2571035331" sldId="1356"/>
            <ac:spMk id="3" creationId="{A22C1935-C818-403E-ADCB-4C80A80ABDBC}"/>
          </ac:spMkLst>
        </pc:spChg>
        <pc:spChg chg="del">
          <ac:chgData name="Alejandro Cerezo" userId="5ea20e796f35876f" providerId="LiveId" clId="{60A756C2-AF61-4B26-AACD-4EF17FC10D08}" dt="2020-04-19T16:48:52.086" v="18462"/>
          <ac:spMkLst>
            <pc:docMk/>
            <pc:sldMk cId="2571035331" sldId="1356"/>
            <ac:spMk id="4" creationId="{BA578726-4A7C-4179-9F80-EBEA11BC2096}"/>
          </ac:spMkLst>
        </pc:spChg>
        <pc:spChg chg="add mod">
          <ac:chgData name="Alejandro Cerezo" userId="5ea20e796f35876f" providerId="LiveId" clId="{60A756C2-AF61-4B26-AACD-4EF17FC10D08}" dt="2020-04-19T19:20:24.054" v="19452" actId="26606"/>
          <ac:spMkLst>
            <pc:docMk/>
            <pc:sldMk cId="2571035331" sldId="1356"/>
            <ac:spMk id="5" creationId="{97650756-2BA9-4656-804A-688CEB676E8A}"/>
          </ac:spMkLst>
        </pc:spChg>
        <pc:spChg chg="add mod">
          <ac:chgData name="Alejandro Cerezo" userId="5ea20e796f35876f" providerId="LiveId" clId="{60A756C2-AF61-4B26-AACD-4EF17FC10D08}" dt="2020-04-19T19:20:24.054" v="19452" actId="26606"/>
          <ac:spMkLst>
            <pc:docMk/>
            <pc:sldMk cId="2571035331" sldId="1356"/>
            <ac:spMk id="6" creationId="{EF8AD621-CC8B-4538-8A70-2DED3BE61A03}"/>
          </ac:spMkLst>
        </pc:spChg>
        <pc:spChg chg="add">
          <ac:chgData name="Alejandro Cerezo" userId="5ea20e796f35876f" providerId="LiveId" clId="{60A756C2-AF61-4B26-AACD-4EF17FC10D08}" dt="2020-04-19T19:20:24.054" v="19452" actId="26606"/>
          <ac:spMkLst>
            <pc:docMk/>
            <pc:sldMk cId="2571035331" sldId="1356"/>
            <ac:spMk id="11" creationId="{2CB6C291-6CAF-46DF-ACFF-AADF0FD03F58}"/>
          </ac:spMkLst>
        </pc:spChg>
        <pc:spChg chg="add">
          <ac:chgData name="Alejandro Cerezo" userId="5ea20e796f35876f" providerId="LiveId" clId="{60A756C2-AF61-4B26-AACD-4EF17FC10D08}" dt="2020-04-19T19:20:24.054" v="19452" actId="26606"/>
          <ac:spMkLst>
            <pc:docMk/>
            <pc:sldMk cId="2571035331" sldId="1356"/>
            <ac:spMk id="15" creationId="{4735DC46-5663-471D-AADB-81E00E65BCC6}"/>
          </ac:spMkLst>
        </pc:spChg>
        <pc:picChg chg="add">
          <ac:chgData name="Alejandro Cerezo" userId="5ea20e796f35876f" providerId="LiveId" clId="{60A756C2-AF61-4B26-AACD-4EF17FC10D08}" dt="2020-04-19T19:20:24.054" v="19452" actId="26606"/>
          <ac:picMkLst>
            <pc:docMk/>
            <pc:sldMk cId="2571035331" sldId="1356"/>
            <ac:picMk id="13" creationId="{1EBADBCA-DA20-4279-93C6-011DEF18AA71}"/>
          </ac:picMkLst>
        </pc:picChg>
      </pc:sldChg>
      <pc:sldChg chg="addSp modSp add mod ord setBg">
        <pc:chgData name="Alejandro Cerezo" userId="5ea20e796f35876f" providerId="LiveId" clId="{60A756C2-AF61-4B26-AACD-4EF17FC10D08}" dt="2020-04-19T19:20:41.745" v="19453" actId="26606"/>
        <pc:sldMkLst>
          <pc:docMk/>
          <pc:sldMk cId="3054112570" sldId="1357"/>
        </pc:sldMkLst>
        <pc:spChg chg="mod">
          <ac:chgData name="Alejandro Cerezo" userId="5ea20e796f35876f" providerId="LiveId" clId="{60A756C2-AF61-4B26-AACD-4EF17FC10D08}" dt="2020-04-19T19:20:41.745" v="19453" actId="26606"/>
          <ac:spMkLst>
            <pc:docMk/>
            <pc:sldMk cId="3054112570" sldId="1357"/>
            <ac:spMk id="2" creationId="{A2B82152-CAE3-406E-A18A-A2E7CC4B44EE}"/>
          </ac:spMkLst>
        </pc:spChg>
        <pc:spChg chg="mod ord">
          <ac:chgData name="Alejandro Cerezo" userId="5ea20e796f35876f" providerId="LiveId" clId="{60A756C2-AF61-4B26-AACD-4EF17FC10D08}" dt="2020-04-19T19:20:41.745" v="19453" actId="26606"/>
          <ac:spMkLst>
            <pc:docMk/>
            <pc:sldMk cId="3054112570" sldId="1357"/>
            <ac:spMk id="3" creationId="{EFB3E6D0-9D5B-4478-B3E0-2A0A0A276BF3}"/>
          </ac:spMkLst>
        </pc:spChg>
        <pc:spChg chg="add mod">
          <ac:chgData name="Alejandro Cerezo" userId="5ea20e796f35876f" providerId="LiveId" clId="{60A756C2-AF61-4B26-AACD-4EF17FC10D08}" dt="2020-04-19T19:20:41.745" v="19453" actId="26606"/>
          <ac:spMkLst>
            <pc:docMk/>
            <pc:sldMk cId="3054112570" sldId="1357"/>
            <ac:spMk id="4" creationId="{1A5703FD-8963-4CDB-841C-4E82894FC737}"/>
          </ac:spMkLst>
        </pc:spChg>
        <pc:spChg chg="add">
          <ac:chgData name="Alejandro Cerezo" userId="5ea20e796f35876f" providerId="LiveId" clId="{60A756C2-AF61-4B26-AACD-4EF17FC10D08}" dt="2020-04-19T19:20:41.745" v="19453" actId="26606"/>
          <ac:spMkLst>
            <pc:docMk/>
            <pc:sldMk cId="3054112570" sldId="1357"/>
            <ac:spMk id="9" creationId="{1707FC24-6981-43D9-B525-C7832BA22463}"/>
          </ac:spMkLst>
        </pc:spChg>
      </pc:sldChg>
      <pc:sldChg chg="addSp delSp modSp add mod ord setBg">
        <pc:chgData name="Alejandro Cerezo" userId="5ea20e796f35876f" providerId="LiveId" clId="{60A756C2-AF61-4B26-AACD-4EF17FC10D08}" dt="2020-04-19T19:20:12.482" v="19451" actId="26606"/>
        <pc:sldMkLst>
          <pc:docMk/>
          <pc:sldMk cId="875170497" sldId="1358"/>
        </pc:sldMkLst>
        <pc:spChg chg="del">
          <ac:chgData name="Alejandro Cerezo" userId="5ea20e796f35876f" providerId="LiveId" clId="{60A756C2-AF61-4B26-AACD-4EF17FC10D08}" dt="2020-04-19T17:11:45.410" v="19024"/>
          <ac:spMkLst>
            <pc:docMk/>
            <pc:sldMk cId="875170497" sldId="1358"/>
            <ac:spMk id="2" creationId="{21843E98-946E-4AB1-8184-BCFD04F17825}"/>
          </ac:spMkLst>
        </pc:spChg>
        <pc:spChg chg="del">
          <ac:chgData name="Alejandro Cerezo" userId="5ea20e796f35876f" providerId="LiveId" clId="{60A756C2-AF61-4B26-AACD-4EF17FC10D08}" dt="2020-04-19T17:11:45.410" v="19024"/>
          <ac:spMkLst>
            <pc:docMk/>
            <pc:sldMk cId="875170497" sldId="1358"/>
            <ac:spMk id="3" creationId="{EBCC7FAA-B540-43BE-AA9C-F12772DC8B34}"/>
          </ac:spMkLst>
        </pc:spChg>
        <pc:spChg chg="del">
          <ac:chgData name="Alejandro Cerezo" userId="5ea20e796f35876f" providerId="LiveId" clId="{60A756C2-AF61-4B26-AACD-4EF17FC10D08}" dt="2020-04-19T17:11:45.410" v="19024"/>
          <ac:spMkLst>
            <pc:docMk/>
            <pc:sldMk cId="875170497" sldId="1358"/>
            <ac:spMk id="4" creationId="{42DD5CBA-D942-4E5D-9B84-3EC1B336D9FD}"/>
          </ac:spMkLst>
        </pc:spChg>
        <pc:spChg chg="add mod">
          <ac:chgData name="Alejandro Cerezo" userId="5ea20e796f35876f" providerId="LiveId" clId="{60A756C2-AF61-4B26-AACD-4EF17FC10D08}" dt="2020-04-19T19:20:12.482" v="19451" actId="26606"/>
          <ac:spMkLst>
            <pc:docMk/>
            <pc:sldMk cId="875170497" sldId="1358"/>
            <ac:spMk id="5" creationId="{F47CE59F-8865-4F9B-9886-88B487B5265A}"/>
          </ac:spMkLst>
        </pc:spChg>
        <pc:spChg chg="add mod ord">
          <ac:chgData name="Alejandro Cerezo" userId="5ea20e796f35876f" providerId="LiveId" clId="{60A756C2-AF61-4B26-AACD-4EF17FC10D08}" dt="2020-04-19T19:20:12.482" v="19451" actId="26606"/>
          <ac:spMkLst>
            <pc:docMk/>
            <pc:sldMk cId="875170497" sldId="1358"/>
            <ac:spMk id="6" creationId="{3EA0555F-6EE9-451A-8440-756BF7A3755B}"/>
          </ac:spMkLst>
        </pc:spChg>
        <pc:spChg chg="add del">
          <ac:chgData name="Alejandro Cerezo" userId="5ea20e796f35876f" providerId="LiveId" clId="{60A756C2-AF61-4B26-AACD-4EF17FC10D08}" dt="2020-04-19T17:13:36.737" v="19084"/>
          <ac:spMkLst>
            <pc:docMk/>
            <pc:sldMk cId="875170497" sldId="1358"/>
            <ac:spMk id="7" creationId="{14F8B7ED-B8FC-48C6-9237-59F383DFB139}"/>
          </ac:spMkLst>
        </pc:spChg>
        <pc:spChg chg="add mod">
          <ac:chgData name="Alejandro Cerezo" userId="5ea20e796f35876f" providerId="LiveId" clId="{60A756C2-AF61-4B26-AACD-4EF17FC10D08}" dt="2020-04-19T19:20:12.482" v="19451" actId="26606"/>
          <ac:spMkLst>
            <pc:docMk/>
            <pc:sldMk cId="875170497" sldId="1358"/>
            <ac:spMk id="8" creationId="{28603C91-11FA-4C5E-9A1F-3B024C794C3A}"/>
          </ac:spMkLst>
        </pc:spChg>
        <pc:spChg chg="add">
          <ac:chgData name="Alejandro Cerezo" userId="5ea20e796f35876f" providerId="LiveId" clId="{60A756C2-AF61-4B26-AACD-4EF17FC10D08}" dt="2020-04-19T19:20:12.482" v="19451" actId="26606"/>
          <ac:spMkLst>
            <pc:docMk/>
            <pc:sldMk cId="875170497" sldId="1358"/>
            <ac:spMk id="13" creationId="{4351DFE5-F63D-4BE0-BDA9-E3EB88F01AA5}"/>
          </ac:spMkLst>
        </pc:spChg>
        <pc:picChg chg="add">
          <ac:chgData name="Alejandro Cerezo" userId="5ea20e796f35876f" providerId="LiveId" clId="{60A756C2-AF61-4B26-AACD-4EF17FC10D08}" dt="2020-04-19T19:20:12.482" v="19451" actId="26606"/>
          <ac:picMkLst>
            <pc:docMk/>
            <pc:sldMk cId="875170497" sldId="1358"/>
            <ac:picMk id="15" creationId="{02DD2BC0-6F29-4B4F-8D61-2DCF6D2E8E73}"/>
          </ac:picMkLst>
        </pc:picChg>
      </pc:sldChg>
      <pc:sldChg chg="addSp delSp modSp add">
        <pc:chgData name="Alejandro Cerezo" userId="5ea20e796f35876f" providerId="LiveId" clId="{60A756C2-AF61-4B26-AACD-4EF17FC10D08}" dt="2020-04-19T18:24:58.592" v="19220" actId="1076"/>
        <pc:sldMkLst>
          <pc:docMk/>
          <pc:sldMk cId="933247600" sldId="1359"/>
        </pc:sldMkLst>
        <pc:spChg chg="add mod">
          <ac:chgData name="Alejandro Cerezo" userId="5ea20e796f35876f" providerId="LiveId" clId="{60A756C2-AF61-4B26-AACD-4EF17FC10D08}" dt="2020-04-19T18:24:06.693" v="19214" actId="1076"/>
          <ac:spMkLst>
            <pc:docMk/>
            <pc:sldMk cId="933247600" sldId="1359"/>
            <ac:spMk id="3" creationId="{7258BCAC-39CC-4B1C-9DC1-A807E1E1055D}"/>
          </ac:spMkLst>
        </pc:spChg>
        <pc:spChg chg="del">
          <ac:chgData name="Alejandro Cerezo" userId="5ea20e796f35876f" providerId="LiveId" clId="{60A756C2-AF61-4B26-AACD-4EF17FC10D08}" dt="2020-04-19T18:19:18.435" v="19208" actId="478"/>
          <ac:spMkLst>
            <pc:docMk/>
            <pc:sldMk cId="933247600" sldId="1359"/>
            <ac:spMk id="17" creationId="{B3832DA9-39B4-4DD5-B0C6-F80C9B46F467}"/>
          </ac:spMkLst>
        </pc:spChg>
        <pc:spChg chg="del">
          <ac:chgData name="Alejandro Cerezo" userId="5ea20e796f35876f" providerId="LiveId" clId="{60A756C2-AF61-4B26-AACD-4EF17FC10D08}" dt="2020-04-19T18:23:16.887" v="19209" actId="478"/>
          <ac:spMkLst>
            <pc:docMk/>
            <pc:sldMk cId="933247600" sldId="1359"/>
            <ac:spMk id="19" creationId="{D8B7B88B-2E18-45C6-A065-6B9FC6515419}"/>
          </ac:spMkLst>
        </pc:spChg>
        <pc:spChg chg="del">
          <ac:chgData name="Alejandro Cerezo" userId="5ea20e796f35876f" providerId="LiveId" clId="{60A756C2-AF61-4B26-AACD-4EF17FC10D08}" dt="2020-04-19T18:23:16.887" v="19209" actId="478"/>
          <ac:spMkLst>
            <pc:docMk/>
            <pc:sldMk cId="933247600" sldId="1359"/>
            <ac:spMk id="21" creationId="{FBAF2F00-36E1-42DB-883C-172B582F4E87}"/>
          </ac:spMkLst>
        </pc:spChg>
        <pc:picChg chg="add mod">
          <ac:chgData name="Alejandro Cerezo" userId="5ea20e796f35876f" providerId="LiveId" clId="{60A756C2-AF61-4B26-AACD-4EF17FC10D08}" dt="2020-04-19T18:24:58.592" v="19220" actId="1076"/>
          <ac:picMkLst>
            <pc:docMk/>
            <pc:sldMk cId="933247600" sldId="1359"/>
            <ac:picMk id="4" creationId="{BECC4004-D636-4C06-9B22-FD37BC8201CA}"/>
          </ac:picMkLst>
        </pc:picChg>
        <pc:picChg chg="del">
          <ac:chgData name="Alejandro Cerezo" userId="5ea20e796f35876f" providerId="LiveId" clId="{60A756C2-AF61-4B26-AACD-4EF17FC10D08}" dt="2020-04-19T18:23:16.887" v="19209" actId="478"/>
          <ac:picMkLst>
            <pc:docMk/>
            <pc:sldMk cId="933247600" sldId="1359"/>
            <ac:picMk id="18" creationId="{B7C3BD3F-D481-485E-AF21-7C6C07E69617}"/>
          </ac:picMkLst>
        </pc:picChg>
        <pc:picChg chg="del">
          <ac:chgData name="Alejandro Cerezo" userId="5ea20e796f35876f" providerId="LiveId" clId="{60A756C2-AF61-4B26-AACD-4EF17FC10D08}" dt="2020-04-19T18:23:16.887" v="19209" actId="478"/>
          <ac:picMkLst>
            <pc:docMk/>
            <pc:sldMk cId="933247600" sldId="1359"/>
            <ac:picMk id="20" creationId="{E27790E3-1477-486E-AE59-A1E37D35D86B}"/>
          </ac:picMkLst>
        </pc:picChg>
      </pc:sldChg>
      <pc:sldChg chg="add del">
        <pc:chgData name="Alejandro Cerezo" userId="5ea20e796f35876f" providerId="LiveId" clId="{60A756C2-AF61-4B26-AACD-4EF17FC10D08}" dt="2020-04-19T17:11:37.120" v="19023"/>
        <pc:sldMkLst>
          <pc:docMk/>
          <pc:sldMk cId="2835558151" sldId="1359"/>
        </pc:sldMkLst>
      </pc:sldChg>
      <pc:sldChg chg="addSp delSp modSp add del mod setBg setClrOvrMap">
        <pc:chgData name="Alejandro Cerezo" userId="5ea20e796f35876f" providerId="LiveId" clId="{60A756C2-AF61-4B26-AACD-4EF17FC10D08}" dt="2020-04-19T19:23:12.237" v="19492" actId="2696"/>
        <pc:sldMkLst>
          <pc:docMk/>
          <pc:sldMk cId="2868164763" sldId="1360"/>
        </pc:sldMkLst>
        <pc:spChg chg="del">
          <ac:chgData name="Alejandro Cerezo" userId="5ea20e796f35876f" providerId="LiveId" clId="{60A756C2-AF61-4B26-AACD-4EF17FC10D08}" dt="2020-04-19T19:21:09.681" v="19455"/>
          <ac:spMkLst>
            <pc:docMk/>
            <pc:sldMk cId="2868164763" sldId="1360"/>
            <ac:spMk id="2" creationId="{A180E7C6-6850-406D-8DED-8CA91402E650}"/>
          </ac:spMkLst>
        </pc:spChg>
        <pc:spChg chg="del">
          <ac:chgData name="Alejandro Cerezo" userId="5ea20e796f35876f" providerId="LiveId" clId="{60A756C2-AF61-4B26-AACD-4EF17FC10D08}" dt="2020-04-19T19:21:09.681" v="19455"/>
          <ac:spMkLst>
            <pc:docMk/>
            <pc:sldMk cId="2868164763" sldId="1360"/>
            <ac:spMk id="3" creationId="{A1448456-9F6C-46FA-874A-A290C406D1CE}"/>
          </ac:spMkLst>
        </pc:spChg>
        <pc:spChg chg="add mod">
          <ac:chgData name="Alejandro Cerezo" userId="5ea20e796f35876f" providerId="LiveId" clId="{60A756C2-AF61-4B26-AACD-4EF17FC10D08}" dt="2020-04-19T19:21:49.307" v="19467" actId="26606"/>
          <ac:spMkLst>
            <pc:docMk/>
            <pc:sldMk cId="2868164763" sldId="1360"/>
            <ac:spMk id="4" creationId="{81E7E701-6B56-4FEB-B4E7-590A37728C58}"/>
          </ac:spMkLst>
        </pc:spChg>
        <pc:spChg chg="add">
          <ac:chgData name="Alejandro Cerezo" userId="5ea20e796f35876f" providerId="LiveId" clId="{60A756C2-AF61-4B26-AACD-4EF17FC10D08}" dt="2020-04-19T19:21:49.307" v="19467" actId="26606"/>
          <ac:spMkLst>
            <pc:docMk/>
            <pc:sldMk cId="2868164763" sldId="1360"/>
            <ac:spMk id="9" creationId="{2A8AA5BC-4F7A-4226-8F99-6D824B226A97}"/>
          </ac:spMkLst>
        </pc:spChg>
        <pc:spChg chg="add">
          <ac:chgData name="Alejandro Cerezo" userId="5ea20e796f35876f" providerId="LiveId" clId="{60A756C2-AF61-4B26-AACD-4EF17FC10D08}" dt="2020-04-19T19:21:49.307" v="19467" actId="26606"/>
          <ac:spMkLst>
            <pc:docMk/>
            <pc:sldMk cId="2868164763" sldId="1360"/>
            <ac:spMk id="11" creationId="{3E5445C6-DD42-4979-86FF-03730E8C6DB0}"/>
          </ac:spMkLst>
        </pc:spChg>
        <pc:cxnChg chg="add">
          <ac:chgData name="Alejandro Cerezo" userId="5ea20e796f35876f" providerId="LiveId" clId="{60A756C2-AF61-4B26-AACD-4EF17FC10D08}" dt="2020-04-19T19:21:49.307" v="19467" actId="26606"/>
          <ac:cxnSpMkLst>
            <pc:docMk/>
            <pc:sldMk cId="2868164763" sldId="1360"/>
            <ac:cxnSpMk id="13" creationId="{45000665-DFC7-417E-8FD7-516A0F15C975}"/>
          </ac:cxnSpMkLst>
        </pc:cxnChg>
      </pc:sldChg>
      <pc:sldChg chg="addSp delSp modSp add mod ord setBg setClrOvrMap">
        <pc:chgData name="Alejandro Cerezo" userId="5ea20e796f35876f" providerId="LiveId" clId="{60A756C2-AF61-4B26-AACD-4EF17FC10D08}" dt="2020-04-20T15:28:52.012" v="20465" actId="20577"/>
        <pc:sldMkLst>
          <pc:docMk/>
          <pc:sldMk cId="3632551658" sldId="1361"/>
        </pc:sldMkLst>
        <pc:spChg chg="mod">
          <ac:chgData name="Alejandro Cerezo" userId="5ea20e796f35876f" providerId="LiveId" clId="{60A756C2-AF61-4B26-AACD-4EF17FC10D08}" dt="2020-04-20T15:28:52.012" v="20465" actId="20577"/>
          <ac:spMkLst>
            <pc:docMk/>
            <pc:sldMk cId="3632551658" sldId="1361"/>
            <ac:spMk id="2" creationId="{A188B606-4551-4A91-8C9D-C612074CDA3E}"/>
          </ac:spMkLst>
        </pc:spChg>
        <pc:spChg chg="del">
          <ac:chgData name="Alejandro Cerezo" userId="5ea20e796f35876f" providerId="LiveId" clId="{60A756C2-AF61-4B26-AACD-4EF17FC10D08}" dt="2020-04-19T19:22:35.155" v="19480"/>
          <ac:spMkLst>
            <pc:docMk/>
            <pc:sldMk cId="3632551658" sldId="1361"/>
            <ac:spMk id="3" creationId="{8A5045D4-B6C6-495C-8DB3-03816550EE49}"/>
          </ac:spMkLst>
        </pc:spChg>
        <pc:spChg chg="add">
          <ac:chgData name="Alejandro Cerezo" userId="5ea20e796f35876f" providerId="LiveId" clId="{60A756C2-AF61-4B26-AACD-4EF17FC10D08}" dt="2020-04-19T19:22:51.625" v="19481" actId="26606"/>
          <ac:spMkLst>
            <pc:docMk/>
            <pc:sldMk cId="3632551658" sldId="1361"/>
            <ac:spMk id="12" creationId="{053FB2EE-284F-4C87-AB3D-BBF87A9FAB97}"/>
          </ac:spMkLst>
        </pc:spChg>
        <pc:grpChg chg="add">
          <ac:chgData name="Alejandro Cerezo" userId="5ea20e796f35876f" providerId="LiveId" clId="{60A756C2-AF61-4B26-AACD-4EF17FC10D08}" dt="2020-04-19T19:22:51.625" v="19481" actId="26606"/>
          <ac:grpSpMkLst>
            <pc:docMk/>
            <pc:sldMk cId="3632551658" sldId="1361"/>
            <ac:grpSpMk id="7" creationId="{D2C4BFA1-2075-4901-9E24-E41D1FDD51FD}"/>
          </ac:grpSpMkLst>
        </pc:grpChg>
      </pc:sldChg>
      <pc:sldChg chg="addSp delSp modSp add ord">
        <pc:chgData name="Alejandro Cerezo" userId="5ea20e796f35876f" providerId="LiveId" clId="{60A756C2-AF61-4B26-AACD-4EF17FC10D08}" dt="2020-04-19T19:29:53.246" v="19565" actId="1076"/>
        <pc:sldMkLst>
          <pc:docMk/>
          <pc:sldMk cId="1472293463" sldId="1362"/>
        </pc:sldMkLst>
        <pc:spChg chg="mod">
          <ac:chgData name="Alejandro Cerezo" userId="5ea20e796f35876f" providerId="LiveId" clId="{60A756C2-AF61-4B26-AACD-4EF17FC10D08}" dt="2020-04-19T19:29:03.014" v="19548" actId="790"/>
          <ac:spMkLst>
            <pc:docMk/>
            <pc:sldMk cId="1472293463" sldId="1362"/>
            <ac:spMk id="2" creationId="{73B0E13C-CAAB-43B5-97F1-B9727B6DFE53}"/>
          </ac:spMkLst>
        </pc:spChg>
        <pc:spChg chg="add mod">
          <ac:chgData name="Alejandro Cerezo" userId="5ea20e796f35876f" providerId="LiveId" clId="{60A756C2-AF61-4B26-AACD-4EF17FC10D08}" dt="2020-04-19T19:29:17.476" v="19550" actId="1076"/>
          <ac:spMkLst>
            <pc:docMk/>
            <pc:sldMk cId="1472293463" sldId="1362"/>
            <ac:spMk id="3" creationId="{B08646DA-5791-4866-BD5E-B14BE4ABC607}"/>
          </ac:spMkLst>
        </pc:spChg>
        <pc:spChg chg="add mod">
          <ac:chgData name="Alejandro Cerezo" userId="5ea20e796f35876f" providerId="LiveId" clId="{60A756C2-AF61-4B26-AACD-4EF17FC10D08}" dt="2020-04-19T19:29:53.246" v="19565" actId="1076"/>
          <ac:spMkLst>
            <pc:docMk/>
            <pc:sldMk cId="1472293463" sldId="1362"/>
            <ac:spMk id="4" creationId="{6CA84FD8-399A-47A5-A8CC-F698760A7116}"/>
          </ac:spMkLst>
        </pc:spChg>
        <pc:spChg chg="del">
          <ac:chgData name="Alejandro Cerezo" userId="5ea20e796f35876f" providerId="LiveId" clId="{60A756C2-AF61-4B26-AACD-4EF17FC10D08}" dt="2020-04-19T19:25:06.141" v="19520" actId="478"/>
          <ac:spMkLst>
            <pc:docMk/>
            <pc:sldMk cId="1472293463" sldId="1362"/>
            <ac:spMk id="12" creationId="{564644CF-09F7-497C-96A4-C363E7950F85}"/>
          </ac:spMkLst>
        </pc:spChg>
        <pc:spChg chg="del">
          <ac:chgData name="Alejandro Cerezo" userId="5ea20e796f35876f" providerId="LiveId" clId="{60A756C2-AF61-4B26-AACD-4EF17FC10D08}" dt="2020-04-19T19:25:10.902" v="19521" actId="478"/>
          <ac:spMkLst>
            <pc:docMk/>
            <pc:sldMk cId="1472293463" sldId="1362"/>
            <ac:spMk id="19" creationId="{D8B7B88B-2E18-45C6-A065-6B9FC6515419}"/>
          </ac:spMkLst>
        </pc:spChg>
        <pc:spChg chg="del">
          <ac:chgData name="Alejandro Cerezo" userId="5ea20e796f35876f" providerId="LiveId" clId="{60A756C2-AF61-4B26-AACD-4EF17FC10D08}" dt="2020-04-19T19:25:10.902" v="19521" actId="478"/>
          <ac:spMkLst>
            <pc:docMk/>
            <pc:sldMk cId="1472293463" sldId="1362"/>
            <ac:spMk id="21" creationId="{FBAF2F00-36E1-42DB-883C-172B582F4E87}"/>
          </ac:spMkLst>
        </pc:spChg>
        <pc:picChg chg="del">
          <ac:chgData name="Alejandro Cerezo" userId="5ea20e796f35876f" providerId="LiveId" clId="{60A756C2-AF61-4B26-AACD-4EF17FC10D08}" dt="2020-04-19T19:25:10.902" v="19521" actId="478"/>
          <ac:picMkLst>
            <pc:docMk/>
            <pc:sldMk cId="1472293463" sldId="1362"/>
            <ac:picMk id="18" creationId="{B7C3BD3F-D481-485E-AF21-7C6C07E69617}"/>
          </ac:picMkLst>
        </pc:picChg>
        <pc:picChg chg="del">
          <ac:chgData name="Alejandro Cerezo" userId="5ea20e796f35876f" providerId="LiveId" clId="{60A756C2-AF61-4B26-AACD-4EF17FC10D08}" dt="2020-04-19T19:25:10.902" v="19521" actId="478"/>
          <ac:picMkLst>
            <pc:docMk/>
            <pc:sldMk cId="1472293463" sldId="1362"/>
            <ac:picMk id="20" creationId="{E27790E3-1477-486E-AE59-A1E37D35D86B}"/>
          </ac:picMkLst>
        </pc:picChg>
      </pc:sldChg>
      <pc:sldChg chg="addSp modSp add mod ord setBg setClrOvrMap">
        <pc:chgData name="Alejandro Cerezo" userId="5ea20e796f35876f" providerId="LiveId" clId="{60A756C2-AF61-4B26-AACD-4EF17FC10D08}" dt="2020-04-19T19:41:11.385" v="19854"/>
        <pc:sldMkLst>
          <pc:docMk/>
          <pc:sldMk cId="3464432093" sldId="1363"/>
        </pc:sldMkLst>
        <pc:spChg chg="mod">
          <ac:chgData name="Alejandro Cerezo" userId="5ea20e796f35876f" providerId="LiveId" clId="{60A756C2-AF61-4B26-AACD-4EF17FC10D08}" dt="2020-04-19T19:36:16.662" v="19842" actId="26606"/>
          <ac:spMkLst>
            <pc:docMk/>
            <pc:sldMk cId="3464432093" sldId="1363"/>
            <ac:spMk id="2" creationId="{210A827D-D50D-441E-A2F8-3543C1042E3B}"/>
          </ac:spMkLst>
        </pc:spChg>
        <pc:spChg chg="mod">
          <ac:chgData name="Alejandro Cerezo" userId="5ea20e796f35876f" providerId="LiveId" clId="{60A756C2-AF61-4B26-AACD-4EF17FC10D08}" dt="2020-04-19T19:39:52.608" v="19848" actId="790"/>
          <ac:spMkLst>
            <pc:docMk/>
            <pc:sldMk cId="3464432093" sldId="1363"/>
            <ac:spMk id="3" creationId="{7E551552-87FD-4FBC-9DFB-9D17FECA74F9}"/>
          </ac:spMkLst>
        </pc:spChg>
        <pc:spChg chg="add">
          <ac:chgData name="Alejandro Cerezo" userId="5ea20e796f35876f" providerId="LiveId" clId="{60A756C2-AF61-4B26-AACD-4EF17FC10D08}" dt="2020-04-19T19:36:16.662" v="19842" actId="26606"/>
          <ac:spMkLst>
            <pc:docMk/>
            <pc:sldMk cId="3464432093" sldId="1363"/>
            <ac:spMk id="9" creationId="{9AA72BD9-2C5A-4EDC-931F-5AA08EACA0F3}"/>
          </ac:spMkLst>
        </pc:spChg>
        <pc:spChg chg="add">
          <ac:chgData name="Alejandro Cerezo" userId="5ea20e796f35876f" providerId="LiveId" clId="{60A756C2-AF61-4B26-AACD-4EF17FC10D08}" dt="2020-04-19T19:36:16.662" v="19842" actId="26606"/>
          <ac:spMkLst>
            <pc:docMk/>
            <pc:sldMk cId="3464432093" sldId="1363"/>
            <ac:spMk id="11" creationId="{DD3981AC-7B61-4947-BCF3-F7AA7FA385B9}"/>
          </ac:spMkLst>
        </pc:spChg>
        <pc:spChg chg="add">
          <ac:chgData name="Alejandro Cerezo" userId="5ea20e796f35876f" providerId="LiveId" clId="{60A756C2-AF61-4B26-AACD-4EF17FC10D08}" dt="2020-04-19T19:36:16.662" v="19842" actId="26606"/>
          <ac:spMkLst>
            <pc:docMk/>
            <pc:sldMk cId="3464432093" sldId="1363"/>
            <ac:spMk id="13" creationId="{55D4142C-5077-457F-A6AD-3FECFDB39685}"/>
          </ac:spMkLst>
        </pc:spChg>
        <pc:spChg chg="add">
          <ac:chgData name="Alejandro Cerezo" userId="5ea20e796f35876f" providerId="LiveId" clId="{60A756C2-AF61-4B26-AACD-4EF17FC10D08}" dt="2020-04-19T19:36:16.662" v="19842" actId="26606"/>
          <ac:spMkLst>
            <pc:docMk/>
            <pc:sldMk cId="3464432093" sldId="1363"/>
            <ac:spMk id="15" creationId="{7A5F0580-5EE9-419F-96EE-B6529EF6E7D0}"/>
          </ac:spMkLst>
        </pc:spChg>
        <pc:picChg chg="add">
          <ac:chgData name="Alejandro Cerezo" userId="5ea20e796f35876f" providerId="LiveId" clId="{60A756C2-AF61-4B26-AACD-4EF17FC10D08}" dt="2020-04-19T19:36:16.662" v="19842" actId="26606"/>
          <ac:picMkLst>
            <pc:docMk/>
            <pc:sldMk cId="3464432093" sldId="1363"/>
            <ac:picMk id="5" creationId="{0A42E2EF-893A-4010-A1FE-ED6DF6E2857C}"/>
          </ac:picMkLst>
        </pc:picChg>
      </pc:sldChg>
      <pc:sldChg chg="addSp delSp modSp add">
        <pc:chgData name="Alejandro Cerezo" userId="5ea20e796f35876f" providerId="LiveId" clId="{60A756C2-AF61-4B26-AACD-4EF17FC10D08}" dt="2020-04-19T19:43:14.338" v="19860" actId="1076"/>
        <pc:sldMkLst>
          <pc:docMk/>
          <pc:sldMk cId="2259726846" sldId="1364"/>
        </pc:sldMkLst>
        <pc:spChg chg="del">
          <ac:chgData name="Alejandro Cerezo" userId="5ea20e796f35876f" providerId="LiveId" clId="{60A756C2-AF61-4B26-AACD-4EF17FC10D08}" dt="2020-04-19T19:42:46.866" v="19856" actId="478"/>
          <ac:spMkLst>
            <pc:docMk/>
            <pc:sldMk cId="2259726846" sldId="1364"/>
            <ac:spMk id="9" creationId="{ADED43BA-2521-43BC-93C7-34ADB4FC95DB}"/>
          </ac:spMkLst>
        </pc:spChg>
        <pc:spChg chg="add mod">
          <ac:chgData name="Alejandro Cerezo" userId="5ea20e796f35876f" providerId="LiveId" clId="{60A756C2-AF61-4B26-AACD-4EF17FC10D08}" dt="2020-04-19T19:43:14.338" v="19860" actId="1076"/>
          <ac:spMkLst>
            <pc:docMk/>
            <pc:sldMk cId="2259726846" sldId="1364"/>
            <ac:spMk id="12" creationId="{A736CC41-7675-4891-B5ED-35A529D4C1BF}"/>
          </ac:spMkLst>
        </pc:spChg>
        <pc:spChg chg="del">
          <ac:chgData name="Alejandro Cerezo" userId="5ea20e796f35876f" providerId="LiveId" clId="{60A756C2-AF61-4B26-AACD-4EF17FC10D08}" dt="2020-04-19T19:42:49.794" v="19857" actId="478"/>
          <ac:spMkLst>
            <pc:docMk/>
            <pc:sldMk cId="2259726846" sldId="1364"/>
            <ac:spMk id="17" creationId="{AD68F6D8-BCA0-4B64-9981-3346E923E3AB}"/>
          </ac:spMkLst>
        </pc:spChg>
        <pc:spChg chg="add mod">
          <ac:chgData name="Alejandro Cerezo" userId="5ea20e796f35876f" providerId="LiveId" clId="{60A756C2-AF61-4B26-AACD-4EF17FC10D08}" dt="2020-04-19T19:43:14.338" v="19860" actId="1076"/>
          <ac:spMkLst>
            <pc:docMk/>
            <pc:sldMk cId="2259726846" sldId="1364"/>
            <ac:spMk id="18" creationId="{602D58F5-DE2F-47BE-A073-2AD6C3A99766}"/>
          </ac:spMkLst>
        </pc:spChg>
        <pc:spChg chg="add mod">
          <ac:chgData name="Alejandro Cerezo" userId="5ea20e796f35876f" providerId="LiveId" clId="{60A756C2-AF61-4B26-AACD-4EF17FC10D08}" dt="2020-04-19T19:43:14.338" v="19860" actId="1076"/>
          <ac:spMkLst>
            <pc:docMk/>
            <pc:sldMk cId="2259726846" sldId="1364"/>
            <ac:spMk id="19" creationId="{52744E5F-E635-4201-9325-57649EA6C11B}"/>
          </ac:spMkLst>
        </pc:spChg>
        <pc:spChg chg="add mod">
          <ac:chgData name="Alejandro Cerezo" userId="5ea20e796f35876f" providerId="LiveId" clId="{60A756C2-AF61-4B26-AACD-4EF17FC10D08}" dt="2020-04-19T19:43:14.338" v="19860" actId="1076"/>
          <ac:spMkLst>
            <pc:docMk/>
            <pc:sldMk cId="2259726846" sldId="1364"/>
            <ac:spMk id="21" creationId="{AB7B3BE0-FA29-4268-ADF9-D0E246A0DCD6}"/>
          </ac:spMkLst>
        </pc:spChg>
        <pc:spChg chg="add mod">
          <ac:chgData name="Alejandro Cerezo" userId="5ea20e796f35876f" providerId="LiveId" clId="{60A756C2-AF61-4B26-AACD-4EF17FC10D08}" dt="2020-04-19T19:43:14.338" v="19860" actId="1076"/>
          <ac:spMkLst>
            <pc:docMk/>
            <pc:sldMk cId="2259726846" sldId="1364"/>
            <ac:spMk id="22" creationId="{6BC95BB4-59BE-4B27-A68D-E243C7873502}"/>
          </ac:spMkLst>
        </pc:spChg>
        <pc:picChg chg="del">
          <ac:chgData name="Alejandro Cerezo" userId="5ea20e796f35876f" providerId="LiveId" clId="{60A756C2-AF61-4B26-AACD-4EF17FC10D08}" dt="2020-04-19T19:42:46.866" v="19856" actId="478"/>
          <ac:picMkLst>
            <pc:docMk/>
            <pc:sldMk cId="2259726846" sldId="1364"/>
            <ac:picMk id="8" creationId="{C4A3B1F0-C1FB-4B30-8CC3-7BF931EBEBFD}"/>
          </ac:picMkLst>
        </pc:picChg>
        <pc:picChg chg="del">
          <ac:chgData name="Alejandro Cerezo" userId="5ea20e796f35876f" providerId="LiveId" clId="{60A756C2-AF61-4B26-AACD-4EF17FC10D08}" dt="2020-04-19T19:42:46.866" v="19856" actId="478"/>
          <ac:picMkLst>
            <pc:docMk/>
            <pc:sldMk cId="2259726846" sldId="1364"/>
            <ac:picMk id="11" creationId="{4DB79DFB-6ADE-4420-A618-775B174E20CD}"/>
          </ac:picMkLst>
        </pc:picChg>
        <pc:cxnChg chg="del mod">
          <ac:chgData name="Alejandro Cerezo" userId="5ea20e796f35876f" providerId="LiveId" clId="{60A756C2-AF61-4B26-AACD-4EF17FC10D08}" dt="2020-04-19T19:42:46.866" v="19856" actId="478"/>
          <ac:cxnSpMkLst>
            <pc:docMk/>
            <pc:sldMk cId="2259726846" sldId="1364"/>
            <ac:cxnSpMk id="16" creationId="{376243D5-BAA7-47C4-96DF-E03EF658AD2C}"/>
          </ac:cxnSpMkLst>
        </pc:cxnChg>
        <pc:cxnChg chg="add mod">
          <ac:chgData name="Alejandro Cerezo" userId="5ea20e796f35876f" providerId="LiveId" clId="{60A756C2-AF61-4B26-AACD-4EF17FC10D08}" dt="2020-04-19T19:43:14.338" v="19860" actId="1076"/>
          <ac:cxnSpMkLst>
            <pc:docMk/>
            <pc:sldMk cId="2259726846" sldId="1364"/>
            <ac:cxnSpMk id="20" creationId="{BC13CB31-D749-412A-808A-51381E7AA7F8}"/>
          </ac:cxnSpMkLst>
        </pc:cxnChg>
      </pc:sldChg>
      <pc:sldChg chg="addSp delSp modSp add mod setBg setClrOvrMap delDesignElem">
        <pc:chgData name="Alejandro Cerezo" userId="5ea20e796f35876f" providerId="LiveId" clId="{60A756C2-AF61-4B26-AACD-4EF17FC10D08}" dt="2020-04-19T20:30:32.527" v="20048" actId="1076"/>
        <pc:sldMkLst>
          <pc:docMk/>
          <pc:sldMk cId="2275220929" sldId="1365"/>
        </pc:sldMkLst>
        <pc:spChg chg="mod ord">
          <ac:chgData name="Alejandro Cerezo" userId="5ea20e796f35876f" providerId="LiveId" clId="{60A756C2-AF61-4B26-AACD-4EF17FC10D08}" dt="2020-04-19T20:18:47.614" v="20040" actId="26606"/>
          <ac:spMkLst>
            <pc:docMk/>
            <pc:sldMk cId="2275220929" sldId="1365"/>
            <ac:spMk id="2" creationId="{EA568246-1405-4929-B6B3-568CC0FDD442}"/>
          </ac:spMkLst>
        </pc:spChg>
        <pc:spChg chg="add del mod">
          <ac:chgData name="Alejandro Cerezo" userId="5ea20e796f35876f" providerId="LiveId" clId="{60A756C2-AF61-4B26-AACD-4EF17FC10D08}" dt="2020-04-19T19:56:49.554" v="20034"/>
          <ac:spMkLst>
            <pc:docMk/>
            <pc:sldMk cId="2275220929" sldId="1365"/>
            <ac:spMk id="3" creationId="{01552D47-52AC-485C-9071-9A1948C39D4C}"/>
          </ac:spMkLst>
        </pc:spChg>
        <pc:spChg chg="add mod">
          <ac:chgData name="Alejandro Cerezo" userId="5ea20e796f35876f" providerId="LiveId" clId="{60A756C2-AF61-4B26-AACD-4EF17FC10D08}" dt="2020-04-19T20:19:25.937" v="20045" actId="1076"/>
          <ac:spMkLst>
            <pc:docMk/>
            <pc:sldMk cId="2275220929" sldId="1365"/>
            <ac:spMk id="5" creationId="{EC63EBED-162E-4F51-8853-183328DD9A06}"/>
          </ac:spMkLst>
        </pc:spChg>
        <pc:spChg chg="add">
          <ac:chgData name="Alejandro Cerezo" userId="5ea20e796f35876f" providerId="LiveId" clId="{60A756C2-AF61-4B26-AACD-4EF17FC10D08}" dt="2020-04-19T20:18:47.614" v="20040" actId="26606"/>
          <ac:spMkLst>
            <pc:docMk/>
            <pc:sldMk cId="2275220929" sldId="1365"/>
            <ac:spMk id="6" creationId="{890DEF05-784E-4B61-89E4-04C4ECF4E5A0}"/>
          </ac:spMkLst>
        </pc:spChg>
        <pc:spChg chg="add del">
          <ac:chgData name="Alejandro Cerezo" userId="5ea20e796f35876f" providerId="LiveId" clId="{60A756C2-AF61-4B26-AACD-4EF17FC10D08}" dt="2020-04-19T19:57:24.531" v="20036" actId="26606"/>
          <ac:spMkLst>
            <pc:docMk/>
            <pc:sldMk cId="2275220929" sldId="1365"/>
            <ac:spMk id="8" creationId="{62E9348C-7595-4997-932C-C0140B9004B1}"/>
          </ac:spMkLst>
        </pc:spChg>
        <pc:spChg chg="add">
          <ac:chgData name="Alejandro Cerezo" userId="5ea20e796f35876f" providerId="LiveId" clId="{60A756C2-AF61-4B26-AACD-4EF17FC10D08}" dt="2020-04-19T20:18:47.614" v="20040" actId="26606"/>
          <ac:spMkLst>
            <pc:docMk/>
            <pc:sldMk cId="2275220929" sldId="1365"/>
            <ac:spMk id="9" creationId="{22A397E7-BF60-45B2-84C7-B074B76C37A7}"/>
          </ac:spMkLst>
        </pc:spChg>
        <pc:spChg chg="add del">
          <ac:chgData name="Alejandro Cerezo" userId="5ea20e796f35876f" providerId="LiveId" clId="{60A756C2-AF61-4B26-AACD-4EF17FC10D08}" dt="2020-04-19T19:57:24.531" v="20036" actId="26606"/>
          <ac:spMkLst>
            <pc:docMk/>
            <pc:sldMk cId="2275220929" sldId="1365"/>
            <ac:spMk id="11" creationId="{9B76D444-2756-434F-AE61-96D69830C13E}"/>
          </ac:spMkLst>
        </pc:spChg>
        <pc:spChg chg="add del">
          <ac:chgData name="Alejandro Cerezo" userId="5ea20e796f35876f" providerId="LiveId" clId="{60A756C2-AF61-4B26-AACD-4EF17FC10D08}" dt="2020-04-19T19:57:24.531" v="20036" actId="26606"/>
          <ac:spMkLst>
            <pc:docMk/>
            <pc:sldMk cId="2275220929" sldId="1365"/>
            <ac:spMk id="13" creationId="{A27B6159-7734-4564-9E0F-C4BC43C36E52}"/>
          </ac:spMkLst>
        </pc:spChg>
        <pc:spChg chg="add del">
          <ac:chgData name="Alejandro Cerezo" userId="5ea20e796f35876f" providerId="LiveId" clId="{60A756C2-AF61-4B26-AACD-4EF17FC10D08}" dt="2020-04-19T20:18:36.766" v="20039"/>
          <ac:spMkLst>
            <pc:docMk/>
            <pc:sldMk cId="2275220929" sldId="1365"/>
            <ac:spMk id="17" creationId="{9B76D444-2756-434F-AE61-96D69830C13E}"/>
          </ac:spMkLst>
        </pc:spChg>
        <pc:spChg chg="add del">
          <ac:chgData name="Alejandro Cerezo" userId="5ea20e796f35876f" providerId="LiveId" clId="{60A756C2-AF61-4B26-AACD-4EF17FC10D08}" dt="2020-04-19T20:18:36.766" v="20039"/>
          <ac:spMkLst>
            <pc:docMk/>
            <pc:sldMk cId="2275220929" sldId="1365"/>
            <ac:spMk id="19" creationId="{702316C0-E0EF-4148-A6CA-2477F97B72DD}"/>
          </ac:spMkLst>
        </pc:spChg>
        <pc:picChg chg="add mod">
          <ac:chgData name="Alejandro Cerezo" userId="5ea20e796f35876f" providerId="LiveId" clId="{60A756C2-AF61-4B26-AACD-4EF17FC10D08}" dt="2020-04-19T20:18:47.614" v="20040" actId="26606"/>
          <ac:picMkLst>
            <pc:docMk/>
            <pc:sldMk cId="2275220929" sldId="1365"/>
            <ac:picMk id="4" creationId="{742605C6-6BD7-4073-9AD6-CC2CF85EF7BE}"/>
          </ac:picMkLst>
        </pc:picChg>
        <pc:picChg chg="add mod">
          <ac:chgData name="Alejandro Cerezo" userId="5ea20e796f35876f" providerId="LiveId" clId="{60A756C2-AF61-4B26-AACD-4EF17FC10D08}" dt="2020-04-19T20:30:32.527" v="20048" actId="1076"/>
          <ac:picMkLst>
            <pc:docMk/>
            <pc:sldMk cId="2275220929" sldId="1365"/>
            <ac:picMk id="10" creationId="{4F74414C-0A82-4D6C-8C2F-EC09E9EE41A7}"/>
          </ac:picMkLst>
        </pc:picChg>
        <pc:cxnChg chg="add">
          <ac:chgData name="Alejandro Cerezo" userId="5ea20e796f35876f" providerId="LiveId" clId="{60A756C2-AF61-4B26-AACD-4EF17FC10D08}" dt="2020-04-19T20:18:47.614" v="20040" actId="26606"/>
          <ac:cxnSpMkLst>
            <pc:docMk/>
            <pc:sldMk cId="2275220929" sldId="1365"/>
            <ac:cxnSpMk id="7" creationId="{C41BAEC7-F7B0-4224-8B18-8F74B7D87F0B}"/>
          </ac:cxnSpMkLst>
        </pc:cxnChg>
        <pc:cxnChg chg="add del">
          <ac:chgData name="Alejandro Cerezo" userId="5ea20e796f35876f" providerId="LiveId" clId="{60A756C2-AF61-4B26-AACD-4EF17FC10D08}" dt="2020-04-19T19:57:24.531" v="20036" actId="26606"/>
          <ac:cxnSpMkLst>
            <pc:docMk/>
            <pc:sldMk cId="2275220929" sldId="1365"/>
            <ac:cxnSpMk id="15" creationId="{E2FFB46B-05BC-4950-B18A-9593FDAE6ED7}"/>
          </ac:cxnSpMkLst>
        </pc:cxnChg>
        <pc:cxnChg chg="add del">
          <ac:chgData name="Alejandro Cerezo" userId="5ea20e796f35876f" providerId="LiveId" clId="{60A756C2-AF61-4B26-AACD-4EF17FC10D08}" dt="2020-04-19T20:18:36.766" v="20039"/>
          <ac:cxnSpMkLst>
            <pc:docMk/>
            <pc:sldMk cId="2275220929" sldId="1365"/>
            <ac:cxnSpMk id="18" creationId="{EDF5FE34-0A41-407A-8D94-10FCF68F1D0B}"/>
          </ac:cxnSpMkLst>
        </pc:cxnChg>
      </pc:sldChg>
      <pc:sldChg chg="modSp add ord">
        <pc:chgData name="Alejandro Cerezo" userId="5ea20e796f35876f" providerId="LiveId" clId="{60A756C2-AF61-4B26-AACD-4EF17FC10D08}" dt="2020-04-19T19:53:09.156" v="20018" actId="790"/>
        <pc:sldMkLst>
          <pc:docMk/>
          <pc:sldMk cId="3648394389" sldId="1366"/>
        </pc:sldMkLst>
        <pc:spChg chg="mod">
          <ac:chgData name="Alejandro Cerezo" userId="5ea20e796f35876f" providerId="LiveId" clId="{60A756C2-AF61-4B26-AACD-4EF17FC10D08}" dt="2020-04-19T19:53:00.439" v="20017" actId="790"/>
          <ac:spMkLst>
            <pc:docMk/>
            <pc:sldMk cId="3648394389" sldId="1366"/>
            <ac:spMk id="2" creationId="{8202E0C9-84B9-41C0-9FE7-FD70CA2F132B}"/>
          </ac:spMkLst>
        </pc:spChg>
        <pc:spChg chg="mod">
          <ac:chgData name="Alejandro Cerezo" userId="5ea20e796f35876f" providerId="LiveId" clId="{60A756C2-AF61-4B26-AACD-4EF17FC10D08}" dt="2020-04-19T19:53:09.156" v="20018" actId="790"/>
          <ac:spMkLst>
            <pc:docMk/>
            <pc:sldMk cId="3648394389" sldId="1366"/>
            <ac:spMk id="3" creationId="{DE742D47-0FCC-486B-B9FE-79E1DA067F89}"/>
          </ac:spMkLst>
        </pc:spChg>
        <pc:spChg chg="mod">
          <ac:chgData name="Alejandro Cerezo" userId="5ea20e796f35876f" providerId="LiveId" clId="{60A756C2-AF61-4B26-AACD-4EF17FC10D08}" dt="2020-04-19T19:51:52.906" v="19996" actId="790"/>
          <ac:spMkLst>
            <pc:docMk/>
            <pc:sldMk cId="3648394389" sldId="1366"/>
            <ac:spMk id="24" creationId="{EF2E8E2B-7A7A-4D9F-BEE8-F52C16855C1F}"/>
          </ac:spMkLst>
        </pc:spChg>
      </pc:sldChg>
      <pc:sldChg chg="addSp delSp modSp add mod setBg setClrOvrMap">
        <pc:chgData name="Alejandro Cerezo" userId="5ea20e796f35876f" providerId="LiveId" clId="{60A756C2-AF61-4B26-AACD-4EF17FC10D08}" dt="2020-04-20T16:13:07.950" v="20469" actId="20577"/>
        <pc:sldMkLst>
          <pc:docMk/>
          <pc:sldMk cId="1598973389" sldId="1367"/>
        </pc:sldMkLst>
        <pc:spChg chg="del">
          <ac:chgData name="Alejandro Cerezo" userId="5ea20e796f35876f" providerId="LiveId" clId="{60A756C2-AF61-4B26-AACD-4EF17FC10D08}" dt="2020-04-19T20:57:13.254" v="20050"/>
          <ac:spMkLst>
            <pc:docMk/>
            <pc:sldMk cId="1598973389" sldId="1367"/>
            <ac:spMk id="2" creationId="{68E4E8A0-5B30-4341-B15E-8A7A9F972D73}"/>
          </ac:spMkLst>
        </pc:spChg>
        <pc:spChg chg="del">
          <ac:chgData name="Alejandro Cerezo" userId="5ea20e796f35876f" providerId="LiveId" clId="{60A756C2-AF61-4B26-AACD-4EF17FC10D08}" dt="2020-04-19T20:57:13.254" v="20050"/>
          <ac:spMkLst>
            <pc:docMk/>
            <pc:sldMk cId="1598973389" sldId="1367"/>
            <ac:spMk id="3" creationId="{707A43CE-3077-4F32-8132-37F9B5BA94F6}"/>
          </ac:spMkLst>
        </pc:spChg>
        <pc:spChg chg="del">
          <ac:chgData name="Alejandro Cerezo" userId="5ea20e796f35876f" providerId="LiveId" clId="{60A756C2-AF61-4B26-AACD-4EF17FC10D08}" dt="2020-04-19T20:57:13.254" v="20050"/>
          <ac:spMkLst>
            <pc:docMk/>
            <pc:sldMk cId="1598973389" sldId="1367"/>
            <ac:spMk id="4" creationId="{AFF78339-CB64-42AD-B71B-21A77D6F92C1}"/>
          </ac:spMkLst>
        </pc:spChg>
        <pc:spChg chg="add mod">
          <ac:chgData name="Alejandro Cerezo" userId="5ea20e796f35876f" providerId="LiveId" clId="{60A756C2-AF61-4B26-AACD-4EF17FC10D08}" dt="2020-04-19T21:09:08.821" v="20462" actId="26606"/>
          <ac:spMkLst>
            <pc:docMk/>
            <pc:sldMk cId="1598973389" sldId="1367"/>
            <ac:spMk id="5" creationId="{88B1A5D1-26AA-45D1-9EEF-2AF48536CE1E}"/>
          </ac:spMkLst>
        </pc:spChg>
        <pc:spChg chg="add del mod">
          <ac:chgData name="Alejandro Cerezo" userId="5ea20e796f35876f" providerId="LiveId" clId="{60A756C2-AF61-4B26-AACD-4EF17FC10D08}" dt="2020-04-19T21:09:08.821" v="20462" actId="26606"/>
          <ac:spMkLst>
            <pc:docMk/>
            <pc:sldMk cId="1598973389" sldId="1367"/>
            <ac:spMk id="6" creationId="{DF4DE6B7-EE6C-4AD1-BAC1-DA05664F3FCA}"/>
          </ac:spMkLst>
        </pc:spChg>
        <pc:spChg chg="add del">
          <ac:chgData name="Alejandro Cerezo" userId="5ea20e796f35876f" providerId="LiveId" clId="{60A756C2-AF61-4B26-AACD-4EF17FC10D08}" dt="2020-04-19T21:09:01.832" v="20459" actId="26606"/>
          <ac:spMkLst>
            <pc:docMk/>
            <pc:sldMk cId="1598973389" sldId="1367"/>
            <ac:spMk id="11" creationId="{E8A8EAB8-D2FF-444D-B34B-7D32F106AD0E}"/>
          </ac:spMkLst>
        </pc:spChg>
        <pc:spChg chg="add del">
          <ac:chgData name="Alejandro Cerezo" userId="5ea20e796f35876f" providerId="LiveId" clId="{60A756C2-AF61-4B26-AACD-4EF17FC10D08}" dt="2020-04-19T21:09:01.832" v="20459" actId="26606"/>
          <ac:spMkLst>
            <pc:docMk/>
            <pc:sldMk cId="1598973389" sldId="1367"/>
            <ac:spMk id="12" creationId="{DF4DE6B7-EE6C-4AD1-BAC1-DA05664F3FCA}"/>
          </ac:spMkLst>
        </pc:spChg>
        <pc:spChg chg="add del">
          <ac:chgData name="Alejandro Cerezo" userId="5ea20e796f35876f" providerId="LiveId" clId="{60A756C2-AF61-4B26-AACD-4EF17FC10D08}" dt="2020-04-19T21:09:08.803" v="20461" actId="26606"/>
          <ac:spMkLst>
            <pc:docMk/>
            <pc:sldMk cId="1598973389" sldId="1367"/>
            <ac:spMk id="17" creationId="{339C8D78-A644-462F-B674-F440635E5353}"/>
          </ac:spMkLst>
        </pc:spChg>
        <pc:spChg chg="add del">
          <ac:chgData name="Alejandro Cerezo" userId="5ea20e796f35876f" providerId="LiveId" clId="{60A756C2-AF61-4B26-AACD-4EF17FC10D08}" dt="2020-04-19T21:09:08.803" v="20461" actId="26606"/>
          <ac:spMkLst>
            <pc:docMk/>
            <pc:sldMk cId="1598973389" sldId="1367"/>
            <ac:spMk id="18" creationId="{AFA67CD3-AB4E-4A7A-BEB8-53C445D8C44E}"/>
          </ac:spMkLst>
        </pc:spChg>
        <pc:spChg chg="add del">
          <ac:chgData name="Alejandro Cerezo" userId="5ea20e796f35876f" providerId="LiveId" clId="{60A756C2-AF61-4B26-AACD-4EF17FC10D08}" dt="2020-04-19T21:09:08.803" v="20461" actId="26606"/>
          <ac:spMkLst>
            <pc:docMk/>
            <pc:sldMk cId="1598973389" sldId="1367"/>
            <ac:spMk id="21" creationId="{DF4DE6B7-EE6C-4AD1-BAC1-DA05664F3FCA}"/>
          </ac:spMkLst>
        </pc:spChg>
        <pc:spChg chg="add">
          <ac:chgData name="Alejandro Cerezo" userId="5ea20e796f35876f" providerId="LiveId" clId="{60A756C2-AF61-4B26-AACD-4EF17FC10D08}" dt="2020-04-19T21:09:08.821" v="20462" actId="26606"/>
          <ac:spMkLst>
            <pc:docMk/>
            <pc:sldMk cId="1598973389" sldId="1367"/>
            <ac:spMk id="23" creationId="{E8A8EAB8-D2FF-444D-B34B-7D32F106AD0E}"/>
          </ac:spMkLst>
        </pc:spChg>
        <pc:spChg chg="add mod">
          <ac:chgData name="Alejandro Cerezo" userId="5ea20e796f35876f" providerId="LiveId" clId="{60A756C2-AF61-4B26-AACD-4EF17FC10D08}" dt="2020-04-20T16:13:07.950" v="20469" actId="20577"/>
          <ac:spMkLst>
            <pc:docMk/>
            <pc:sldMk cId="1598973389" sldId="1367"/>
            <ac:spMk id="26" creationId="{DF4DE6B7-EE6C-4AD1-BAC1-DA05664F3FCA}"/>
          </ac:spMkLst>
        </pc:spChg>
        <pc:graphicFrameChg chg="add del">
          <ac:chgData name="Alejandro Cerezo" userId="5ea20e796f35876f" providerId="LiveId" clId="{60A756C2-AF61-4B26-AACD-4EF17FC10D08}" dt="2020-04-19T21:08:59.183" v="20457" actId="26606"/>
          <ac:graphicFrameMkLst>
            <pc:docMk/>
            <pc:sldMk cId="1598973389" sldId="1367"/>
            <ac:graphicFrameMk id="8" creationId="{1557460A-ECC8-46AB-9C22-A426ACB651F2}"/>
          </ac:graphicFrameMkLst>
        </pc:graphicFrameChg>
        <pc:picChg chg="add del">
          <ac:chgData name="Alejandro Cerezo" userId="5ea20e796f35876f" providerId="LiveId" clId="{60A756C2-AF61-4B26-AACD-4EF17FC10D08}" dt="2020-04-19T21:08:59.183" v="20457" actId="26606"/>
          <ac:picMkLst>
            <pc:docMk/>
            <pc:sldMk cId="1598973389" sldId="1367"/>
            <ac:picMk id="10" creationId="{E422B08B-6530-4EE0-90E1-95CBC90FDF17}"/>
          </ac:picMkLst>
        </pc:picChg>
        <pc:picChg chg="add del">
          <ac:chgData name="Alejandro Cerezo" userId="5ea20e796f35876f" providerId="LiveId" clId="{60A756C2-AF61-4B26-AACD-4EF17FC10D08}" dt="2020-04-19T21:09:08.803" v="20461" actId="26606"/>
          <ac:picMkLst>
            <pc:docMk/>
            <pc:sldMk cId="1598973389" sldId="1367"/>
            <ac:picMk id="19" creationId="{07CF545F-9C2E-4446-97CD-AD92990C2B68}"/>
          </ac:picMkLst>
        </pc:picChg>
        <pc:picChg chg="add del">
          <ac:chgData name="Alejandro Cerezo" userId="5ea20e796f35876f" providerId="LiveId" clId="{60A756C2-AF61-4B26-AACD-4EF17FC10D08}" dt="2020-04-19T21:09:08.803" v="20461" actId="26606"/>
          <ac:picMkLst>
            <pc:docMk/>
            <pc:sldMk cId="1598973389" sldId="1367"/>
            <ac:picMk id="20" creationId="{9286F491-8AB8-4F33-BCFE-80F30D9947E5}"/>
          </ac:picMkLst>
        </pc:picChg>
        <pc:cxnChg chg="add del">
          <ac:chgData name="Alejandro Cerezo" userId="5ea20e796f35876f" providerId="LiveId" clId="{60A756C2-AF61-4B26-AACD-4EF17FC10D08}" dt="2020-04-19T21:09:01.832" v="20459" actId="26606"/>
          <ac:cxnSpMkLst>
            <pc:docMk/>
            <pc:sldMk cId="1598973389" sldId="1367"/>
            <ac:cxnSpMk id="13" creationId="{067633D1-6EE6-4118-B9F0-B363477BEE7A}"/>
          </ac:cxnSpMkLst>
        </pc:cxnChg>
        <pc:cxnChg chg="add del">
          <ac:chgData name="Alejandro Cerezo" userId="5ea20e796f35876f" providerId="LiveId" clId="{60A756C2-AF61-4B26-AACD-4EF17FC10D08}" dt="2020-04-19T21:09:01.832" v="20459" actId="26606"/>
          <ac:cxnSpMkLst>
            <pc:docMk/>
            <pc:sldMk cId="1598973389" sldId="1367"/>
            <ac:cxnSpMk id="15" creationId="{4AD7FFC6-42A9-49CB-B5E9-B3F6B038331B}"/>
          </ac:cxnSpMkLst>
        </pc:cxnChg>
        <pc:cxnChg chg="add">
          <ac:chgData name="Alejandro Cerezo" userId="5ea20e796f35876f" providerId="LiveId" clId="{60A756C2-AF61-4B26-AACD-4EF17FC10D08}" dt="2020-04-19T21:09:08.821" v="20462" actId="26606"/>
          <ac:cxnSpMkLst>
            <pc:docMk/>
            <pc:sldMk cId="1598973389" sldId="1367"/>
            <ac:cxnSpMk id="24" creationId="{067633D1-6EE6-4118-B9F0-B363477BEE7A}"/>
          </ac:cxnSpMkLst>
        </pc:cxnChg>
        <pc:cxnChg chg="add">
          <ac:chgData name="Alejandro Cerezo" userId="5ea20e796f35876f" providerId="LiveId" clId="{60A756C2-AF61-4B26-AACD-4EF17FC10D08}" dt="2020-04-19T21:09:08.821" v="20462" actId="26606"/>
          <ac:cxnSpMkLst>
            <pc:docMk/>
            <pc:sldMk cId="1598973389" sldId="1367"/>
            <ac:cxnSpMk id="25" creationId="{4AD7FFC6-42A9-49CB-B5E9-B3F6B038331B}"/>
          </ac:cxnSpMkLst>
        </pc:cxnChg>
      </pc:sldChg>
      <pc:sldChg chg="addSp delSp modSp add ord">
        <pc:chgData name="Alejandro Cerezo" userId="5ea20e796f35876f" providerId="LiveId" clId="{60A756C2-AF61-4B26-AACD-4EF17FC10D08}" dt="2020-04-21T17:28:10.249" v="20597" actId="1076"/>
        <pc:sldMkLst>
          <pc:docMk/>
          <pc:sldMk cId="2826103952" sldId="1368"/>
        </pc:sldMkLst>
        <pc:spChg chg="mod">
          <ac:chgData name="Alejandro Cerezo" userId="5ea20e796f35876f" providerId="LiveId" clId="{60A756C2-AF61-4B26-AACD-4EF17FC10D08}" dt="2020-04-21T17:23:53.798" v="20516" actId="20577"/>
          <ac:spMkLst>
            <pc:docMk/>
            <pc:sldMk cId="2826103952" sldId="1368"/>
            <ac:spMk id="2" creationId="{73B0E13C-CAAB-43B5-97F1-B9727B6DFE53}"/>
          </ac:spMkLst>
        </pc:spChg>
        <pc:spChg chg="add mod">
          <ac:chgData name="Alejandro Cerezo" userId="5ea20e796f35876f" providerId="LiveId" clId="{60A756C2-AF61-4B26-AACD-4EF17FC10D08}" dt="2020-04-21T17:28:10.249" v="20597" actId="1076"/>
          <ac:spMkLst>
            <pc:docMk/>
            <pc:sldMk cId="2826103952" sldId="1368"/>
            <ac:spMk id="3" creationId="{D3313222-D919-432A-9FCB-B0F7DD5CBA78}"/>
          </ac:spMkLst>
        </pc:spChg>
        <pc:spChg chg="del">
          <ac:chgData name="Alejandro Cerezo" userId="5ea20e796f35876f" providerId="LiveId" clId="{60A756C2-AF61-4B26-AACD-4EF17FC10D08}" dt="2020-04-21T17:23:19.270" v="20494" actId="478"/>
          <ac:spMkLst>
            <pc:docMk/>
            <pc:sldMk cId="2826103952" sldId="1368"/>
            <ac:spMk id="18" creationId="{8D6BF97C-AB37-46A1-B109-49FC54B91822}"/>
          </ac:spMkLst>
        </pc:spChg>
        <pc:spChg chg="del">
          <ac:chgData name="Alejandro Cerezo" userId="5ea20e796f35876f" providerId="LiveId" clId="{60A756C2-AF61-4B26-AACD-4EF17FC10D08}" dt="2020-04-21T17:23:19.270" v="20494" actId="478"/>
          <ac:spMkLst>
            <pc:docMk/>
            <pc:sldMk cId="2826103952" sldId="1368"/>
            <ac:spMk id="21" creationId="{13D1343B-790F-4721-97DF-750CF0E3B43E}"/>
          </ac:spMkLst>
        </pc:spChg>
        <pc:picChg chg="del">
          <ac:chgData name="Alejandro Cerezo" userId="5ea20e796f35876f" providerId="LiveId" clId="{60A756C2-AF61-4B26-AACD-4EF17FC10D08}" dt="2020-04-21T17:23:19.270" v="20494" actId="478"/>
          <ac:picMkLst>
            <pc:docMk/>
            <pc:sldMk cId="2826103952" sldId="1368"/>
            <ac:picMk id="12" creationId="{4D0D4273-DA7C-4E32-8F40-05163DDE0267}"/>
          </ac:picMkLst>
        </pc:picChg>
        <pc:picChg chg="del">
          <ac:chgData name="Alejandro Cerezo" userId="5ea20e796f35876f" providerId="LiveId" clId="{60A756C2-AF61-4B26-AACD-4EF17FC10D08}" dt="2020-04-21T17:23:19.270" v="20494" actId="478"/>
          <ac:picMkLst>
            <pc:docMk/>
            <pc:sldMk cId="2826103952" sldId="1368"/>
            <ac:picMk id="19" creationId="{BDFFD1F1-1C57-4CBA-8E14-9A04D65A818D}"/>
          </ac:picMkLst>
        </pc:picChg>
        <pc:cxnChg chg="del mod">
          <ac:chgData name="Alejandro Cerezo" userId="5ea20e796f35876f" providerId="LiveId" clId="{60A756C2-AF61-4B26-AACD-4EF17FC10D08}" dt="2020-04-21T17:23:19.270" v="20494" actId="478"/>
          <ac:cxnSpMkLst>
            <pc:docMk/>
            <pc:sldMk cId="2826103952" sldId="1368"/>
            <ac:cxnSpMk id="20" creationId="{0187E156-877F-472C-94A7-34B0EF22897B}"/>
          </ac:cxnSpMkLst>
        </pc:cxnChg>
      </pc:sldChg>
      <pc:sldChg chg="add del">
        <pc:chgData name="Alejandro Cerezo" userId="5ea20e796f35876f" providerId="LiveId" clId="{60A756C2-AF61-4B26-AACD-4EF17FC10D08}" dt="2020-04-21T17:28:27.519" v="20600" actId="47"/>
        <pc:sldMkLst>
          <pc:docMk/>
          <pc:sldMk cId="2916050842" sldId="1369"/>
        </pc:sldMkLst>
      </pc:sldChg>
      <pc:sldChg chg="addSp delSp modSp add">
        <pc:chgData name="Alejandro Cerezo" userId="5ea20e796f35876f" providerId="LiveId" clId="{60A756C2-AF61-4B26-AACD-4EF17FC10D08}" dt="2020-04-21T17:30:03.717" v="20621" actId="790"/>
        <pc:sldMkLst>
          <pc:docMk/>
          <pc:sldMk cId="3969800877" sldId="1370"/>
        </pc:sldMkLst>
        <pc:spChg chg="mod">
          <ac:chgData name="Alejandro Cerezo" userId="5ea20e796f35876f" providerId="LiveId" clId="{60A756C2-AF61-4B26-AACD-4EF17FC10D08}" dt="2020-04-21T17:28:40.357" v="20604" actId="20577"/>
          <ac:spMkLst>
            <pc:docMk/>
            <pc:sldMk cId="3969800877" sldId="1370"/>
            <ac:spMk id="2" creationId="{73B0E13C-CAAB-43B5-97F1-B9727B6DFE53}"/>
          </ac:spMkLst>
        </pc:spChg>
        <pc:spChg chg="del">
          <ac:chgData name="Alejandro Cerezo" userId="5ea20e796f35876f" providerId="LiveId" clId="{60A756C2-AF61-4B26-AACD-4EF17FC10D08}" dt="2020-04-21T17:28:35.054" v="20601" actId="478"/>
          <ac:spMkLst>
            <pc:docMk/>
            <pc:sldMk cId="3969800877" sldId="1370"/>
            <ac:spMk id="3" creationId="{D3313222-D919-432A-9FCB-B0F7DD5CBA78}"/>
          </ac:spMkLst>
        </pc:spChg>
        <pc:spChg chg="add mod">
          <ac:chgData name="Alejandro Cerezo" userId="5ea20e796f35876f" providerId="LiveId" clId="{60A756C2-AF61-4B26-AACD-4EF17FC10D08}" dt="2020-04-21T17:30:03.717" v="20621" actId="790"/>
          <ac:spMkLst>
            <pc:docMk/>
            <pc:sldMk cId="3969800877" sldId="1370"/>
            <ac:spMk id="4" creationId="{98FF09EB-6B11-41A3-B886-83FB59898D99}"/>
          </ac:spMkLst>
        </pc:spChg>
      </pc:sldChg>
      <pc:sldChg chg="addSp delSp modSp add">
        <pc:chgData name="Alejandro Cerezo" userId="5ea20e796f35876f" providerId="LiveId" clId="{60A756C2-AF61-4B26-AACD-4EF17FC10D08}" dt="2020-04-21T17:31:44.322" v="20642" actId="790"/>
        <pc:sldMkLst>
          <pc:docMk/>
          <pc:sldMk cId="1532853429" sldId="1371"/>
        </pc:sldMkLst>
        <pc:spChg chg="mod">
          <ac:chgData name="Alejandro Cerezo" userId="5ea20e796f35876f" providerId="LiveId" clId="{60A756C2-AF61-4B26-AACD-4EF17FC10D08}" dt="2020-04-21T17:30:50.990" v="20630" actId="20577"/>
          <ac:spMkLst>
            <pc:docMk/>
            <pc:sldMk cId="1532853429" sldId="1371"/>
            <ac:spMk id="2" creationId="{73B0E13C-CAAB-43B5-97F1-B9727B6DFE53}"/>
          </ac:spMkLst>
        </pc:spChg>
        <pc:spChg chg="add mod">
          <ac:chgData name="Alejandro Cerezo" userId="5ea20e796f35876f" providerId="LiveId" clId="{60A756C2-AF61-4B26-AACD-4EF17FC10D08}" dt="2020-04-21T17:31:44.322" v="20642" actId="790"/>
          <ac:spMkLst>
            <pc:docMk/>
            <pc:sldMk cId="1532853429" sldId="1371"/>
            <ac:spMk id="3" creationId="{77EEED17-71B7-4E90-8B59-2F61D921813C}"/>
          </ac:spMkLst>
        </pc:spChg>
        <pc:spChg chg="del mod">
          <ac:chgData name="Alejandro Cerezo" userId="5ea20e796f35876f" providerId="LiveId" clId="{60A756C2-AF61-4B26-AACD-4EF17FC10D08}" dt="2020-04-21T17:30:30.903" v="20626" actId="478"/>
          <ac:spMkLst>
            <pc:docMk/>
            <pc:sldMk cId="1532853429" sldId="1371"/>
            <ac:spMk id="4" creationId="{98FF09EB-6B11-41A3-B886-83FB59898D99}"/>
          </ac:spMkLst>
        </pc:spChg>
      </pc:sldChg>
      <pc:sldChg chg="add del">
        <pc:chgData name="Alejandro Cerezo" userId="5ea20e796f35876f" providerId="LiveId" clId="{60A756C2-AF61-4B26-AACD-4EF17FC10D08}" dt="2020-04-21T17:30:16.026" v="20623" actId="47"/>
        <pc:sldMkLst>
          <pc:docMk/>
          <pc:sldMk cId="1754803177" sldId="1371"/>
        </pc:sldMkLst>
      </pc:sldChg>
      <pc:sldChg chg="addSp delSp modSp add">
        <pc:chgData name="Alejandro Cerezo" userId="5ea20e796f35876f" providerId="LiveId" clId="{60A756C2-AF61-4B26-AACD-4EF17FC10D08}" dt="2020-04-21T17:34:13.406" v="20682" actId="790"/>
        <pc:sldMkLst>
          <pc:docMk/>
          <pc:sldMk cId="2002565144" sldId="1372"/>
        </pc:sldMkLst>
        <pc:spChg chg="mod">
          <ac:chgData name="Alejandro Cerezo" userId="5ea20e796f35876f" providerId="LiveId" clId="{60A756C2-AF61-4B26-AACD-4EF17FC10D08}" dt="2020-04-21T17:32:00.398" v="20646" actId="20577"/>
          <ac:spMkLst>
            <pc:docMk/>
            <pc:sldMk cId="2002565144" sldId="1372"/>
            <ac:spMk id="2" creationId="{73B0E13C-CAAB-43B5-97F1-B9727B6DFE53}"/>
          </ac:spMkLst>
        </pc:spChg>
        <pc:spChg chg="del">
          <ac:chgData name="Alejandro Cerezo" userId="5ea20e796f35876f" providerId="LiveId" clId="{60A756C2-AF61-4B26-AACD-4EF17FC10D08}" dt="2020-04-21T17:32:02.911" v="20647" actId="478"/>
          <ac:spMkLst>
            <pc:docMk/>
            <pc:sldMk cId="2002565144" sldId="1372"/>
            <ac:spMk id="3" creationId="{77EEED17-71B7-4E90-8B59-2F61D921813C}"/>
          </ac:spMkLst>
        </pc:spChg>
        <pc:spChg chg="add mod">
          <ac:chgData name="Alejandro Cerezo" userId="5ea20e796f35876f" providerId="LiveId" clId="{60A756C2-AF61-4B26-AACD-4EF17FC10D08}" dt="2020-04-21T17:34:13.406" v="20682" actId="790"/>
          <ac:spMkLst>
            <pc:docMk/>
            <pc:sldMk cId="2002565144" sldId="1372"/>
            <ac:spMk id="4" creationId="{528F0CC3-6E67-45EF-A80A-1A0291EF78B9}"/>
          </ac:spMkLst>
        </pc:spChg>
      </pc:sldChg>
      <pc:sldChg chg="modSp add">
        <pc:chgData name="Alejandro Cerezo" userId="5ea20e796f35876f" providerId="LiveId" clId="{60A756C2-AF61-4B26-AACD-4EF17FC10D08}" dt="2020-04-21T17:35:54.604" v="20703" actId="1076"/>
        <pc:sldMkLst>
          <pc:docMk/>
          <pc:sldMk cId="1627956185" sldId="1373"/>
        </pc:sldMkLst>
        <pc:spChg chg="mod">
          <ac:chgData name="Alejandro Cerezo" userId="5ea20e796f35876f" providerId="LiveId" clId="{60A756C2-AF61-4B26-AACD-4EF17FC10D08}" dt="2020-04-21T17:34:27.774" v="20689" actId="20577"/>
          <ac:spMkLst>
            <pc:docMk/>
            <pc:sldMk cId="1627956185" sldId="1373"/>
            <ac:spMk id="2" creationId="{73B0E13C-CAAB-43B5-97F1-B9727B6DFE53}"/>
          </ac:spMkLst>
        </pc:spChg>
        <pc:spChg chg="mod">
          <ac:chgData name="Alejandro Cerezo" userId="5ea20e796f35876f" providerId="LiveId" clId="{60A756C2-AF61-4B26-AACD-4EF17FC10D08}" dt="2020-04-21T17:35:54.604" v="20703" actId="1076"/>
          <ac:spMkLst>
            <pc:docMk/>
            <pc:sldMk cId="1627956185" sldId="1373"/>
            <ac:spMk id="4" creationId="{528F0CC3-6E67-45EF-A80A-1A0291EF78B9}"/>
          </ac:spMkLst>
        </pc:spChg>
      </pc:sldChg>
      <pc:sldMasterChg chg="add addSldLayout">
        <pc:chgData name="Alejandro Cerezo" userId="5ea20e796f35876f" providerId="LiveId" clId="{60A756C2-AF61-4B26-AACD-4EF17FC10D08}" dt="2020-04-12T11:35:13.210" v="13320" actId="27028"/>
        <pc:sldMasterMkLst>
          <pc:docMk/>
          <pc:sldMasterMk cId="3541852311" sldId="2147483648"/>
        </pc:sldMasterMkLst>
        <pc:sldLayoutChg chg="add">
          <pc:chgData name="Alejandro Cerezo" userId="5ea20e796f35876f" providerId="LiveId" clId="{60A756C2-AF61-4B26-AACD-4EF17FC10D08}" dt="2020-04-12T11:35:13.210" v="13320" actId="27028"/>
          <pc:sldLayoutMkLst>
            <pc:docMk/>
            <pc:sldMasterMk cId="3541852311" sldId="2147483648"/>
            <pc:sldLayoutMk cId="3823368698" sldId="2147483654"/>
          </pc:sldLayoutMkLst>
        </pc:sldLayoutChg>
      </pc:sldMasterChg>
      <pc:sldMasterChg chg="replId modSldLayout">
        <pc:chgData name="Alejandro Cerezo" userId="5ea20e796f35876f" providerId="LiveId" clId="{60A756C2-AF61-4B26-AACD-4EF17FC10D08}" dt="2020-04-12T11:35:13.210" v="13320" actId="27028"/>
        <pc:sldMasterMkLst>
          <pc:docMk/>
          <pc:sldMasterMk cId="2431552508" sldId="2147483660"/>
        </pc:sldMasterMkLst>
        <pc:sldLayoutChg chg="replId">
          <pc:chgData name="Alejandro Cerezo" userId="5ea20e796f35876f" providerId="LiveId" clId="{60A756C2-AF61-4B26-AACD-4EF17FC10D08}" dt="2020-04-12T11:35:13.210" v="13320" actId="27028"/>
          <pc:sldLayoutMkLst>
            <pc:docMk/>
            <pc:sldMasterMk cId="2431552508" sldId="2147483660"/>
            <pc:sldLayoutMk cId="2438902068" sldId="2147483661"/>
          </pc:sldLayoutMkLst>
        </pc:sldLayoutChg>
      </pc:sldMasterChg>
    </pc:docChg>
  </pc:docChgLst>
</pc:chgInfo>
</file>

<file path=ppt/diagrams/_rels/data10.xml.rels><?xml version="1.0" encoding="UTF-8" standalone="yes"?>
<Relationships xmlns="http://schemas.openxmlformats.org/package/2006/relationships"><Relationship Id="rId8" Type="http://schemas.openxmlformats.org/officeDocument/2006/relationships/image" Target="../media/image118.svg"/><Relationship Id="rId3" Type="http://schemas.openxmlformats.org/officeDocument/2006/relationships/image" Target="../media/image113.png"/><Relationship Id="rId7" Type="http://schemas.openxmlformats.org/officeDocument/2006/relationships/image" Target="../media/image117.png"/><Relationship Id="rId2" Type="http://schemas.openxmlformats.org/officeDocument/2006/relationships/image" Target="../media/image112.svg"/><Relationship Id="rId1" Type="http://schemas.openxmlformats.org/officeDocument/2006/relationships/image" Target="../media/image111.png"/><Relationship Id="rId6" Type="http://schemas.openxmlformats.org/officeDocument/2006/relationships/image" Target="../media/image116.svg"/><Relationship Id="rId5" Type="http://schemas.openxmlformats.org/officeDocument/2006/relationships/image" Target="../media/image115.png"/><Relationship Id="rId4" Type="http://schemas.openxmlformats.org/officeDocument/2006/relationships/image" Target="../media/image114.svg"/></Relationships>
</file>

<file path=ppt/diagrams/_rels/data13.xml.rels><?xml version="1.0" encoding="UTF-8" standalone="yes"?>
<Relationships xmlns="http://schemas.openxmlformats.org/package/2006/relationships"><Relationship Id="rId8" Type="http://schemas.openxmlformats.org/officeDocument/2006/relationships/image" Target="../media/image126.svg"/><Relationship Id="rId13" Type="http://schemas.openxmlformats.org/officeDocument/2006/relationships/image" Target="../media/image131.png"/><Relationship Id="rId3" Type="http://schemas.openxmlformats.org/officeDocument/2006/relationships/image" Target="../media/image121.png"/><Relationship Id="rId7" Type="http://schemas.openxmlformats.org/officeDocument/2006/relationships/image" Target="../media/image125.png"/><Relationship Id="rId12" Type="http://schemas.openxmlformats.org/officeDocument/2006/relationships/image" Target="../media/image130.svg"/><Relationship Id="rId2" Type="http://schemas.openxmlformats.org/officeDocument/2006/relationships/image" Target="../media/image120.svg"/><Relationship Id="rId16" Type="http://schemas.openxmlformats.org/officeDocument/2006/relationships/image" Target="../media/image134.svg"/><Relationship Id="rId1" Type="http://schemas.openxmlformats.org/officeDocument/2006/relationships/image" Target="../media/image119.png"/><Relationship Id="rId6" Type="http://schemas.openxmlformats.org/officeDocument/2006/relationships/image" Target="../media/image124.svg"/><Relationship Id="rId11" Type="http://schemas.openxmlformats.org/officeDocument/2006/relationships/image" Target="../media/image129.png"/><Relationship Id="rId5" Type="http://schemas.openxmlformats.org/officeDocument/2006/relationships/image" Target="../media/image123.png"/><Relationship Id="rId15" Type="http://schemas.openxmlformats.org/officeDocument/2006/relationships/image" Target="../media/image133.png"/><Relationship Id="rId10" Type="http://schemas.openxmlformats.org/officeDocument/2006/relationships/image" Target="../media/image128.svg"/><Relationship Id="rId4" Type="http://schemas.openxmlformats.org/officeDocument/2006/relationships/image" Target="../media/image122.svg"/><Relationship Id="rId9" Type="http://schemas.openxmlformats.org/officeDocument/2006/relationships/image" Target="../media/image127.png"/><Relationship Id="rId14" Type="http://schemas.openxmlformats.org/officeDocument/2006/relationships/image" Target="../media/image132.svg"/></Relationships>
</file>

<file path=ppt/diagrams/_rels/data3.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hyperlink" Target="https://git-scm.com/" TargetMode="External"/><Relationship Id="rId7" Type="http://schemas.openxmlformats.org/officeDocument/2006/relationships/image" Target="../media/image17.png"/><Relationship Id="rId12" Type="http://schemas.openxmlformats.org/officeDocument/2006/relationships/image" Target="../media/image22.svg"/><Relationship Id="rId2" Type="http://schemas.openxmlformats.org/officeDocument/2006/relationships/hyperlink" Target="https://nodejs.org/es/" TargetMode="External"/><Relationship Id="rId1" Type="http://schemas.openxmlformats.org/officeDocument/2006/relationships/hyperlink" Target="https://code.visualstudio.com/" TargetMode="External"/><Relationship Id="rId6" Type="http://schemas.openxmlformats.org/officeDocument/2006/relationships/image" Target="../media/image16.svg"/><Relationship Id="rId11" Type="http://schemas.openxmlformats.org/officeDocument/2006/relationships/image" Target="../media/image21.png"/><Relationship Id="rId5" Type="http://schemas.openxmlformats.org/officeDocument/2006/relationships/image" Target="../media/image15.png"/><Relationship Id="rId10" Type="http://schemas.openxmlformats.org/officeDocument/2006/relationships/image" Target="../media/image20.svg"/><Relationship Id="rId4" Type="http://schemas.openxmlformats.org/officeDocument/2006/relationships/hyperlink" Target="https://github.com/" TargetMode="External"/><Relationship Id="rId9" Type="http://schemas.openxmlformats.org/officeDocument/2006/relationships/image" Target="../media/image19.png"/></Relationships>
</file>

<file path=ppt/diagrams/_rels/data7.xml.rels><?xml version="1.0" encoding="UTF-8" standalone="yes"?>
<Relationships xmlns="http://schemas.openxmlformats.org/package/2006/relationships"><Relationship Id="rId1" Type="http://schemas.openxmlformats.org/officeDocument/2006/relationships/hyperlink" Target="https://nodejs.org/dist/latest-v8.x/docs/api/" TargetMode="External"/></Relationships>
</file>

<file path=ppt/diagrams/_rels/drawing10.xml.rels><?xml version="1.0" encoding="UTF-8" standalone="yes"?>
<Relationships xmlns="http://schemas.openxmlformats.org/package/2006/relationships"><Relationship Id="rId8" Type="http://schemas.openxmlformats.org/officeDocument/2006/relationships/image" Target="../media/image118.svg"/><Relationship Id="rId3" Type="http://schemas.openxmlformats.org/officeDocument/2006/relationships/image" Target="../media/image113.png"/><Relationship Id="rId7" Type="http://schemas.openxmlformats.org/officeDocument/2006/relationships/image" Target="../media/image117.png"/><Relationship Id="rId2" Type="http://schemas.openxmlformats.org/officeDocument/2006/relationships/image" Target="../media/image112.svg"/><Relationship Id="rId1" Type="http://schemas.openxmlformats.org/officeDocument/2006/relationships/image" Target="../media/image111.png"/><Relationship Id="rId6" Type="http://schemas.openxmlformats.org/officeDocument/2006/relationships/image" Target="../media/image116.svg"/><Relationship Id="rId5" Type="http://schemas.openxmlformats.org/officeDocument/2006/relationships/image" Target="../media/image115.png"/><Relationship Id="rId4" Type="http://schemas.openxmlformats.org/officeDocument/2006/relationships/image" Target="../media/image114.svg"/></Relationships>
</file>

<file path=ppt/diagrams/_rels/drawing13.xml.rels><?xml version="1.0" encoding="UTF-8" standalone="yes"?>
<Relationships xmlns="http://schemas.openxmlformats.org/package/2006/relationships"><Relationship Id="rId8" Type="http://schemas.openxmlformats.org/officeDocument/2006/relationships/image" Target="../media/image126.svg"/><Relationship Id="rId13" Type="http://schemas.openxmlformats.org/officeDocument/2006/relationships/image" Target="../media/image131.png"/><Relationship Id="rId3" Type="http://schemas.openxmlformats.org/officeDocument/2006/relationships/image" Target="../media/image121.png"/><Relationship Id="rId7" Type="http://schemas.openxmlformats.org/officeDocument/2006/relationships/image" Target="../media/image125.png"/><Relationship Id="rId12" Type="http://schemas.openxmlformats.org/officeDocument/2006/relationships/image" Target="../media/image130.svg"/><Relationship Id="rId2" Type="http://schemas.openxmlformats.org/officeDocument/2006/relationships/image" Target="../media/image120.svg"/><Relationship Id="rId16" Type="http://schemas.openxmlformats.org/officeDocument/2006/relationships/image" Target="../media/image134.svg"/><Relationship Id="rId1" Type="http://schemas.openxmlformats.org/officeDocument/2006/relationships/image" Target="../media/image119.png"/><Relationship Id="rId6" Type="http://schemas.openxmlformats.org/officeDocument/2006/relationships/image" Target="../media/image124.svg"/><Relationship Id="rId11" Type="http://schemas.openxmlformats.org/officeDocument/2006/relationships/image" Target="../media/image129.png"/><Relationship Id="rId5" Type="http://schemas.openxmlformats.org/officeDocument/2006/relationships/image" Target="../media/image123.png"/><Relationship Id="rId15" Type="http://schemas.openxmlformats.org/officeDocument/2006/relationships/image" Target="../media/image133.png"/><Relationship Id="rId10" Type="http://schemas.openxmlformats.org/officeDocument/2006/relationships/image" Target="../media/image128.svg"/><Relationship Id="rId4" Type="http://schemas.openxmlformats.org/officeDocument/2006/relationships/image" Target="../media/image122.svg"/><Relationship Id="rId9" Type="http://schemas.openxmlformats.org/officeDocument/2006/relationships/image" Target="../media/image127.png"/><Relationship Id="rId14" Type="http://schemas.openxmlformats.org/officeDocument/2006/relationships/image" Target="../media/image132.svg"/></Relationships>
</file>

<file path=ppt/diagrams/_rels/drawing3.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hyperlink" Target="https://git-scm.com/" TargetMode="External"/><Relationship Id="rId7" Type="http://schemas.openxmlformats.org/officeDocument/2006/relationships/hyperlink" Target="https://code.visualstudio.com/" TargetMode="External"/><Relationship Id="rId12" Type="http://schemas.openxmlformats.org/officeDocument/2006/relationships/hyperlink" Target="https://nodejs.org/es/" TargetMode="External"/><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18.svg"/><Relationship Id="rId11" Type="http://schemas.openxmlformats.org/officeDocument/2006/relationships/image" Target="../media/image22.svg"/><Relationship Id="rId5" Type="http://schemas.openxmlformats.org/officeDocument/2006/relationships/image" Target="../media/image17.png"/><Relationship Id="rId10" Type="http://schemas.openxmlformats.org/officeDocument/2006/relationships/image" Target="../media/image21.png"/><Relationship Id="rId4" Type="http://schemas.openxmlformats.org/officeDocument/2006/relationships/hyperlink" Target="https://github.com/" TargetMode="External"/><Relationship Id="rId9" Type="http://schemas.openxmlformats.org/officeDocument/2006/relationships/image" Target="../media/image20.svg"/></Relationships>
</file>

<file path=ppt/diagrams/_rels/drawing7.xml.rels><?xml version="1.0" encoding="UTF-8" standalone="yes"?>
<Relationships xmlns="http://schemas.openxmlformats.org/package/2006/relationships"><Relationship Id="rId1" Type="http://schemas.openxmlformats.org/officeDocument/2006/relationships/hyperlink" Target="https://nodejs.org/dist/latest-v8.x/docs/api/" TargetMode="Externa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5DB844F-A25F-4146-BC38-6CAD39DB1437}" type="doc">
      <dgm:prSet loTypeId="urn:microsoft.com/office/officeart/2017/3/layout/DropPinTimeline" loCatId="process" qsTypeId="urn:microsoft.com/office/officeart/2005/8/quickstyle/simple1" qsCatId="simple" csTypeId="urn:microsoft.com/office/officeart/2005/8/colors/colorful2" csCatId="colorful" phldr="1"/>
      <dgm:spPr/>
      <dgm:t>
        <a:bodyPr/>
        <a:lstStyle/>
        <a:p>
          <a:endParaRPr lang="en-US"/>
        </a:p>
      </dgm:t>
    </dgm:pt>
    <dgm:pt modelId="{162F1CE3-254C-493B-8440-A66E3E42E2BB}">
      <dgm:prSet/>
      <dgm:spPr/>
      <dgm:t>
        <a:bodyPr/>
        <a:lstStyle/>
        <a:p>
          <a:pPr>
            <a:defRPr b="1"/>
          </a:pPr>
          <a:r>
            <a:rPr lang="en-US" dirty="0"/>
            <a:t>1998</a:t>
          </a:r>
        </a:p>
      </dgm:t>
    </dgm:pt>
    <dgm:pt modelId="{29523363-F969-44C2-A966-6C0358F344FE}" type="parTrans" cxnId="{296CF734-0141-475A-9C7C-E3F0EB756BEA}">
      <dgm:prSet/>
      <dgm:spPr/>
      <dgm:t>
        <a:bodyPr/>
        <a:lstStyle/>
        <a:p>
          <a:endParaRPr lang="en-US"/>
        </a:p>
      </dgm:t>
    </dgm:pt>
    <dgm:pt modelId="{28C444B9-DCD9-4DE7-8246-908E9C738EC9}" type="sibTrans" cxnId="{296CF734-0141-475A-9C7C-E3F0EB756BEA}">
      <dgm:prSet/>
      <dgm:spPr/>
      <dgm:t>
        <a:bodyPr/>
        <a:lstStyle/>
        <a:p>
          <a:endParaRPr lang="en-US"/>
        </a:p>
      </dgm:t>
    </dgm:pt>
    <dgm:pt modelId="{D32538D4-76E7-4D11-99DE-3A8CDC89B70B}">
      <dgm:prSet/>
      <dgm:spPr/>
      <dgm:t>
        <a:bodyPr/>
        <a:lstStyle/>
        <a:p>
          <a:r>
            <a:rPr lang="en-US" dirty="0"/>
            <a:t>OWA </a:t>
          </a:r>
          <a:r>
            <a:rPr lang="es-ES" noProof="0" dirty="0"/>
            <a:t>incorpora </a:t>
          </a:r>
          <a:r>
            <a:rPr lang="bin-NG" noProof="0" dirty="0"/>
            <a:t>XMLHttp</a:t>
          </a:r>
          <a:r>
            <a:rPr lang="es-ES" noProof="0" dirty="0"/>
            <a:t> (AJAX), desarrollado por </a:t>
          </a:r>
          <a:r>
            <a:rPr lang="en-US" dirty="0"/>
            <a:t>Alex Hopmann</a:t>
          </a:r>
        </a:p>
      </dgm:t>
    </dgm:pt>
    <dgm:pt modelId="{68246D59-16FD-4924-8E18-B062CAEEECA5}" type="parTrans" cxnId="{D9F32193-7367-431D-B6D4-CBF9F0B5BF74}">
      <dgm:prSet/>
      <dgm:spPr/>
      <dgm:t>
        <a:bodyPr/>
        <a:lstStyle/>
        <a:p>
          <a:endParaRPr lang="en-US"/>
        </a:p>
      </dgm:t>
    </dgm:pt>
    <dgm:pt modelId="{851F8FF3-170B-4C71-91E6-E8496C8805BB}" type="sibTrans" cxnId="{D9F32193-7367-431D-B6D4-CBF9F0B5BF74}">
      <dgm:prSet/>
      <dgm:spPr/>
      <dgm:t>
        <a:bodyPr/>
        <a:lstStyle/>
        <a:p>
          <a:endParaRPr lang="en-US"/>
        </a:p>
      </dgm:t>
    </dgm:pt>
    <dgm:pt modelId="{6A323BDD-7D2D-41C1-9C41-BA50FFD56C67}">
      <dgm:prSet/>
      <dgm:spPr/>
      <dgm:t>
        <a:bodyPr/>
        <a:lstStyle/>
        <a:p>
          <a:pPr>
            <a:defRPr b="1"/>
          </a:pPr>
          <a:r>
            <a:rPr lang="en-US" dirty="0"/>
            <a:t>2004</a:t>
          </a:r>
        </a:p>
      </dgm:t>
    </dgm:pt>
    <dgm:pt modelId="{C60DCA83-EE1B-4464-91DE-AEAAC4541760}" type="parTrans" cxnId="{61415FF7-E71F-4835-9A10-F10B8E77F64C}">
      <dgm:prSet/>
      <dgm:spPr/>
      <dgm:t>
        <a:bodyPr/>
        <a:lstStyle/>
        <a:p>
          <a:endParaRPr lang="en-US"/>
        </a:p>
      </dgm:t>
    </dgm:pt>
    <dgm:pt modelId="{0FC61CC9-99D8-454E-A4C5-5A8E267E2D99}" type="sibTrans" cxnId="{61415FF7-E71F-4835-9A10-F10B8E77F64C}">
      <dgm:prSet/>
      <dgm:spPr/>
      <dgm:t>
        <a:bodyPr/>
        <a:lstStyle/>
        <a:p>
          <a:endParaRPr lang="en-US"/>
        </a:p>
      </dgm:t>
    </dgm:pt>
    <dgm:pt modelId="{A6BE1D41-BA5D-4CFF-B0D7-596B94DCA208}">
      <dgm:prSet/>
      <dgm:spPr/>
      <dgm:t>
        <a:bodyPr/>
        <a:lstStyle/>
        <a:p>
          <a:r>
            <a:rPr lang="en-US" dirty="0"/>
            <a:t>Gmail </a:t>
          </a:r>
          <a:r>
            <a:rPr lang="es-ES" noProof="0" dirty="0"/>
            <a:t>utiliza JS incorporando AJAX masivamente</a:t>
          </a:r>
        </a:p>
      </dgm:t>
    </dgm:pt>
    <dgm:pt modelId="{D1651B8B-B17B-4A72-877D-C13EE63E1AF6}" type="parTrans" cxnId="{56A68635-C858-423D-9DF3-4C1C1C46CAFE}">
      <dgm:prSet/>
      <dgm:spPr/>
      <dgm:t>
        <a:bodyPr/>
        <a:lstStyle/>
        <a:p>
          <a:endParaRPr lang="en-US"/>
        </a:p>
      </dgm:t>
    </dgm:pt>
    <dgm:pt modelId="{A8320C01-E0C8-47DE-B463-FB20AFE0481F}" type="sibTrans" cxnId="{56A68635-C858-423D-9DF3-4C1C1C46CAFE}">
      <dgm:prSet/>
      <dgm:spPr/>
      <dgm:t>
        <a:bodyPr/>
        <a:lstStyle/>
        <a:p>
          <a:endParaRPr lang="en-US"/>
        </a:p>
      </dgm:t>
    </dgm:pt>
    <dgm:pt modelId="{DEC5C689-2B6E-4A6E-B2C0-98B2326A4905}">
      <dgm:prSet/>
      <dgm:spPr/>
      <dgm:t>
        <a:bodyPr/>
        <a:lstStyle/>
        <a:p>
          <a:pPr>
            <a:defRPr b="1"/>
          </a:pPr>
          <a:r>
            <a:rPr lang="en-US" dirty="0"/>
            <a:t>2006</a:t>
          </a:r>
        </a:p>
      </dgm:t>
    </dgm:pt>
    <dgm:pt modelId="{45F93D9F-524B-4DF2-AD7A-46166AD2566B}" type="parTrans" cxnId="{0BB01057-9B39-4C41-88C1-CB0365F1B163}">
      <dgm:prSet/>
      <dgm:spPr/>
      <dgm:t>
        <a:bodyPr/>
        <a:lstStyle/>
        <a:p>
          <a:endParaRPr lang="en-US"/>
        </a:p>
      </dgm:t>
    </dgm:pt>
    <dgm:pt modelId="{C0C9CAFB-51F4-4FF8-B8B6-A0B0D9AB5FE0}" type="sibTrans" cxnId="{0BB01057-9B39-4C41-88C1-CB0365F1B163}">
      <dgm:prSet/>
      <dgm:spPr/>
      <dgm:t>
        <a:bodyPr/>
        <a:lstStyle/>
        <a:p>
          <a:endParaRPr lang="en-US"/>
        </a:p>
      </dgm:t>
    </dgm:pt>
    <dgm:pt modelId="{811A4CA0-5320-4C67-B3B0-7BD5517DC595}">
      <dgm:prSet/>
      <dgm:spPr/>
      <dgm:t>
        <a:bodyPr/>
        <a:lstStyle/>
        <a:p>
          <a:r>
            <a:rPr lang="en-US" dirty="0"/>
            <a:t>John Resig </a:t>
          </a:r>
          <a:r>
            <a:rPr lang="es-ES" noProof="0" dirty="0"/>
            <a:t>crea</a:t>
          </a:r>
          <a:r>
            <a:rPr lang="en-US" dirty="0"/>
            <a:t> JQuery</a:t>
          </a:r>
        </a:p>
      </dgm:t>
    </dgm:pt>
    <dgm:pt modelId="{4C5ECA42-6D58-47FF-BB16-114CB4C3738C}" type="parTrans" cxnId="{0A632D8B-767F-4CC6-92BA-3033CF6CBBA6}">
      <dgm:prSet/>
      <dgm:spPr/>
      <dgm:t>
        <a:bodyPr/>
        <a:lstStyle/>
        <a:p>
          <a:endParaRPr lang="en-US"/>
        </a:p>
      </dgm:t>
    </dgm:pt>
    <dgm:pt modelId="{564F297A-BC8F-4045-9DBE-92B13E19CC21}" type="sibTrans" cxnId="{0A632D8B-767F-4CC6-92BA-3033CF6CBBA6}">
      <dgm:prSet/>
      <dgm:spPr/>
      <dgm:t>
        <a:bodyPr/>
        <a:lstStyle/>
        <a:p>
          <a:endParaRPr lang="en-US"/>
        </a:p>
      </dgm:t>
    </dgm:pt>
    <dgm:pt modelId="{58E5A084-A320-4925-A11B-3AAF8E0091E0}">
      <dgm:prSet/>
      <dgm:spPr/>
      <dgm:t>
        <a:bodyPr/>
        <a:lstStyle/>
        <a:p>
          <a:pPr>
            <a:defRPr b="1"/>
          </a:pPr>
          <a:r>
            <a:rPr lang="en-US" dirty="0"/>
            <a:t>2009</a:t>
          </a:r>
        </a:p>
      </dgm:t>
    </dgm:pt>
    <dgm:pt modelId="{E5AEEACC-116D-43A9-BEE7-ECC8EA96F7D7}" type="parTrans" cxnId="{ACA7C18C-F197-499F-BC52-F9EE337B0882}">
      <dgm:prSet/>
      <dgm:spPr/>
      <dgm:t>
        <a:bodyPr/>
        <a:lstStyle/>
        <a:p>
          <a:endParaRPr lang="en-US"/>
        </a:p>
      </dgm:t>
    </dgm:pt>
    <dgm:pt modelId="{46CB2B2A-8F93-4D59-98EE-41087AD2FD4B}" type="sibTrans" cxnId="{ACA7C18C-F197-499F-BC52-F9EE337B0882}">
      <dgm:prSet/>
      <dgm:spPr/>
      <dgm:t>
        <a:bodyPr/>
        <a:lstStyle/>
        <a:p>
          <a:endParaRPr lang="en-US"/>
        </a:p>
      </dgm:t>
    </dgm:pt>
    <dgm:pt modelId="{7280A906-F3A9-465C-84DA-606F45E33DB2}">
      <dgm:prSet/>
      <dgm:spPr/>
      <dgm:t>
        <a:bodyPr/>
        <a:lstStyle/>
        <a:p>
          <a:r>
            <a:rPr lang="es-ES" noProof="0" dirty="0"/>
            <a:t>Aparece</a:t>
          </a:r>
          <a:r>
            <a:rPr lang="en-US" dirty="0"/>
            <a:t> NodeJS, </a:t>
          </a:r>
          <a:r>
            <a:rPr lang="es-ES" noProof="0" dirty="0"/>
            <a:t>JS en el servidor, de mano de</a:t>
          </a:r>
          <a:r>
            <a:rPr lang="en-US" dirty="0"/>
            <a:t> Ryan Dahl</a:t>
          </a:r>
        </a:p>
      </dgm:t>
    </dgm:pt>
    <dgm:pt modelId="{00C48D9B-49B7-4B64-B499-690D70F6C995}" type="parTrans" cxnId="{1C49D5C6-70E8-44E3-848C-6E0B6DB6C236}">
      <dgm:prSet/>
      <dgm:spPr/>
      <dgm:t>
        <a:bodyPr/>
        <a:lstStyle/>
        <a:p>
          <a:endParaRPr lang="en-US"/>
        </a:p>
      </dgm:t>
    </dgm:pt>
    <dgm:pt modelId="{E9E7D1E9-C996-454C-8BA5-918F58597D2D}" type="sibTrans" cxnId="{1C49D5C6-70E8-44E3-848C-6E0B6DB6C236}">
      <dgm:prSet/>
      <dgm:spPr/>
      <dgm:t>
        <a:bodyPr/>
        <a:lstStyle/>
        <a:p>
          <a:endParaRPr lang="en-US"/>
        </a:p>
      </dgm:t>
    </dgm:pt>
    <dgm:pt modelId="{AF1D31B3-9641-4D74-886D-4825A4E17D92}">
      <dgm:prSet/>
      <dgm:spPr/>
      <dgm:t>
        <a:bodyPr/>
        <a:lstStyle/>
        <a:p>
          <a:pPr>
            <a:defRPr b="1"/>
          </a:pPr>
          <a:r>
            <a:rPr lang="en-US" dirty="0"/>
            <a:t>2012</a:t>
          </a:r>
        </a:p>
      </dgm:t>
    </dgm:pt>
    <dgm:pt modelId="{E8037E16-51FC-45FC-96D8-D8C0A8E567CB}" type="parTrans" cxnId="{A6C5AB40-8856-4A89-83A9-650748BD5521}">
      <dgm:prSet/>
      <dgm:spPr/>
      <dgm:t>
        <a:bodyPr/>
        <a:lstStyle/>
        <a:p>
          <a:endParaRPr lang="en-US"/>
        </a:p>
      </dgm:t>
    </dgm:pt>
    <dgm:pt modelId="{7065A736-2C88-45B8-A191-F07F877558A8}" type="sibTrans" cxnId="{A6C5AB40-8856-4A89-83A9-650748BD5521}">
      <dgm:prSet/>
      <dgm:spPr/>
      <dgm:t>
        <a:bodyPr/>
        <a:lstStyle/>
        <a:p>
          <a:endParaRPr lang="en-US"/>
        </a:p>
      </dgm:t>
    </dgm:pt>
    <dgm:pt modelId="{43B33A80-AD0F-419F-98E3-49A9621C157F}">
      <dgm:prSet/>
      <dgm:spPr/>
      <dgm:t>
        <a:bodyPr/>
        <a:lstStyle/>
        <a:p>
          <a:r>
            <a:rPr lang="en-US" dirty="0"/>
            <a:t>Windows </a:t>
          </a:r>
          <a:r>
            <a:rPr lang="es-ES" noProof="0" dirty="0"/>
            <a:t>8 incorpora JS como lenguaje nativo</a:t>
          </a:r>
        </a:p>
      </dgm:t>
    </dgm:pt>
    <dgm:pt modelId="{02C8CC4A-DEBE-4B4E-A7DD-C84BD3D4B1BB}" type="parTrans" cxnId="{46B52557-F7CF-4E33-939C-9D0892A03EF2}">
      <dgm:prSet/>
      <dgm:spPr/>
      <dgm:t>
        <a:bodyPr/>
        <a:lstStyle/>
        <a:p>
          <a:endParaRPr lang="en-US"/>
        </a:p>
      </dgm:t>
    </dgm:pt>
    <dgm:pt modelId="{F0828DA1-F490-433D-8140-5DB5441E10CD}" type="sibTrans" cxnId="{46B52557-F7CF-4E33-939C-9D0892A03EF2}">
      <dgm:prSet/>
      <dgm:spPr/>
      <dgm:t>
        <a:bodyPr/>
        <a:lstStyle/>
        <a:p>
          <a:endParaRPr lang="en-US"/>
        </a:p>
      </dgm:t>
    </dgm:pt>
    <dgm:pt modelId="{1CEF7D52-8AC9-4287-8333-DFB1410253F2}">
      <dgm:prSet/>
      <dgm:spPr/>
      <dgm:t>
        <a:bodyPr/>
        <a:lstStyle/>
        <a:p>
          <a:pPr>
            <a:defRPr b="1"/>
          </a:pPr>
          <a:r>
            <a:rPr lang="en-US" dirty="0"/>
            <a:t>2014</a:t>
          </a:r>
        </a:p>
      </dgm:t>
    </dgm:pt>
    <dgm:pt modelId="{5EDF84FA-24B0-423A-B5EA-36287154027E}" type="parTrans" cxnId="{FBA4C841-419F-4056-B781-D667375BF32E}">
      <dgm:prSet/>
      <dgm:spPr/>
      <dgm:t>
        <a:bodyPr/>
        <a:lstStyle/>
        <a:p>
          <a:endParaRPr lang="en-US"/>
        </a:p>
      </dgm:t>
    </dgm:pt>
    <dgm:pt modelId="{07DB5059-0E67-41DD-B6A2-C4559D1CABD0}" type="sibTrans" cxnId="{FBA4C841-419F-4056-B781-D667375BF32E}">
      <dgm:prSet/>
      <dgm:spPr/>
      <dgm:t>
        <a:bodyPr/>
        <a:lstStyle/>
        <a:p>
          <a:endParaRPr lang="en-US"/>
        </a:p>
      </dgm:t>
    </dgm:pt>
    <dgm:pt modelId="{13D23A2F-F263-4EFD-BC38-E623B7B4AB92}">
      <dgm:prSet/>
      <dgm:spPr/>
      <dgm:t>
        <a:bodyPr/>
        <a:lstStyle/>
        <a:p>
          <a:r>
            <a:rPr lang="es-ES" noProof="0" dirty="0"/>
            <a:t>Nuevo estándar </a:t>
          </a:r>
          <a:r>
            <a:rPr lang="en-US" dirty="0"/>
            <a:t>ES6 / ES2015</a:t>
          </a:r>
        </a:p>
      </dgm:t>
    </dgm:pt>
    <dgm:pt modelId="{2A329CB9-DA4C-4778-AE77-94AD4AB15DBE}" type="parTrans" cxnId="{20FE8383-91E2-450A-BE60-654EA3DE3D45}">
      <dgm:prSet/>
      <dgm:spPr/>
      <dgm:t>
        <a:bodyPr/>
        <a:lstStyle/>
        <a:p>
          <a:endParaRPr lang="en-US"/>
        </a:p>
      </dgm:t>
    </dgm:pt>
    <dgm:pt modelId="{02A9CB60-48A5-4D94-9DD0-65ACE13AB1E2}" type="sibTrans" cxnId="{20FE8383-91E2-450A-BE60-654EA3DE3D45}">
      <dgm:prSet/>
      <dgm:spPr/>
      <dgm:t>
        <a:bodyPr/>
        <a:lstStyle/>
        <a:p>
          <a:endParaRPr lang="en-US"/>
        </a:p>
      </dgm:t>
    </dgm:pt>
    <dgm:pt modelId="{144D3A1D-A36E-489A-96AA-05775D5F69C1}" type="pres">
      <dgm:prSet presAssocID="{35DB844F-A25F-4146-BC38-6CAD39DB1437}" presName="root" presStyleCnt="0">
        <dgm:presLayoutVars>
          <dgm:chMax/>
          <dgm:chPref/>
          <dgm:animLvl val="lvl"/>
        </dgm:presLayoutVars>
      </dgm:prSet>
      <dgm:spPr/>
    </dgm:pt>
    <dgm:pt modelId="{D96A115E-667A-4DB9-BC40-F3AE30CC7EB9}" type="pres">
      <dgm:prSet presAssocID="{35DB844F-A25F-4146-BC38-6CAD39DB1437}" presName="divider" presStyleLbl="fgAcc1" presStyleIdx="0" presStyleCnt="7"/>
      <dgm:spPr>
        <a:solidFill>
          <a:schemeClr val="lt1">
            <a:alpha val="90000"/>
            <a:hueOff val="0"/>
            <a:satOff val="0"/>
            <a:lumOff val="0"/>
            <a:alphaOff val="0"/>
          </a:schemeClr>
        </a:solidFill>
        <a:ln w="19050" cap="flat" cmpd="sng" algn="ctr">
          <a:solidFill>
            <a:schemeClr val="accent2">
              <a:hueOff val="0"/>
              <a:satOff val="0"/>
              <a:lumOff val="0"/>
              <a:alphaOff val="0"/>
            </a:schemeClr>
          </a:solidFill>
          <a:prstDash val="solid"/>
          <a:miter lim="800000"/>
          <a:tailEnd type="triangle" w="lg" len="lg"/>
        </a:ln>
        <a:effectLst/>
      </dgm:spPr>
    </dgm:pt>
    <dgm:pt modelId="{D413C46C-DEA9-4CDF-AEE0-4156093F0FA1}" type="pres">
      <dgm:prSet presAssocID="{35DB844F-A25F-4146-BC38-6CAD39DB1437}" presName="nodes" presStyleCnt="0">
        <dgm:presLayoutVars>
          <dgm:chMax/>
          <dgm:chPref/>
          <dgm:animLvl val="lvl"/>
        </dgm:presLayoutVars>
      </dgm:prSet>
      <dgm:spPr/>
    </dgm:pt>
    <dgm:pt modelId="{F11E3AB1-C811-47BD-BF77-C06F02D9EDDE}" type="pres">
      <dgm:prSet presAssocID="{162F1CE3-254C-493B-8440-A66E3E42E2BB}" presName="composite" presStyleCnt="0"/>
      <dgm:spPr/>
    </dgm:pt>
    <dgm:pt modelId="{DB20A278-4365-4AF0-B8B5-73594F1D87ED}" type="pres">
      <dgm:prSet presAssocID="{162F1CE3-254C-493B-8440-A66E3E42E2BB}" presName="ConnectorPoint" presStyleLbl="lnNode1" presStyleIdx="0" presStyleCnt="6"/>
      <dgm:spPr>
        <a:solidFill>
          <a:schemeClr val="accent2">
            <a:hueOff val="0"/>
            <a:satOff val="0"/>
            <a:lumOff val="0"/>
            <a:alphaOff val="0"/>
          </a:schemeClr>
        </a:solidFill>
        <a:ln w="6350" cap="flat" cmpd="sng" algn="ctr">
          <a:solidFill>
            <a:schemeClr val="lt1">
              <a:hueOff val="0"/>
              <a:satOff val="0"/>
              <a:lumOff val="0"/>
              <a:alphaOff val="0"/>
            </a:schemeClr>
          </a:solidFill>
          <a:prstDash val="solid"/>
          <a:miter lim="800000"/>
        </a:ln>
        <a:effectLst/>
      </dgm:spPr>
    </dgm:pt>
    <dgm:pt modelId="{D5FECAC1-8C91-48F6-B4FA-9EAE75D61A6F}" type="pres">
      <dgm:prSet presAssocID="{162F1CE3-254C-493B-8440-A66E3E42E2BB}" presName="DropPinPlaceHolder" presStyleCnt="0"/>
      <dgm:spPr/>
    </dgm:pt>
    <dgm:pt modelId="{41190465-2C55-41DE-910B-3636F9729FA4}" type="pres">
      <dgm:prSet presAssocID="{162F1CE3-254C-493B-8440-A66E3E42E2BB}" presName="DropPin" presStyleLbl="alignNode1" presStyleIdx="0" presStyleCnt="6"/>
      <dgm:spPr/>
    </dgm:pt>
    <dgm:pt modelId="{61249423-D66E-46F6-8753-F3FA781A8F9C}" type="pres">
      <dgm:prSet presAssocID="{162F1CE3-254C-493B-8440-A66E3E42E2BB}" presName="Ellipse" presStyleLbl="fgAcc1" presStyleIdx="1" presStyleCnt="7"/>
      <dgm:spPr>
        <a:solidFill>
          <a:schemeClr val="lt1">
            <a:alpha val="90000"/>
            <a:hueOff val="0"/>
            <a:satOff val="0"/>
            <a:lumOff val="0"/>
            <a:alphaOff val="0"/>
          </a:schemeClr>
        </a:solidFill>
        <a:ln w="12700" cap="flat" cmpd="sng" algn="ctr">
          <a:noFill/>
          <a:prstDash val="solid"/>
          <a:miter lim="800000"/>
        </a:ln>
        <a:effectLst/>
      </dgm:spPr>
    </dgm:pt>
    <dgm:pt modelId="{FB1ECF18-AD03-480F-A31E-0EBD5CAF7D2B}" type="pres">
      <dgm:prSet presAssocID="{162F1CE3-254C-493B-8440-A66E3E42E2BB}" presName="L2TextContainer" presStyleLbl="revTx" presStyleIdx="0" presStyleCnt="12">
        <dgm:presLayoutVars>
          <dgm:bulletEnabled val="1"/>
        </dgm:presLayoutVars>
      </dgm:prSet>
      <dgm:spPr/>
    </dgm:pt>
    <dgm:pt modelId="{ADF602CC-82F3-42AB-86EF-7BB78471877F}" type="pres">
      <dgm:prSet presAssocID="{162F1CE3-254C-493B-8440-A66E3E42E2BB}" presName="L1TextContainer" presStyleLbl="revTx" presStyleIdx="1" presStyleCnt="12">
        <dgm:presLayoutVars>
          <dgm:chMax val="1"/>
          <dgm:chPref val="1"/>
          <dgm:bulletEnabled val="1"/>
        </dgm:presLayoutVars>
      </dgm:prSet>
      <dgm:spPr/>
    </dgm:pt>
    <dgm:pt modelId="{33725573-C19B-4467-AF74-D5603C82B080}" type="pres">
      <dgm:prSet presAssocID="{162F1CE3-254C-493B-8440-A66E3E42E2BB}" presName="ConnectLine" presStyleLbl="sibTrans1D1" presStyleIdx="0" presStyleCnt="6"/>
      <dgm:spPr>
        <a:noFill/>
        <a:ln w="12700" cap="flat" cmpd="sng" algn="ctr">
          <a:solidFill>
            <a:schemeClr val="accent2">
              <a:hueOff val="0"/>
              <a:satOff val="0"/>
              <a:lumOff val="0"/>
              <a:alphaOff val="0"/>
            </a:schemeClr>
          </a:solidFill>
          <a:prstDash val="dash"/>
          <a:miter lim="800000"/>
        </a:ln>
        <a:effectLst/>
      </dgm:spPr>
    </dgm:pt>
    <dgm:pt modelId="{12DED821-48F3-4FDA-8469-2AE0C5C6AA24}" type="pres">
      <dgm:prSet presAssocID="{162F1CE3-254C-493B-8440-A66E3E42E2BB}" presName="EmptyPlaceHolder" presStyleCnt="0"/>
      <dgm:spPr/>
    </dgm:pt>
    <dgm:pt modelId="{AFFE5A4A-C514-4E16-A933-0684456DE3B3}" type="pres">
      <dgm:prSet presAssocID="{28C444B9-DCD9-4DE7-8246-908E9C738EC9}" presName="spaceBetweenRectangles" presStyleCnt="0"/>
      <dgm:spPr/>
    </dgm:pt>
    <dgm:pt modelId="{8F1B7346-CC4F-4A2C-A946-3E0206D78616}" type="pres">
      <dgm:prSet presAssocID="{6A323BDD-7D2D-41C1-9C41-BA50FFD56C67}" presName="composite" presStyleCnt="0"/>
      <dgm:spPr/>
    </dgm:pt>
    <dgm:pt modelId="{1C27093A-11AA-4D74-8A3B-85CB0A9B6061}" type="pres">
      <dgm:prSet presAssocID="{6A323BDD-7D2D-41C1-9C41-BA50FFD56C67}" presName="ConnectorPoint" presStyleLbl="lnNode1" presStyleIdx="1" presStyleCnt="6"/>
      <dgm:spPr>
        <a:solidFill>
          <a:schemeClr val="accent2">
            <a:hueOff val="-291073"/>
            <a:satOff val="-16786"/>
            <a:lumOff val="1726"/>
            <a:alphaOff val="0"/>
          </a:schemeClr>
        </a:solidFill>
        <a:ln w="6350" cap="flat" cmpd="sng" algn="ctr">
          <a:solidFill>
            <a:schemeClr val="lt1">
              <a:hueOff val="0"/>
              <a:satOff val="0"/>
              <a:lumOff val="0"/>
              <a:alphaOff val="0"/>
            </a:schemeClr>
          </a:solidFill>
          <a:prstDash val="solid"/>
          <a:miter lim="800000"/>
        </a:ln>
        <a:effectLst/>
      </dgm:spPr>
    </dgm:pt>
    <dgm:pt modelId="{6F6C68C8-B30E-4BCC-94FA-E630FB1A0C36}" type="pres">
      <dgm:prSet presAssocID="{6A323BDD-7D2D-41C1-9C41-BA50FFD56C67}" presName="DropPinPlaceHolder" presStyleCnt="0"/>
      <dgm:spPr/>
    </dgm:pt>
    <dgm:pt modelId="{8E5D4F1A-4B66-4236-8799-C10221D88670}" type="pres">
      <dgm:prSet presAssocID="{6A323BDD-7D2D-41C1-9C41-BA50FFD56C67}" presName="DropPin" presStyleLbl="alignNode1" presStyleIdx="1" presStyleCnt="6"/>
      <dgm:spPr/>
    </dgm:pt>
    <dgm:pt modelId="{CF7E85B9-9B85-46A1-B12E-8F4DE5063C9A}" type="pres">
      <dgm:prSet presAssocID="{6A323BDD-7D2D-41C1-9C41-BA50FFD56C67}" presName="Ellipse" presStyleLbl="fgAcc1" presStyleIdx="2" presStyleCnt="7"/>
      <dgm:spPr>
        <a:solidFill>
          <a:schemeClr val="lt1">
            <a:alpha val="90000"/>
            <a:hueOff val="0"/>
            <a:satOff val="0"/>
            <a:lumOff val="0"/>
            <a:alphaOff val="0"/>
          </a:schemeClr>
        </a:solidFill>
        <a:ln w="12700" cap="flat" cmpd="sng" algn="ctr">
          <a:noFill/>
          <a:prstDash val="solid"/>
          <a:miter lim="800000"/>
        </a:ln>
        <a:effectLst/>
      </dgm:spPr>
    </dgm:pt>
    <dgm:pt modelId="{762330DC-0662-428F-AF32-22F271F48988}" type="pres">
      <dgm:prSet presAssocID="{6A323BDD-7D2D-41C1-9C41-BA50FFD56C67}" presName="L2TextContainer" presStyleLbl="revTx" presStyleIdx="2" presStyleCnt="12">
        <dgm:presLayoutVars>
          <dgm:bulletEnabled val="1"/>
        </dgm:presLayoutVars>
      </dgm:prSet>
      <dgm:spPr/>
    </dgm:pt>
    <dgm:pt modelId="{0A310E0F-3046-4762-BFC8-AAF2261121E2}" type="pres">
      <dgm:prSet presAssocID="{6A323BDD-7D2D-41C1-9C41-BA50FFD56C67}" presName="L1TextContainer" presStyleLbl="revTx" presStyleIdx="3" presStyleCnt="12">
        <dgm:presLayoutVars>
          <dgm:chMax val="1"/>
          <dgm:chPref val="1"/>
          <dgm:bulletEnabled val="1"/>
        </dgm:presLayoutVars>
      </dgm:prSet>
      <dgm:spPr/>
    </dgm:pt>
    <dgm:pt modelId="{A582583B-02C4-434D-BFA6-997124FB3139}" type="pres">
      <dgm:prSet presAssocID="{6A323BDD-7D2D-41C1-9C41-BA50FFD56C67}" presName="ConnectLine" presStyleLbl="sibTrans1D1" presStyleIdx="1" presStyleCnt="6"/>
      <dgm:spPr>
        <a:noFill/>
        <a:ln w="12700" cap="flat" cmpd="sng" algn="ctr">
          <a:solidFill>
            <a:schemeClr val="accent2">
              <a:hueOff val="-291073"/>
              <a:satOff val="-16786"/>
              <a:lumOff val="1726"/>
              <a:alphaOff val="0"/>
            </a:schemeClr>
          </a:solidFill>
          <a:prstDash val="dash"/>
          <a:miter lim="800000"/>
        </a:ln>
        <a:effectLst/>
      </dgm:spPr>
    </dgm:pt>
    <dgm:pt modelId="{5093C945-B461-4864-8054-DF54818257DC}" type="pres">
      <dgm:prSet presAssocID="{6A323BDD-7D2D-41C1-9C41-BA50FFD56C67}" presName="EmptyPlaceHolder" presStyleCnt="0"/>
      <dgm:spPr/>
    </dgm:pt>
    <dgm:pt modelId="{9A6F15DF-4296-41A4-AD56-C6403FDE0884}" type="pres">
      <dgm:prSet presAssocID="{0FC61CC9-99D8-454E-A4C5-5A8E267E2D99}" presName="spaceBetweenRectangles" presStyleCnt="0"/>
      <dgm:spPr/>
    </dgm:pt>
    <dgm:pt modelId="{8341BF7F-104D-424A-A752-1E05F5988498}" type="pres">
      <dgm:prSet presAssocID="{DEC5C689-2B6E-4A6E-B2C0-98B2326A4905}" presName="composite" presStyleCnt="0"/>
      <dgm:spPr/>
    </dgm:pt>
    <dgm:pt modelId="{8A2C48A9-EC30-47A0-847C-E29D25172C82}" type="pres">
      <dgm:prSet presAssocID="{DEC5C689-2B6E-4A6E-B2C0-98B2326A4905}" presName="ConnectorPoint" presStyleLbl="lnNode1" presStyleIdx="2" presStyleCnt="6"/>
      <dgm:spPr>
        <a:solidFill>
          <a:schemeClr val="accent2">
            <a:hueOff val="-582145"/>
            <a:satOff val="-33571"/>
            <a:lumOff val="3451"/>
            <a:alphaOff val="0"/>
          </a:schemeClr>
        </a:solidFill>
        <a:ln w="6350" cap="flat" cmpd="sng" algn="ctr">
          <a:solidFill>
            <a:schemeClr val="lt1">
              <a:hueOff val="0"/>
              <a:satOff val="0"/>
              <a:lumOff val="0"/>
              <a:alphaOff val="0"/>
            </a:schemeClr>
          </a:solidFill>
          <a:prstDash val="solid"/>
          <a:miter lim="800000"/>
        </a:ln>
        <a:effectLst/>
      </dgm:spPr>
    </dgm:pt>
    <dgm:pt modelId="{865CCF13-41E4-4F42-A170-F3D29B9F15C6}" type="pres">
      <dgm:prSet presAssocID="{DEC5C689-2B6E-4A6E-B2C0-98B2326A4905}" presName="DropPinPlaceHolder" presStyleCnt="0"/>
      <dgm:spPr/>
    </dgm:pt>
    <dgm:pt modelId="{0364BE36-DAA0-412D-A1B6-3DE8BBD8886A}" type="pres">
      <dgm:prSet presAssocID="{DEC5C689-2B6E-4A6E-B2C0-98B2326A4905}" presName="DropPin" presStyleLbl="alignNode1" presStyleIdx="2" presStyleCnt="6"/>
      <dgm:spPr/>
    </dgm:pt>
    <dgm:pt modelId="{A35CF913-A861-4218-98D7-315839DDD9AF}" type="pres">
      <dgm:prSet presAssocID="{DEC5C689-2B6E-4A6E-B2C0-98B2326A4905}" presName="Ellipse" presStyleLbl="fgAcc1" presStyleIdx="3" presStyleCnt="7"/>
      <dgm:spPr>
        <a:solidFill>
          <a:schemeClr val="lt1">
            <a:alpha val="90000"/>
            <a:hueOff val="0"/>
            <a:satOff val="0"/>
            <a:lumOff val="0"/>
            <a:alphaOff val="0"/>
          </a:schemeClr>
        </a:solidFill>
        <a:ln w="12700" cap="flat" cmpd="sng" algn="ctr">
          <a:noFill/>
          <a:prstDash val="solid"/>
          <a:miter lim="800000"/>
        </a:ln>
        <a:effectLst/>
      </dgm:spPr>
    </dgm:pt>
    <dgm:pt modelId="{A9020306-C0DE-4735-B175-F5F2A446E740}" type="pres">
      <dgm:prSet presAssocID="{DEC5C689-2B6E-4A6E-B2C0-98B2326A4905}" presName="L2TextContainer" presStyleLbl="revTx" presStyleIdx="4" presStyleCnt="12">
        <dgm:presLayoutVars>
          <dgm:bulletEnabled val="1"/>
        </dgm:presLayoutVars>
      </dgm:prSet>
      <dgm:spPr/>
    </dgm:pt>
    <dgm:pt modelId="{BF66782F-2145-4D91-805A-67B3E59B9EAF}" type="pres">
      <dgm:prSet presAssocID="{DEC5C689-2B6E-4A6E-B2C0-98B2326A4905}" presName="L1TextContainer" presStyleLbl="revTx" presStyleIdx="5" presStyleCnt="12">
        <dgm:presLayoutVars>
          <dgm:chMax val="1"/>
          <dgm:chPref val="1"/>
          <dgm:bulletEnabled val="1"/>
        </dgm:presLayoutVars>
      </dgm:prSet>
      <dgm:spPr/>
    </dgm:pt>
    <dgm:pt modelId="{F7B5CCE7-D96F-4603-BE3C-3F7F1D0CC394}" type="pres">
      <dgm:prSet presAssocID="{DEC5C689-2B6E-4A6E-B2C0-98B2326A4905}" presName="ConnectLine" presStyleLbl="sibTrans1D1" presStyleIdx="2" presStyleCnt="6"/>
      <dgm:spPr>
        <a:noFill/>
        <a:ln w="12700" cap="flat" cmpd="sng" algn="ctr">
          <a:solidFill>
            <a:schemeClr val="accent2">
              <a:hueOff val="-582145"/>
              <a:satOff val="-33571"/>
              <a:lumOff val="3451"/>
              <a:alphaOff val="0"/>
            </a:schemeClr>
          </a:solidFill>
          <a:prstDash val="dash"/>
          <a:miter lim="800000"/>
        </a:ln>
        <a:effectLst/>
      </dgm:spPr>
    </dgm:pt>
    <dgm:pt modelId="{5B803D21-E700-45E3-9DA2-8CE154FE4213}" type="pres">
      <dgm:prSet presAssocID="{DEC5C689-2B6E-4A6E-B2C0-98B2326A4905}" presName="EmptyPlaceHolder" presStyleCnt="0"/>
      <dgm:spPr/>
    </dgm:pt>
    <dgm:pt modelId="{887C06F4-28D9-414A-AA46-F845DB6F5C35}" type="pres">
      <dgm:prSet presAssocID="{C0C9CAFB-51F4-4FF8-B8B6-A0B0D9AB5FE0}" presName="spaceBetweenRectangles" presStyleCnt="0"/>
      <dgm:spPr/>
    </dgm:pt>
    <dgm:pt modelId="{5B61A284-1780-4FD6-AF95-C4272EDB60C6}" type="pres">
      <dgm:prSet presAssocID="{58E5A084-A320-4925-A11B-3AAF8E0091E0}" presName="composite" presStyleCnt="0"/>
      <dgm:spPr/>
    </dgm:pt>
    <dgm:pt modelId="{BACB58AD-8E5D-41A9-8E7E-736D2F7755D8}" type="pres">
      <dgm:prSet presAssocID="{58E5A084-A320-4925-A11B-3AAF8E0091E0}" presName="ConnectorPoint" presStyleLbl="lnNode1" presStyleIdx="3" presStyleCnt="6"/>
      <dgm:spPr>
        <a:solidFill>
          <a:schemeClr val="accent2">
            <a:hueOff val="-873218"/>
            <a:satOff val="-50357"/>
            <a:lumOff val="5177"/>
            <a:alphaOff val="0"/>
          </a:schemeClr>
        </a:solidFill>
        <a:ln w="6350" cap="flat" cmpd="sng" algn="ctr">
          <a:solidFill>
            <a:schemeClr val="lt1">
              <a:hueOff val="0"/>
              <a:satOff val="0"/>
              <a:lumOff val="0"/>
              <a:alphaOff val="0"/>
            </a:schemeClr>
          </a:solidFill>
          <a:prstDash val="solid"/>
          <a:miter lim="800000"/>
        </a:ln>
        <a:effectLst/>
      </dgm:spPr>
    </dgm:pt>
    <dgm:pt modelId="{6558EA3B-CE43-4A95-AF95-55B8256D63A8}" type="pres">
      <dgm:prSet presAssocID="{58E5A084-A320-4925-A11B-3AAF8E0091E0}" presName="DropPinPlaceHolder" presStyleCnt="0"/>
      <dgm:spPr/>
    </dgm:pt>
    <dgm:pt modelId="{04E7F74E-524D-4ACE-B4E3-26CD7FA8B82A}" type="pres">
      <dgm:prSet presAssocID="{58E5A084-A320-4925-A11B-3AAF8E0091E0}" presName="DropPin" presStyleLbl="alignNode1" presStyleIdx="3" presStyleCnt="6"/>
      <dgm:spPr/>
    </dgm:pt>
    <dgm:pt modelId="{2FD7A9AF-5B2D-4683-8137-367754740F34}" type="pres">
      <dgm:prSet presAssocID="{58E5A084-A320-4925-A11B-3AAF8E0091E0}" presName="Ellipse" presStyleLbl="fgAcc1" presStyleIdx="4" presStyleCnt="7"/>
      <dgm:spPr>
        <a:solidFill>
          <a:schemeClr val="lt1">
            <a:alpha val="90000"/>
            <a:hueOff val="0"/>
            <a:satOff val="0"/>
            <a:lumOff val="0"/>
            <a:alphaOff val="0"/>
          </a:schemeClr>
        </a:solidFill>
        <a:ln w="12700" cap="flat" cmpd="sng" algn="ctr">
          <a:noFill/>
          <a:prstDash val="solid"/>
          <a:miter lim="800000"/>
        </a:ln>
        <a:effectLst/>
      </dgm:spPr>
    </dgm:pt>
    <dgm:pt modelId="{18007AFA-4E8C-4798-9368-711DD6A6B923}" type="pres">
      <dgm:prSet presAssocID="{58E5A084-A320-4925-A11B-3AAF8E0091E0}" presName="L2TextContainer" presStyleLbl="revTx" presStyleIdx="6" presStyleCnt="12">
        <dgm:presLayoutVars>
          <dgm:bulletEnabled val="1"/>
        </dgm:presLayoutVars>
      </dgm:prSet>
      <dgm:spPr/>
    </dgm:pt>
    <dgm:pt modelId="{07531C91-796B-4668-AF6D-335B938E2F22}" type="pres">
      <dgm:prSet presAssocID="{58E5A084-A320-4925-A11B-3AAF8E0091E0}" presName="L1TextContainer" presStyleLbl="revTx" presStyleIdx="7" presStyleCnt="12">
        <dgm:presLayoutVars>
          <dgm:chMax val="1"/>
          <dgm:chPref val="1"/>
          <dgm:bulletEnabled val="1"/>
        </dgm:presLayoutVars>
      </dgm:prSet>
      <dgm:spPr/>
    </dgm:pt>
    <dgm:pt modelId="{286D1772-4DD2-40A2-8CCE-196C4A81F15A}" type="pres">
      <dgm:prSet presAssocID="{58E5A084-A320-4925-A11B-3AAF8E0091E0}" presName="ConnectLine" presStyleLbl="sibTrans1D1" presStyleIdx="3" presStyleCnt="6"/>
      <dgm:spPr>
        <a:noFill/>
        <a:ln w="12700" cap="flat" cmpd="sng" algn="ctr">
          <a:solidFill>
            <a:schemeClr val="accent2">
              <a:hueOff val="-873218"/>
              <a:satOff val="-50357"/>
              <a:lumOff val="5177"/>
              <a:alphaOff val="0"/>
            </a:schemeClr>
          </a:solidFill>
          <a:prstDash val="dash"/>
          <a:miter lim="800000"/>
        </a:ln>
        <a:effectLst/>
      </dgm:spPr>
    </dgm:pt>
    <dgm:pt modelId="{EBDE66F1-39D3-4341-941D-6DE3FD6554C4}" type="pres">
      <dgm:prSet presAssocID="{58E5A084-A320-4925-A11B-3AAF8E0091E0}" presName="EmptyPlaceHolder" presStyleCnt="0"/>
      <dgm:spPr/>
    </dgm:pt>
    <dgm:pt modelId="{F1A8E9EC-2340-4AC2-BBB7-D40D12BE5CC3}" type="pres">
      <dgm:prSet presAssocID="{46CB2B2A-8F93-4D59-98EE-41087AD2FD4B}" presName="spaceBetweenRectangles" presStyleCnt="0"/>
      <dgm:spPr/>
    </dgm:pt>
    <dgm:pt modelId="{C449CC9F-B6CD-41DB-9678-F018680093B5}" type="pres">
      <dgm:prSet presAssocID="{AF1D31B3-9641-4D74-886D-4825A4E17D92}" presName="composite" presStyleCnt="0"/>
      <dgm:spPr/>
    </dgm:pt>
    <dgm:pt modelId="{FD814436-E3C3-4C42-8A23-BE46B3C1B7BC}" type="pres">
      <dgm:prSet presAssocID="{AF1D31B3-9641-4D74-886D-4825A4E17D92}" presName="ConnectorPoint" presStyleLbl="lnNode1" presStyleIdx="4" presStyleCnt="6"/>
      <dgm:spPr>
        <a:solidFill>
          <a:schemeClr val="accent2">
            <a:hueOff val="-1164290"/>
            <a:satOff val="-67142"/>
            <a:lumOff val="6902"/>
            <a:alphaOff val="0"/>
          </a:schemeClr>
        </a:solidFill>
        <a:ln w="6350" cap="flat" cmpd="sng" algn="ctr">
          <a:solidFill>
            <a:schemeClr val="lt1">
              <a:hueOff val="0"/>
              <a:satOff val="0"/>
              <a:lumOff val="0"/>
              <a:alphaOff val="0"/>
            </a:schemeClr>
          </a:solidFill>
          <a:prstDash val="solid"/>
          <a:miter lim="800000"/>
        </a:ln>
        <a:effectLst/>
      </dgm:spPr>
    </dgm:pt>
    <dgm:pt modelId="{59B5556E-B113-45CE-AF18-38DF823BDE19}" type="pres">
      <dgm:prSet presAssocID="{AF1D31B3-9641-4D74-886D-4825A4E17D92}" presName="DropPinPlaceHolder" presStyleCnt="0"/>
      <dgm:spPr/>
    </dgm:pt>
    <dgm:pt modelId="{124EC115-7C6E-4FB6-859A-FD68BD01C4CD}" type="pres">
      <dgm:prSet presAssocID="{AF1D31B3-9641-4D74-886D-4825A4E17D92}" presName="DropPin" presStyleLbl="alignNode1" presStyleIdx="4" presStyleCnt="6"/>
      <dgm:spPr/>
    </dgm:pt>
    <dgm:pt modelId="{A498222C-C34A-4524-A21A-59E5CBFB0F93}" type="pres">
      <dgm:prSet presAssocID="{AF1D31B3-9641-4D74-886D-4825A4E17D92}" presName="Ellipse" presStyleLbl="fgAcc1" presStyleIdx="5" presStyleCnt="7"/>
      <dgm:spPr>
        <a:solidFill>
          <a:schemeClr val="lt1">
            <a:alpha val="90000"/>
            <a:hueOff val="0"/>
            <a:satOff val="0"/>
            <a:lumOff val="0"/>
            <a:alphaOff val="0"/>
          </a:schemeClr>
        </a:solidFill>
        <a:ln w="12700" cap="flat" cmpd="sng" algn="ctr">
          <a:noFill/>
          <a:prstDash val="solid"/>
          <a:miter lim="800000"/>
        </a:ln>
        <a:effectLst/>
      </dgm:spPr>
    </dgm:pt>
    <dgm:pt modelId="{5ED32C99-FA97-4B80-8B59-DE178A70AD6A}" type="pres">
      <dgm:prSet presAssocID="{AF1D31B3-9641-4D74-886D-4825A4E17D92}" presName="L2TextContainer" presStyleLbl="revTx" presStyleIdx="8" presStyleCnt="12">
        <dgm:presLayoutVars>
          <dgm:bulletEnabled val="1"/>
        </dgm:presLayoutVars>
      </dgm:prSet>
      <dgm:spPr/>
    </dgm:pt>
    <dgm:pt modelId="{1B568BCC-9ECC-4FED-B1E9-8D324736723D}" type="pres">
      <dgm:prSet presAssocID="{AF1D31B3-9641-4D74-886D-4825A4E17D92}" presName="L1TextContainer" presStyleLbl="revTx" presStyleIdx="9" presStyleCnt="12">
        <dgm:presLayoutVars>
          <dgm:chMax val="1"/>
          <dgm:chPref val="1"/>
          <dgm:bulletEnabled val="1"/>
        </dgm:presLayoutVars>
      </dgm:prSet>
      <dgm:spPr/>
    </dgm:pt>
    <dgm:pt modelId="{61BDED14-0932-4A4C-847A-B569ADD1F0E0}" type="pres">
      <dgm:prSet presAssocID="{AF1D31B3-9641-4D74-886D-4825A4E17D92}" presName="ConnectLine" presStyleLbl="sibTrans1D1" presStyleIdx="4" presStyleCnt="6"/>
      <dgm:spPr>
        <a:noFill/>
        <a:ln w="12700" cap="flat" cmpd="sng" algn="ctr">
          <a:solidFill>
            <a:schemeClr val="accent2">
              <a:hueOff val="-1164290"/>
              <a:satOff val="-67142"/>
              <a:lumOff val="6902"/>
              <a:alphaOff val="0"/>
            </a:schemeClr>
          </a:solidFill>
          <a:prstDash val="dash"/>
          <a:miter lim="800000"/>
        </a:ln>
        <a:effectLst/>
      </dgm:spPr>
    </dgm:pt>
    <dgm:pt modelId="{EAFA066F-1F60-448B-A39F-76164E95ED97}" type="pres">
      <dgm:prSet presAssocID="{AF1D31B3-9641-4D74-886D-4825A4E17D92}" presName="EmptyPlaceHolder" presStyleCnt="0"/>
      <dgm:spPr/>
    </dgm:pt>
    <dgm:pt modelId="{030AD546-840D-4566-9EE7-B25FBFDF714D}" type="pres">
      <dgm:prSet presAssocID="{7065A736-2C88-45B8-A191-F07F877558A8}" presName="spaceBetweenRectangles" presStyleCnt="0"/>
      <dgm:spPr/>
    </dgm:pt>
    <dgm:pt modelId="{D94C5140-F44A-46F0-8DB5-8218A6293033}" type="pres">
      <dgm:prSet presAssocID="{1CEF7D52-8AC9-4287-8333-DFB1410253F2}" presName="composite" presStyleCnt="0"/>
      <dgm:spPr/>
    </dgm:pt>
    <dgm:pt modelId="{ED2BBA26-6842-4BCB-9E9F-503E74ADC1FD}" type="pres">
      <dgm:prSet presAssocID="{1CEF7D52-8AC9-4287-8333-DFB1410253F2}" presName="ConnectorPoint" presStyleLbl="lnNode1" presStyleIdx="5" presStyleCnt="6"/>
      <dgm:spPr>
        <a:solidFill>
          <a:schemeClr val="accent2">
            <a:hueOff val="-1455363"/>
            <a:satOff val="-83928"/>
            <a:lumOff val="8628"/>
            <a:alphaOff val="0"/>
          </a:schemeClr>
        </a:solidFill>
        <a:ln w="6350" cap="flat" cmpd="sng" algn="ctr">
          <a:solidFill>
            <a:schemeClr val="lt1">
              <a:hueOff val="0"/>
              <a:satOff val="0"/>
              <a:lumOff val="0"/>
              <a:alphaOff val="0"/>
            </a:schemeClr>
          </a:solidFill>
          <a:prstDash val="solid"/>
          <a:miter lim="800000"/>
        </a:ln>
        <a:effectLst/>
      </dgm:spPr>
    </dgm:pt>
    <dgm:pt modelId="{B8FDE3A4-32CF-4206-8378-100CCD311DCA}" type="pres">
      <dgm:prSet presAssocID="{1CEF7D52-8AC9-4287-8333-DFB1410253F2}" presName="DropPinPlaceHolder" presStyleCnt="0"/>
      <dgm:spPr/>
    </dgm:pt>
    <dgm:pt modelId="{7CBBA99A-06BC-411C-9055-E1E4A3CE0B24}" type="pres">
      <dgm:prSet presAssocID="{1CEF7D52-8AC9-4287-8333-DFB1410253F2}" presName="DropPin" presStyleLbl="alignNode1" presStyleIdx="5" presStyleCnt="6"/>
      <dgm:spPr/>
    </dgm:pt>
    <dgm:pt modelId="{39C01194-BD55-40D7-9564-4B463AB86C2F}" type="pres">
      <dgm:prSet presAssocID="{1CEF7D52-8AC9-4287-8333-DFB1410253F2}" presName="Ellipse" presStyleLbl="fgAcc1" presStyleIdx="6" presStyleCnt="7"/>
      <dgm:spPr>
        <a:solidFill>
          <a:schemeClr val="lt1">
            <a:alpha val="90000"/>
            <a:hueOff val="0"/>
            <a:satOff val="0"/>
            <a:lumOff val="0"/>
            <a:alphaOff val="0"/>
          </a:schemeClr>
        </a:solidFill>
        <a:ln w="12700" cap="flat" cmpd="sng" algn="ctr">
          <a:noFill/>
          <a:prstDash val="solid"/>
          <a:miter lim="800000"/>
        </a:ln>
        <a:effectLst/>
      </dgm:spPr>
    </dgm:pt>
    <dgm:pt modelId="{4A2971C4-0878-487D-851F-2A0A6F222399}" type="pres">
      <dgm:prSet presAssocID="{1CEF7D52-8AC9-4287-8333-DFB1410253F2}" presName="L2TextContainer" presStyleLbl="revTx" presStyleIdx="10" presStyleCnt="12">
        <dgm:presLayoutVars>
          <dgm:bulletEnabled val="1"/>
        </dgm:presLayoutVars>
      </dgm:prSet>
      <dgm:spPr/>
    </dgm:pt>
    <dgm:pt modelId="{CCBC7C15-B943-47D1-9CE0-3AA1E8437912}" type="pres">
      <dgm:prSet presAssocID="{1CEF7D52-8AC9-4287-8333-DFB1410253F2}" presName="L1TextContainer" presStyleLbl="revTx" presStyleIdx="11" presStyleCnt="12">
        <dgm:presLayoutVars>
          <dgm:chMax val="1"/>
          <dgm:chPref val="1"/>
          <dgm:bulletEnabled val="1"/>
        </dgm:presLayoutVars>
      </dgm:prSet>
      <dgm:spPr/>
    </dgm:pt>
    <dgm:pt modelId="{B54C88D5-2ED5-4501-8882-4CDFE318D5A4}" type="pres">
      <dgm:prSet presAssocID="{1CEF7D52-8AC9-4287-8333-DFB1410253F2}" presName="ConnectLine" presStyleLbl="sibTrans1D1" presStyleIdx="5" presStyleCnt="6"/>
      <dgm:spPr>
        <a:noFill/>
        <a:ln w="12700" cap="flat" cmpd="sng" algn="ctr">
          <a:solidFill>
            <a:schemeClr val="accent2">
              <a:hueOff val="-1455363"/>
              <a:satOff val="-83928"/>
              <a:lumOff val="8628"/>
              <a:alphaOff val="0"/>
            </a:schemeClr>
          </a:solidFill>
          <a:prstDash val="dash"/>
          <a:miter lim="800000"/>
        </a:ln>
        <a:effectLst/>
      </dgm:spPr>
    </dgm:pt>
    <dgm:pt modelId="{3369ECF2-51AE-4DB6-8705-8AFFC4B802AF}" type="pres">
      <dgm:prSet presAssocID="{1CEF7D52-8AC9-4287-8333-DFB1410253F2}" presName="EmptyPlaceHolder" presStyleCnt="0"/>
      <dgm:spPr/>
    </dgm:pt>
  </dgm:ptLst>
  <dgm:cxnLst>
    <dgm:cxn modelId="{5EF58004-CC06-43D1-8B21-3C8D6973B482}" type="presOf" srcId="{1CEF7D52-8AC9-4287-8333-DFB1410253F2}" destId="{CCBC7C15-B943-47D1-9CE0-3AA1E8437912}" srcOrd="0" destOrd="0" presId="urn:microsoft.com/office/officeart/2017/3/layout/DropPinTimeline"/>
    <dgm:cxn modelId="{9B8D6C08-92A5-44E9-A2AB-2376ABCDFB8E}" type="presOf" srcId="{35DB844F-A25F-4146-BC38-6CAD39DB1437}" destId="{144D3A1D-A36E-489A-96AA-05775D5F69C1}" srcOrd="0" destOrd="0" presId="urn:microsoft.com/office/officeart/2017/3/layout/DropPinTimeline"/>
    <dgm:cxn modelId="{45750E0D-C2E7-401E-A0E8-D48A38D45999}" type="presOf" srcId="{AF1D31B3-9641-4D74-886D-4825A4E17D92}" destId="{1B568BCC-9ECC-4FED-B1E9-8D324736723D}" srcOrd="0" destOrd="0" presId="urn:microsoft.com/office/officeart/2017/3/layout/DropPinTimeline"/>
    <dgm:cxn modelId="{4CFC3F27-8211-43E9-84D5-2E4CE914481F}" type="presOf" srcId="{6A323BDD-7D2D-41C1-9C41-BA50FFD56C67}" destId="{0A310E0F-3046-4762-BFC8-AAF2261121E2}" srcOrd="0" destOrd="0" presId="urn:microsoft.com/office/officeart/2017/3/layout/DropPinTimeline"/>
    <dgm:cxn modelId="{8520F528-43A4-4D61-9A77-B9084B3140F2}" type="presOf" srcId="{13D23A2F-F263-4EFD-BC38-E623B7B4AB92}" destId="{4A2971C4-0878-487D-851F-2A0A6F222399}" srcOrd="0" destOrd="0" presId="urn:microsoft.com/office/officeart/2017/3/layout/DropPinTimeline"/>
    <dgm:cxn modelId="{296CF734-0141-475A-9C7C-E3F0EB756BEA}" srcId="{35DB844F-A25F-4146-BC38-6CAD39DB1437}" destId="{162F1CE3-254C-493B-8440-A66E3E42E2BB}" srcOrd="0" destOrd="0" parTransId="{29523363-F969-44C2-A966-6C0358F344FE}" sibTransId="{28C444B9-DCD9-4DE7-8246-908E9C738EC9}"/>
    <dgm:cxn modelId="{56A68635-C858-423D-9DF3-4C1C1C46CAFE}" srcId="{6A323BDD-7D2D-41C1-9C41-BA50FFD56C67}" destId="{A6BE1D41-BA5D-4CFF-B0D7-596B94DCA208}" srcOrd="0" destOrd="0" parTransId="{D1651B8B-B17B-4A72-877D-C13EE63E1AF6}" sibTransId="{A8320C01-E0C8-47DE-B463-FB20AFE0481F}"/>
    <dgm:cxn modelId="{A6C5AB40-8856-4A89-83A9-650748BD5521}" srcId="{35DB844F-A25F-4146-BC38-6CAD39DB1437}" destId="{AF1D31B3-9641-4D74-886D-4825A4E17D92}" srcOrd="4" destOrd="0" parTransId="{E8037E16-51FC-45FC-96D8-D8C0A8E567CB}" sibTransId="{7065A736-2C88-45B8-A191-F07F877558A8}"/>
    <dgm:cxn modelId="{FBA4C841-419F-4056-B781-D667375BF32E}" srcId="{35DB844F-A25F-4146-BC38-6CAD39DB1437}" destId="{1CEF7D52-8AC9-4287-8333-DFB1410253F2}" srcOrd="5" destOrd="0" parTransId="{5EDF84FA-24B0-423A-B5EA-36287154027E}" sibTransId="{07DB5059-0E67-41DD-B6A2-C4559D1CABD0}"/>
    <dgm:cxn modelId="{6BEF2142-F6B4-4FCA-A8D6-DEC8E96463D1}" type="presOf" srcId="{D32538D4-76E7-4D11-99DE-3A8CDC89B70B}" destId="{FB1ECF18-AD03-480F-A31E-0EBD5CAF7D2B}" srcOrd="0" destOrd="0" presId="urn:microsoft.com/office/officeart/2017/3/layout/DropPinTimeline"/>
    <dgm:cxn modelId="{05198A4B-D14D-4B05-88A4-C8281FFD2D43}" type="presOf" srcId="{A6BE1D41-BA5D-4CFF-B0D7-596B94DCA208}" destId="{762330DC-0662-428F-AF32-22F271F48988}" srcOrd="0" destOrd="0" presId="urn:microsoft.com/office/officeart/2017/3/layout/DropPinTimeline"/>
    <dgm:cxn modelId="{0BB01057-9B39-4C41-88C1-CB0365F1B163}" srcId="{35DB844F-A25F-4146-BC38-6CAD39DB1437}" destId="{DEC5C689-2B6E-4A6E-B2C0-98B2326A4905}" srcOrd="2" destOrd="0" parTransId="{45F93D9F-524B-4DF2-AD7A-46166AD2566B}" sibTransId="{C0C9CAFB-51F4-4FF8-B8B6-A0B0D9AB5FE0}"/>
    <dgm:cxn modelId="{46B52557-F7CF-4E33-939C-9D0892A03EF2}" srcId="{AF1D31B3-9641-4D74-886D-4825A4E17D92}" destId="{43B33A80-AD0F-419F-98E3-49A9621C157F}" srcOrd="0" destOrd="0" parTransId="{02C8CC4A-DEBE-4B4E-A7DD-C84BD3D4B1BB}" sibTransId="{F0828DA1-F490-433D-8140-5DB5441E10CD}"/>
    <dgm:cxn modelId="{EFD9007C-0C78-4F21-9070-EA5C6831627E}" type="presOf" srcId="{43B33A80-AD0F-419F-98E3-49A9621C157F}" destId="{5ED32C99-FA97-4B80-8B59-DE178A70AD6A}" srcOrd="0" destOrd="0" presId="urn:microsoft.com/office/officeart/2017/3/layout/DropPinTimeline"/>
    <dgm:cxn modelId="{076D337C-6B95-4E17-BE76-0E9BEE482791}" type="presOf" srcId="{162F1CE3-254C-493B-8440-A66E3E42E2BB}" destId="{ADF602CC-82F3-42AB-86EF-7BB78471877F}" srcOrd="0" destOrd="0" presId="urn:microsoft.com/office/officeart/2017/3/layout/DropPinTimeline"/>
    <dgm:cxn modelId="{D2C5F180-16CD-4875-BE9A-C7BA76E890AC}" type="presOf" srcId="{7280A906-F3A9-465C-84DA-606F45E33DB2}" destId="{18007AFA-4E8C-4798-9368-711DD6A6B923}" srcOrd="0" destOrd="0" presId="urn:microsoft.com/office/officeart/2017/3/layout/DropPinTimeline"/>
    <dgm:cxn modelId="{20FE8383-91E2-450A-BE60-654EA3DE3D45}" srcId="{1CEF7D52-8AC9-4287-8333-DFB1410253F2}" destId="{13D23A2F-F263-4EFD-BC38-E623B7B4AB92}" srcOrd="0" destOrd="0" parTransId="{2A329CB9-DA4C-4778-AE77-94AD4AB15DBE}" sibTransId="{02A9CB60-48A5-4D94-9DD0-65ACE13AB1E2}"/>
    <dgm:cxn modelId="{E3BB0089-B0AE-4DF5-BAA5-7F11F57EFCA8}" type="presOf" srcId="{DEC5C689-2B6E-4A6E-B2C0-98B2326A4905}" destId="{BF66782F-2145-4D91-805A-67B3E59B9EAF}" srcOrd="0" destOrd="0" presId="urn:microsoft.com/office/officeart/2017/3/layout/DropPinTimeline"/>
    <dgm:cxn modelId="{0A632D8B-767F-4CC6-92BA-3033CF6CBBA6}" srcId="{DEC5C689-2B6E-4A6E-B2C0-98B2326A4905}" destId="{811A4CA0-5320-4C67-B3B0-7BD5517DC595}" srcOrd="0" destOrd="0" parTransId="{4C5ECA42-6D58-47FF-BB16-114CB4C3738C}" sibTransId="{564F297A-BC8F-4045-9DBE-92B13E19CC21}"/>
    <dgm:cxn modelId="{ACA7C18C-F197-499F-BC52-F9EE337B0882}" srcId="{35DB844F-A25F-4146-BC38-6CAD39DB1437}" destId="{58E5A084-A320-4925-A11B-3AAF8E0091E0}" srcOrd="3" destOrd="0" parTransId="{E5AEEACC-116D-43A9-BEE7-ECC8EA96F7D7}" sibTransId="{46CB2B2A-8F93-4D59-98EE-41087AD2FD4B}"/>
    <dgm:cxn modelId="{EEA23F8E-1753-440F-A737-31646901A6DA}" type="presOf" srcId="{811A4CA0-5320-4C67-B3B0-7BD5517DC595}" destId="{A9020306-C0DE-4735-B175-F5F2A446E740}" srcOrd="0" destOrd="0" presId="urn:microsoft.com/office/officeart/2017/3/layout/DropPinTimeline"/>
    <dgm:cxn modelId="{D9F32193-7367-431D-B6D4-CBF9F0B5BF74}" srcId="{162F1CE3-254C-493B-8440-A66E3E42E2BB}" destId="{D32538D4-76E7-4D11-99DE-3A8CDC89B70B}" srcOrd="0" destOrd="0" parTransId="{68246D59-16FD-4924-8E18-B062CAEEECA5}" sibTransId="{851F8FF3-170B-4C71-91E6-E8496C8805BB}"/>
    <dgm:cxn modelId="{268D44AD-07B0-4141-9226-24C353905BCA}" type="presOf" srcId="{58E5A084-A320-4925-A11B-3AAF8E0091E0}" destId="{07531C91-796B-4668-AF6D-335B938E2F22}" srcOrd="0" destOrd="0" presId="urn:microsoft.com/office/officeart/2017/3/layout/DropPinTimeline"/>
    <dgm:cxn modelId="{1C49D5C6-70E8-44E3-848C-6E0B6DB6C236}" srcId="{58E5A084-A320-4925-A11B-3AAF8E0091E0}" destId="{7280A906-F3A9-465C-84DA-606F45E33DB2}" srcOrd="0" destOrd="0" parTransId="{00C48D9B-49B7-4B64-B499-690D70F6C995}" sibTransId="{E9E7D1E9-C996-454C-8BA5-918F58597D2D}"/>
    <dgm:cxn modelId="{61415FF7-E71F-4835-9A10-F10B8E77F64C}" srcId="{35DB844F-A25F-4146-BC38-6CAD39DB1437}" destId="{6A323BDD-7D2D-41C1-9C41-BA50FFD56C67}" srcOrd="1" destOrd="0" parTransId="{C60DCA83-EE1B-4464-91DE-AEAAC4541760}" sibTransId="{0FC61CC9-99D8-454E-A4C5-5A8E267E2D99}"/>
    <dgm:cxn modelId="{E34BAD20-00DE-49C7-A8A1-A57278040604}" type="presParOf" srcId="{144D3A1D-A36E-489A-96AA-05775D5F69C1}" destId="{D96A115E-667A-4DB9-BC40-F3AE30CC7EB9}" srcOrd="0" destOrd="0" presId="urn:microsoft.com/office/officeart/2017/3/layout/DropPinTimeline"/>
    <dgm:cxn modelId="{8EE9F7F0-EE54-4E5D-923E-65D8820671A9}" type="presParOf" srcId="{144D3A1D-A36E-489A-96AA-05775D5F69C1}" destId="{D413C46C-DEA9-4CDF-AEE0-4156093F0FA1}" srcOrd="1" destOrd="0" presId="urn:microsoft.com/office/officeart/2017/3/layout/DropPinTimeline"/>
    <dgm:cxn modelId="{176A4599-16D4-4AB6-AD62-EA4B1F3D9DFC}" type="presParOf" srcId="{D413C46C-DEA9-4CDF-AEE0-4156093F0FA1}" destId="{F11E3AB1-C811-47BD-BF77-C06F02D9EDDE}" srcOrd="0" destOrd="0" presId="urn:microsoft.com/office/officeart/2017/3/layout/DropPinTimeline"/>
    <dgm:cxn modelId="{AFA87DA4-24FD-4DBD-B078-7E9D7C03BD92}" type="presParOf" srcId="{F11E3AB1-C811-47BD-BF77-C06F02D9EDDE}" destId="{DB20A278-4365-4AF0-B8B5-73594F1D87ED}" srcOrd="0" destOrd="0" presId="urn:microsoft.com/office/officeart/2017/3/layout/DropPinTimeline"/>
    <dgm:cxn modelId="{1C0CC046-037B-4614-8976-42C5F506E3E5}" type="presParOf" srcId="{F11E3AB1-C811-47BD-BF77-C06F02D9EDDE}" destId="{D5FECAC1-8C91-48F6-B4FA-9EAE75D61A6F}" srcOrd="1" destOrd="0" presId="urn:microsoft.com/office/officeart/2017/3/layout/DropPinTimeline"/>
    <dgm:cxn modelId="{3C7823D5-787F-4628-B0F4-631A989D45D1}" type="presParOf" srcId="{D5FECAC1-8C91-48F6-B4FA-9EAE75D61A6F}" destId="{41190465-2C55-41DE-910B-3636F9729FA4}" srcOrd="0" destOrd="0" presId="urn:microsoft.com/office/officeart/2017/3/layout/DropPinTimeline"/>
    <dgm:cxn modelId="{BDC017DE-7369-4B3F-B674-8CADB7A2319B}" type="presParOf" srcId="{D5FECAC1-8C91-48F6-B4FA-9EAE75D61A6F}" destId="{61249423-D66E-46F6-8753-F3FA781A8F9C}" srcOrd="1" destOrd="0" presId="urn:microsoft.com/office/officeart/2017/3/layout/DropPinTimeline"/>
    <dgm:cxn modelId="{02DF02B8-6414-4165-AA6B-F62D3E56E72A}" type="presParOf" srcId="{F11E3AB1-C811-47BD-BF77-C06F02D9EDDE}" destId="{FB1ECF18-AD03-480F-A31E-0EBD5CAF7D2B}" srcOrd="2" destOrd="0" presId="urn:microsoft.com/office/officeart/2017/3/layout/DropPinTimeline"/>
    <dgm:cxn modelId="{4B9E44A9-BB7A-4E0C-B94F-1AED5DE39920}" type="presParOf" srcId="{F11E3AB1-C811-47BD-BF77-C06F02D9EDDE}" destId="{ADF602CC-82F3-42AB-86EF-7BB78471877F}" srcOrd="3" destOrd="0" presId="urn:microsoft.com/office/officeart/2017/3/layout/DropPinTimeline"/>
    <dgm:cxn modelId="{A6F4DBF5-8C7A-4968-B785-0F59CA5B6D48}" type="presParOf" srcId="{F11E3AB1-C811-47BD-BF77-C06F02D9EDDE}" destId="{33725573-C19B-4467-AF74-D5603C82B080}" srcOrd="4" destOrd="0" presId="urn:microsoft.com/office/officeart/2017/3/layout/DropPinTimeline"/>
    <dgm:cxn modelId="{436110FA-ECFB-4666-B1DD-FB1BCAA25AF1}" type="presParOf" srcId="{F11E3AB1-C811-47BD-BF77-C06F02D9EDDE}" destId="{12DED821-48F3-4FDA-8469-2AE0C5C6AA24}" srcOrd="5" destOrd="0" presId="urn:microsoft.com/office/officeart/2017/3/layout/DropPinTimeline"/>
    <dgm:cxn modelId="{FE0357F8-D910-46B0-829C-A0234A1462B2}" type="presParOf" srcId="{D413C46C-DEA9-4CDF-AEE0-4156093F0FA1}" destId="{AFFE5A4A-C514-4E16-A933-0684456DE3B3}" srcOrd="1" destOrd="0" presId="urn:microsoft.com/office/officeart/2017/3/layout/DropPinTimeline"/>
    <dgm:cxn modelId="{EF95AAF6-2A6D-4D37-A7E9-7D7EFAF2ECE3}" type="presParOf" srcId="{D413C46C-DEA9-4CDF-AEE0-4156093F0FA1}" destId="{8F1B7346-CC4F-4A2C-A946-3E0206D78616}" srcOrd="2" destOrd="0" presId="urn:microsoft.com/office/officeart/2017/3/layout/DropPinTimeline"/>
    <dgm:cxn modelId="{31C7C9C0-EE13-4DF9-988E-981C5C20E3B9}" type="presParOf" srcId="{8F1B7346-CC4F-4A2C-A946-3E0206D78616}" destId="{1C27093A-11AA-4D74-8A3B-85CB0A9B6061}" srcOrd="0" destOrd="0" presId="urn:microsoft.com/office/officeart/2017/3/layout/DropPinTimeline"/>
    <dgm:cxn modelId="{80B0F8A2-A9ED-4F15-9E9E-2B998523FC7C}" type="presParOf" srcId="{8F1B7346-CC4F-4A2C-A946-3E0206D78616}" destId="{6F6C68C8-B30E-4BCC-94FA-E630FB1A0C36}" srcOrd="1" destOrd="0" presId="urn:microsoft.com/office/officeart/2017/3/layout/DropPinTimeline"/>
    <dgm:cxn modelId="{912D51EF-FCE6-4068-AF75-BD1C8D948433}" type="presParOf" srcId="{6F6C68C8-B30E-4BCC-94FA-E630FB1A0C36}" destId="{8E5D4F1A-4B66-4236-8799-C10221D88670}" srcOrd="0" destOrd="0" presId="urn:microsoft.com/office/officeart/2017/3/layout/DropPinTimeline"/>
    <dgm:cxn modelId="{7BDD0100-8AE5-4B6D-A0F3-3D6007D6793B}" type="presParOf" srcId="{6F6C68C8-B30E-4BCC-94FA-E630FB1A0C36}" destId="{CF7E85B9-9B85-46A1-B12E-8F4DE5063C9A}" srcOrd="1" destOrd="0" presId="urn:microsoft.com/office/officeart/2017/3/layout/DropPinTimeline"/>
    <dgm:cxn modelId="{CD6A98B9-DEF4-44B6-BACD-DA60A224FE18}" type="presParOf" srcId="{8F1B7346-CC4F-4A2C-A946-3E0206D78616}" destId="{762330DC-0662-428F-AF32-22F271F48988}" srcOrd="2" destOrd="0" presId="urn:microsoft.com/office/officeart/2017/3/layout/DropPinTimeline"/>
    <dgm:cxn modelId="{83F844A6-BD14-4227-996C-50F13D59845C}" type="presParOf" srcId="{8F1B7346-CC4F-4A2C-A946-3E0206D78616}" destId="{0A310E0F-3046-4762-BFC8-AAF2261121E2}" srcOrd="3" destOrd="0" presId="urn:microsoft.com/office/officeart/2017/3/layout/DropPinTimeline"/>
    <dgm:cxn modelId="{ADC42085-7121-428B-8A32-EDC45A8A2AB4}" type="presParOf" srcId="{8F1B7346-CC4F-4A2C-A946-3E0206D78616}" destId="{A582583B-02C4-434D-BFA6-997124FB3139}" srcOrd="4" destOrd="0" presId="urn:microsoft.com/office/officeart/2017/3/layout/DropPinTimeline"/>
    <dgm:cxn modelId="{0526E05A-DCBC-4A7F-B00A-885F3E7AEAD5}" type="presParOf" srcId="{8F1B7346-CC4F-4A2C-A946-3E0206D78616}" destId="{5093C945-B461-4864-8054-DF54818257DC}" srcOrd="5" destOrd="0" presId="urn:microsoft.com/office/officeart/2017/3/layout/DropPinTimeline"/>
    <dgm:cxn modelId="{C64DDE92-B64B-464B-AC9E-98438BF54C98}" type="presParOf" srcId="{D413C46C-DEA9-4CDF-AEE0-4156093F0FA1}" destId="{9A6F15DF-4296-41A4-AD56-C6403FDE0884}" srcOrd="3" destOrd="0" presId="urn:microsoft.com/office/officeart/2017/3/layout/DropPinTimeline"/>
    <dgm:cxn modelId="{FD3F85DB-9470-4EE9-A9D3-CD48A46921A5}" type="presParOf" srcId="{D413C46C-DEA9-4CDF-AEE0-4156093F0FA1}" destId="{8341BF7F-104D-424A-A752-1E05F5988498}" srcOrd="4" destOrd="0" presId="urn:microsoft.com/office/officeart/2017/3/layout/DropPinTimeline"/>
    <dgm:cxn modelId="{6A6EBDF5-CC09-456B-BE74-7A8F2CF6D0B0}" type="presParOf" srcId="{8341BF7F-104D-424A-A752-1E05F5988498}" destId="{8A2C48A9-EC30-47A0-847C-E29D25172C82}" srcOrd="0" destOrd="0" presId="urn:microsoft.com/office/officeart/2017/3/layout/DropPinTimeline"/>
    <dgm:cxn modelId="{6494F4BE-BD9A-4D83-B738-3941123F5A1A}" type="presParOf" srcId="{8341BF7F-104D-424A-A752-1E05F5988498}" destId="{865CCF13-41E4-4F42-A170-F3D29B9F15C6}" srcOrd="1" destOrd="0" presId="urn:microsoft.com/office/officeart/2017/3/layout/DropPinTimeline"/>
    <dgm:cxn modelId="{5B93597B-B0B5-4F40-814F-F6465616E74A}" type="presParOf" srcId="{865CCF13-41E4-4F42-A170-F3D29B9F15C6}" destId="{0364BE36-DAA0-412D-A1B6-3DE8BBD8886A}" srcOrd="0" destOrd="0" presId="urn:microsoft.com/office/officeart/2017/3/layout/DropPinTimeline"/>
    <dgm:cxn modelId="{50DAEBDC-D157-4F47-B392-33700598968C}" type="presParOf" srcId="{865CCF13-41E4-4F42-A170-F3D29B9F15C6}" destId="{A35CF913-A861-4218-98D7-315839DDD9AF}" srcOrd="1" destOrd="0" presId="urn:microsoft.com/office/officeart/2017/3/layout/DropPinTimeline"/>
    <dgm:cxn modelId="{34EB655F-0D26-42DF-A86D-9B9EF3A0B368}" type="presParOf" srcId="{8341BF7F-104D-424A-A752-1E05F5988498}" destId="{A9020306-C0DE-4735-B175-F5F2A446E740}" srcOrd="2" destOrd="0" presId="urn:microsoft.com/office/officeart/2017/3/layout/DropPinTimeline"/>
    <dgm:cxn modelId="{D694B5EF-EC3C-4E83-BC00-9648D7D9226F}" type="presParOf" srcId="{8341BF7F-104D-424A-A752-1E05F5988498}" destId="{BF66782F-2145-4D91-805A-67B3E59B9EAF}" srcOrd="3" destOrd="0" presId="urn:microsoft.com/office/officeart/2017/3/layout/DropPinTimeline"/>
    <dgm:cxn modelId="{F59DFDBC-2B60-488C-BAC7-539016CFE1F9}" type="presParOf" srcId="{8341BF7F-104D-424A-A752-1E05F5988498}" destId="{F7B5CCE7-D96F-4603-BE3C-3F7F1D0CC394}" srcOrd="4" destOrd="0" presId="urn:microsoft.com/office/officeart/2017/3/layout/DropPinTimeline"/>
    <dgm:cxn modelId="{537EA4E6-D553-4344-ABF4-78854CC16490}" type="presParOf" srcId="{8341BF7F-104D-424A-A752-1E05F5988498}" destId="{5B803D21-E700-45E3-9DA2-8CE154FE4213}" srcOrd="5" destOrd="0" presId="urn:microsoft.com/office/officeart/2017/3/layout/DropPinTimeline"/>
    <dgm:cxn modelId="{285505B8-8735-4977-AA28-24AE94C10F34}" type="presParOf" srcId="{D413C46C-DEA9-4CDF-AEE0-4156093F0FA1}" destId="{887C06F4-28D9-414A-AA46-F845DB6F5C35}" srcOrd="5" destOrd="0" presId="urn:microsoft.com/office/officeart/2017/3/layout/DropPinTimeline"/>
    <dgm:cxn modelId="{4C3C9D6D-A178-4981-9E93-F46146709996}" type="presParOf" srcId="{D413C46C-DEA9-4CDF-AEE0-4156093F0FA1}" destId="{5B61A284-1780-4FD6-AF95-C4272EDB60C6}" srcOrd="6" destOrd="0" presId="urn:microsoft.com/office/officeart/2017/3/layout/DropPinTimeline"/>
    <dgm:cxn modelId="{FF55E5C8-9F68-4E7E-B40A-DD34E102A56B}" type="presParOf" srcId="{5B61A284-1780-4FD6-AF95-C4272EDB60C6}" destId="{BACB58AD-8E5D-41A9-8E7E-736D2F7755D8}" srcOrd="0" destOrd="0" presId="urn:microsoft.com/office/officeart/2017/3/layout/DropPinTimeline"/>
    <dgm:cxn modelId="{975045A2-0ECF-4F04-9E71-63949A33C899}" type="presParOf" srcId="{5B61A284-1780-4FD6-AF95-C4272EDB60C6}" destId="{6558EA3B-CE43-4A95-AF95-55B8256D63A8}" srcOrd="1" destOrd="0" presId="urn:microsoft.com/office/officeart/2017/3/layout/DropPinTimeline"/>
    <dgm:cxn modelId="{DCF84527-F1F2-4896-8C02-ACFBFFF8A881}" type="presParOf" srcId="{6558EA3B-CE43-4A95-AF95-55B8256D63A8}" destId="{04E7F74E-524D-4ACE-B4E3-26CD7FA8B82A}" srcOrd="0" destOrd="0" presId="urn:microsoft.com/office/officeart/2017/3/layout/DropPinTimeline"/>
    <dgm:cxn modelId="{E9E9D481-772D-4F75-A63E-B30CB5D2A9F4}" type="presParOf" srcId="{6558EA3B-CE43-4A95-AF95-55B8256D63A8}" destId="{2FD7A9AF-5B2D-4683-8137-367754740F34}" srcOrd="1" destOrd="0" presId="urn:microsoft.com/office/officeart/2017/3/layout/DropPinTimeline"/>
    <dgm:cxn modelId="{943070A4-B72A-4701-897F-F8F250F509BD}" type="presParOf" srcId="{5B61A284-1780-4FD6-AF95-C4272EDB60C6}" destId="{18007AFA-4E8C-4798-9368-711DD6A6B923}" srcOrd="2" destOrd="0" presId="urn:microsoft.com/office/officeart/2017/3/layout/DropPinTimeline"/>
    <dgm:cxn modelId="{4851EDEC-FBDD-489B-BEC6-E4063A1A0867}" type="presParOf" srcId="{5B61A284-1780-4FD6-AF95-C4272EDB60C6}" destId="{07531C91-796B-4668-AF6D-335B938E2F22}" srcOrd="3" destOrd="0" presId="urn:microsoft.com/office/officeart/2017/3/layout/DropPinTimeline"/>
    <dgm:cxn modelId="{6B2715B0-509F-4464-B351-57370EC6BB0A}" type="presParOf" srcId="{5B61A284-1780-4FD6-AF95-C4272EDB60C6}" destId="{286D1772-4DD2-40A2-8CCE-196C4A81F15A}" srcOrd="4" destOrd="0" presId="urn:microsoft.com/office/officeart/2017/3/layout/DropPinTimeline"/>
    <dgm:cxn modelId="{CB36ACB0-B95A-47DA-B3AE-7B0FA6FEE0E6}" type="presParOf" srcId="{5B61A284-1780-4FD6-AF95-C4272EDB60C6}" destId="{EBDE66F1-39D3-4341-941D-6DE3FD6554C4}" srcOrd="5" destOrd="0" presId="urn:microsoft.com/office/officeart/2017/3/layout/DropPinTimeline"/>
    <dgm:cxn modelId="{576A9A9D-531C-4296-888F-7BCB8B773D46}" type="presParOf" srcId="{D413C46C-DEA9-4CDF-AEE0-4156093F0FA1}" destId="{F1A8E9EC-2340-4AC2-BBB7-D40D12BE5CC3}" srcOrd="7" destOrd="0" presId="urn:microsoft.com/office/officeart/2017/3/layout/DropPinTimeline"/>
    <dgm:cxn modelId="{6A53859A-1739-4B95-9EF6-48A4F7A3E608}" type="presParOf" srcId="{D413C46C-DEA9-4CDF-AEE0-4156093F0FA1}" destId="{C449CC9F-B6CD-41DB-9678-F018680093B5}" srcOrd="8" destOrd="0" presId="urn:microsoft.com/office/officeart/2017/3/layout/DropPinTimeline"/>
    <dgm:cxn modelId="{452DDA51-E6CE-4F59-A1EE-9FC68EFD8BD0}" type="presParOf" srcId="{C449CC9F-B6CD-41DB-9678-F018680093B5}" destId="{FD814436-E3C3-4C42-8A23-BE46B3C1B7BC}" srcOrd="0" destOrd="0" presId="urn:microsoft.com/office/officeart/2017/3/layout/DropPinTimeline"/>
    <dgm:cxn modelId="{9B6D9C17-AA3E-4708-81AE-25EE1325F5CB}" type="presParOf" srcId="{C449CC9F-B6CD-41DB-9678-F018680093B5}" destId="{59B5556E-B113-45CE-AF18-38DF823BDE19}" srcOrd="1" destOrd="0" presId="urn:microsoft.com/office/officeart/2017/3/layout/DropPinTimeline"/>
    <dgm:cxn modelId="{7FB93F8B-EA9A-4A20-A31C-926CA27A9E05}" type="presParOf" srcId="{59B5556E-B113-45CE-AF18-38DF823BDE19}" destId="{124EC115-7C6E-4FB6-859A-FD68BD01C4CD}" srcOrd="0" destOrd="0" presId="urn:microsoft.com/office/officeart/2017/3/layout/DropPinTimeline"/>
    <dgm:cxn modelId="{C9FFEE26-164A-45B2-A88A-BEC9A8AB565A}" type="presParOf" srcId="{59B5556E-B113-45CE-AF18-38DF823BDE19}" destId="{A498222C-C34A-4524-A21A-59E5CBFB0F93}" srcOrd="1" destOrd="0" presId="urn:microsoft.com/office/officeart/2017/3/layout/DropPinTimeline"/>
    <dgm:cxn modelId="{C98B5972-ECBA-4B53-82AE-9C65F6FA6046}" type="presParOf" srcId="{C449CC9F-B6CD-41DB-9678-F018680093B5}" destId="{5ED32C99-FA97-4B80-8B59-DE178A70AD6A}" srcOrd="2" destOrd="0" presId="urn:microsoft.com/office/officeart/2017/3/layout/DropPinTimeline"/>
    <dgm:cxn modelId="{0EC49EB1-0E48-4411-B074-8ADDEF98A349}" type="presParOf" srcId="{C449CC9F-B6CD-41DB-9678-F018680093B5}" destId="{1B568BCC-9ECC-4FED-B1E9-8D324736723D}" srcOrd="3" destOrd="0" presId="urn:microsoft.com/office/officeart/2017/3/layout/DropPinTimeline"/>
    <dgm:cxn modelId="{4E731E5D-6BD3-4F1A-B31A-162BE740D7E9}" type="presParOf" srcId="{C449CC9F-B6CD-41DB-9678-F018680093B5}" destId="{61BDED14-0932-4A4C-847A-B569ADD1F0E0}" srcOrd="4" destOrd="0" presId="urn:microsoft.com/office/officeart/2017/3/layout/DropPinTimeline"/>
    <dgm:cxn modelId="{D161EC17-12C6-4CDE-98FE-8221E7742D9A}" type="presParOf" srcId="{C449CC9F-B6CD-41DB-9678-F018680093B5}" destId="{EAFA066F-1F60-448B-A39F-76164E95ED97}" srcOrd="5" destOrd="0" presId="urn:microsoft.com/office/officeart/2017/3/layout/DropPinTimeline"/>
    <dgm:cxn modelId="{5746A145-6D39-4BE0-A049-CE72A8219489}" type="presParOf" srcId="{D413C46C-DEA9-4CDF-AEE0-4156093F0FA1}" destId="{030AD546-840D-4566-9EE7-B25FBFDF714D}" srcOrd="9" destOrd="0" presId="urn:microsoft.com/office/officeart/2017/3/layout/DropPinTimeline"/>
    <dgm:cxn modelId="{B1BDA686-AA46-4C0F-B644-022A58D5CBD6}" type="presParOf" srcId="{D413C46C-DEA9-4CDF-AEE0-4156093F0FA1}" destId="{D94C5140-F44A-46F0-8DB5-8218A6293033}" srcOrd="10" destOrd="0" presId="urn:microsoft.com/office/officeart/2017/3/layout/DropPinTimeline"/>
    <dgm:cxn modelId="{4A727BF7-8ABF-40AA-A9F4-465F764C0D67}" type="presParOf" srcId="{D94C5140-F44A-46F0-8DB5-8218A6293033}" destId="{ED2BBA26-6842-4BCB-9E9F-503E74ADC1FD}" srcOrd="0" destOrd="0" presId="urn:microsoft.com/office/officeart/2017/3/layout/DropPinTimeline"/>
    <dgm:cxn modelId="{C7948620-B277-4301-8D5B-F6337DA6D948}" type="presParOf" srcId="{D94C5140-F44A-46F0-8DB5-8218A6293033}" destId="{B8FDE3A4-32CF-4206-8378-100CCD311DCA}" srcOrd="1" destOrd="0" presId="urn:microsoft.com/office/officeart/2017/3/layout/DropPinTimeline"/>
    <dgm:cxn modelId="{C432C40F-DEF5-434F-9B0A-9EFDAECA9D5C}" type="presParOf" srcId="{B8FDE3A4-32CF-4206-8378-100CCD311DCA}" destId="{7CBBA99A-06BC-411C-9055-E1E4A3CE0B24}" srcOrd="0" destOrd="0" presId="urn:microsoft.com/office/officeart/2017/3/layout/DropPinTimeline"/>
    <dgm:cxn modelId="{24E20867-FA58-4062-B036-DCB9858EF7D7}" type="presParOf" srcId="{B8FDE3A4-32CF-4206-8378-100CCD311DCA}" destId="{39C01194-BD55-40D7-9564-4B463AB86C2F}" srcOrd="1" destOrd="0" presId="urn:microsoft.com/office/officeart/2017/3/layout/DropPinTimeline"/>
    <dgm:cxn modelId="{8C07BDF9-9C64-4CC6-8831-6F4487047373}" type="presParOf" srcId="{D94C5140-F44A-46F0-8DB5-8218A6293033}" destId="{4A2971C4-0878-487D-851F-2A0A6F222399}" srcOrd="2" destOrd="0" presId="urn:microsoft.com/office/officeart/2017/3/layout/DropPinTimeline"/>
    <dgm:cxn modelId="{438FB2DE-5D15-47C5-8BD3-75A2C63A1618}" type="presParOf" srcId="{D94C5140-F44A-46F0-8DB5-8218A6293033}" destId="{CCBC7C15-B943-47D1-9CE0-3AA1E8437912}" srcOrd="3" destOrd="0" presId="urn:microsoft.com/office/officeart/2017/3/layout/DropPinTimeline"/>
    <dgm:cxn modelId="{4F77E203-E8D1-442A-BF65-4998FC4C955C}" type="presParOf" srcId="{D94C5140-F44A-46F0-8DB5-8218A6293033}" destId="{B54C88D5-2ED5-4501-8882-4CDFE318D5A4}" srcOrd="4" destOrd="0" presId="urn:microsoft.com/office/officeart/2017/3/layout/DropPinTimeline"/>
    <dgm:cxn modelId="{BF06FBE9-20A5-42FD-9ACE-20DF8B241710}" type="presParOf" srcId="{D94C5140-F44A-46F0-8DB5-8218A6293033}" destId="{3369ECF2-51AE-4DB6-8705-8AFFC4B802AF}" srcOrd="5" destOrd="0" presId="urn:microsoft.com/office/officeart/2017/3/layout/DropPinTimelin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FA882965-653A-4C0F-821A-AD2BFA565F8B}"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6CA437CA-26A4-44E6-B30D-5AF6B18EDB9C}">
      <dgm:prSet custT="1"/>
      <dgm:spPr/>
      <dgm:t>
        <a:bodyPr/>
        <a:lstStyle/>
        <a:p>
          <a:r>
            <a:rPr lang="bin-NG" sz="1800" noProof="0" dirty="0"/>
            <a:t>beforeAll</a:t>
          </a:r>
          <a:r>
            <a:rPr lang="es-ES" sz="1800" dirty="0"/>
            <a:t> -&gt; elementos de configuración del conjunto de toda la suite </a:t>
          </a:r>
          <a:endParaRPr lang="en-US" sz="1800" dirty="0"/>
        </a:p>
      </dgm:t>
    </dgm:pt>
    <dgm:pt modelId="{08C3BB2A-72E4-40CC-8D67-C35490BD94BB}" type="parTrans" cxnId="{60D7E02D-C8B9-4CB2-B638-805D9CD10D13}">
      <dgm:prSet/>
      <dgm:spPr/>
      <dgm:t>
        <a:bodyPr/>
        <a:lstStyle/>
        <a:p>
          <a:endParaRPr lang="en-US" sz="1800"/>
        </a:p>
      </dgm:t>
    </dgm:pt>
    <dgm:pt modelId="{8944594D-648F-4747-A70C-8855ED45D7FB}" type="sibTrans" cxnId="{60D7E02D-C8B9-4CB2-B638-805D9CD10D13}">
      <dgm:prSet/>
      <dgm:spPr/>
      <dgm:t>
        <a:bodyPr/>
        <a:lstStyle/>
        <a:p>
          <a:endParaRPr lang="en-US" sz="1800"/>
        </a:p>
      </dgm:t>
    </dgm:pt>
    <dgm:pt modelId="{9A9D18A0-008C-4F66-ACA6-0B9B54D25E1B}">
      <dgm:prSet custT="1"/>
      <dgm:spPr/>
      <dgm:t>
        <a:bodyPr/>
        <a:lstStyle/>
        <a:p>
          <a:r>
            <a:rPr lang="bin-NG" sz="1800" noProof="0" dirty="0"/>
            <a:t>beforeEach</a:t>
          </a:r>
          <a:r>
            <a:rPr lang="es-ES" sz="1800" dirty="0"/>
            <a:t> -&gt; elementos  de configuración reseteados antes de cada especulación </a:t>
          </a:r>
          <a:endParaRPr lang="en-US" sz="1800" dirty="0"/>
        </a:p>
      </dgm:t>
    </dgm:pt>
    <dgm:pt modelId="{0DA72D9E-104F-42BB-B6DC-53A768D6972F}" type="parTrans" cxnId="{A8393233-0BD6-43B7-B7AB-241C5F999C20}">
      <dgm:prSet/>
      <dgm:spPr/>
      <dgm:t>
        <a:bodyPr/>
        <a:lstStyle/>
        <a:p>
          <a:endParaRPr lang="en-US" sz="1800"/>
        </a:p>
      </dgm:t>
    </dgm:pt>
    <dgm:pt modelId="{F87C8936-F309-4F0C-A3FA-3C78A74C2647}" type="sibTrans" cxnId="{A8393233-0BD6-43B7-B7AB-241C5F999C20}">
      <dgm:prSet/>
      <dgm:spPr/>
      <dgm:t>
        <a:bodyPr/>
        <a:lstStyle/>
        <a:p>
          <a:endParaRPr lang="en-US" sz="1800"/>
        </a:p>
      </dgm:t>
    </dgm:pt>
    <dgm:pt modelId="{ED09EC62-A6C5-4A70-A71B-FA337A2092E8}">
      <dgm:prSet custT="1"/>
      <dgm:spPr/>
      <dgm:t>
        <a:bodyPr/>
        <a:lstStyle/>
        <a:p>
          <a:r>
            <a:rPr lang="bin-NG" sz="1800" noProof="0" dirty="0"/>
            <a:t>afterEach</a:t>
          </a:r>
          <a:r>
            <a:rPr lang="es-ES" sz="1800" dirty="0"/>
            <a:t> -&gt; elementos de estado que se recuperan después de cada especulación </a:t>
          </a:r>
          <a:endParaRPr lang="en-US" sz="1800" dirty="0"/>
        </a:p>
      </dgm:t>
    </dgm:pt>
    <dgm:pt modelId="{7C370149-7A00-4CD1-BF27-4E0AAC91031F}" type="parTrans" cxnId="{CE513C10-8964-4D95-B96C-C8839AF95446}">
      <dgm:prSet/>
      <dgm:spPr/>
      <dgm:t>
        <a:bodyPr/>
        <a:lstStyle/>
        <a:p>
          <a:endParaRPr lang="en-US" sz="1800"/>
        </a:p>
      </dgm:t>
    </dgm:pt>
    <dgm:pt modelId="{2E5955E8-D031-454B-8AE2-1D6DF7AD13CF}" type="sibTrans" cxnId="{CE513C10-8964-4D95-B96C-C8839AF95446}">
      <dgm:prSet/>
      <dgm:spPr/>
      <dgm:t>
        <a:bodyPr/>
        <a:lstStyle/>
        <a:p>
          <a:endParaRPr lang="en-US" sz="1800"/>
        </a:p>
      </dgm:t>
    </dgm:pt>
    <dgm:pt modelId="{60206A49-DCDD-44FD-886F-AC7EA9D021C1}">
      <dgm:prSet custT="1"/>
      <dgm:spPr/>
      <dgm:t>
        <a:bodyPr/>
        <a:lstStyle/>
        <a:p>
          <a:r>
            <a:rPr lang="bin-NG" sz="1800" noProof="0" dirty="0"/>
            <a:t>afterAll</a:t>
          </a:r>
          <a:r>
            <a:rPr lang="es-ES" sz="1800" dirty="0"/>
            <a:t> -&gt; elementos de estado que se recuperan después de toda la suite </a:t>
          </a:r>
          <a:endParaRPr lang="en-US" sz="1800" dirty="0"/>
        </a:p>
      </dgm:t>
    </dgm:pt>
    <dgm:pt modelId="{570FC619-FC55-434E-AB3F-A42F2BD8E109}" type="parTrans" cxnId="{4BBB7D24-B6E0-449F-8099-AA602CD88933}">
      <dgm:prSet/>
      <dgm:spPr/>
      <dgm:t>
        <a:bodyPr/>
        <a:lstStyle/>
        <a:p>
          <a:endParaRPr lang="en-US" sz="1800"/>
        </a:p>
      </dgm:t>
    </dgm:pt>
    <dgm:pt modelId="{81423D64-8FA6-48BC-B732-3008D35D06EF}" type="sibTrans" cxnId="{4BBB7D24-B6E0-449F-8099-AA602CD88933}">
      <dgm:prSet/>
      <dgm:spPr/>
      <dgm:t>
        <a:bodyPr/>
        <a:lstStyle/>
        <a:p>
          <a:endParaRPr lang="en-US" sz="1800"/>
        </a:p>
      </dgm:t>
    </dgm:pt>
    <dgm:pt modelId="{338D96C4-246A-4164-9A59-8F161F29F2EE}" type="pres">
      <dgm:prSet presAssocID="{FA882965-653A-4C0F-821A-AD2BFA565F8B}" presName="root" presStyleCnt="0">
        <dgm:presLayoutVars>
          <dgm:dir/>
          <dgm:resizeHandles val="exact"/>
        </dgm:presLayoutVars>
      </dgm:prSet>
      <dgm:spPr/>
    </dgm:pt>
    <dgm:pt modelId="{92F90FC6-3F1F-4C3E-97CB-061DCF44BE97}" type="pres">
      <dgm:prSet presAssocID="{FA882965-653A-4C0F-821A-AD2BFA565F8B}" presName="container" presStyleCnt="0">
        <dgm:presLayoutVars>
          <dgm:dir/>
          <dgm:resizeHandles val="exact"/>
        </dgm:presLayoutVars>
      </dgm:prSet>
      <dgm:spPr/>
    </dgm:pt>
    <dgm:pt modelId="{8BD4F20B-D672-4661-A883-1B1817569525}" type="pres">
      <dgm:prSet presAssocID="{6CA437CA-26A4-44E6-B30D-5AF6B18EDB9C}" presName="compNode" presStyleCnt="0"/>
      <dgm:spPr/>
    </dgm:pt>
    <dgm:pt modelId="{FEB716B2-3608-4D7F-A170-99A4255AFE9C}" type="pres">
      <dgm:prSet presAssocID="{6CA437CA-26A4-44E6-B30D-5AF6B18EDB9C}" presName="iconBgRect" presStyleLbl="bgShp" presStyleIdx="0" presStyleCnt="4"/>
      <dgm:spPr/>
    </dgm:pt>
    <dgm:pt modelId="{AEABA467-B2A9-43D8-B65C-23E2D81B612F}" type="pres">
      <dgm:prSet presAssocID="{6CA437CA-26A4-44E6-B30D-5AF6B18EDB9C}"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Gears"/>
        </a:ext>
      </dgm:extLst>
    </dgm:pt>
    <dgm:pt modelId="{A058F984-6555-4EAD-9833-56164A37B0D3}" type="pres">
      <dgm:prSet presAssocID="{6CA437CA-26A4-44E6-B30D-5AF6B18EDB9C}" presName="spaceRect" presStyleCnt="0"/>
      <dgm:spPr/>
    </dgm:pt>
    <dgm:pt modelId="{7853605C-6D31-4525-B74F-E8BD399019A3}" type="pres">
      <dgm:prSet presAssocID="{6CA437CA-26A4-44E6-B30D-5AF6B18EDB9C}" presName="textRect" presStyleLbl="revTx" presStyleIdx="0" presStyleCnt="4">
        <dgm:presLayoutVars>
          <dgm:chMax val="1"/>
          <dgm:chPref val="1"/>
        </dgm:presLayoutVars>
      </dgm:prSet>
      <dgm:spPr/>
    </dgm:pt>
    <dgm:pt modelId="{0C761D77-8148-41A7-B9FA-A50A2BCF68F7}" type="pres">
      <dgm:prSet presAssocID="{8944594D-648F-4747-A70C-8855ED45D7FB}" presName="sibTrans" presStyleLbl="sibTrans2D1" presStyleIdx="0" presStyleCnt="0"/>
      <dgm:spPr/>
    </dgm:pt>
    <dgm:pt modelId="{386CFC24-801B-473D-9421-A982A9210F9F}" type="pres">
      <dgm:prSet presAssocID="{9A9D18A0-008C-4F66-ACA6-0B9B54D25E1B}" presName="compNode" presStyleCnt="0"/>
      <dgm:spPr/>
    </dgm:pt>
    <dgm:pt modelId="{30E95C0F-4072-4DED-9E9F-048090A7071B}" type="pres">
      <dgm:prSet presAssocID="{9A9D18A0-008C-4F66-ACA6-0B9B54D25E1B}" presName="iconBgRect" presStyleLbl="bgShp" presStyleIdx="1" presStyleCnt="4"/>
      <dgm:spPr/>
    </dgm:pt>
    <dgm:pt modelId="{C2B80577-49F4-4C0B-9371-C03908724DE7}" type="pres">
      <dgm:prSet presAssocID="{9A9D18A0-008C-4F66-ACA6-0B9B54D25E1B}"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isconnected"/>
        </a:ext>
      </dgm:extLst>
    </dgm:pt>
    <dgm:pt modelId="{51ED8197-D9CC-4019-A598-5BE2AD286396}" type="pres">
      <dgm:prSet presAssocID="{9A9D18A0-008C-4F66-ACA6-0B9B54D25E1B}" presName="spaceRect" presStyleCnt="0"/>
      <dgm:spPr/>
    </dgm:pt>
    <dgm:pt modelId="{EB9BCD7A-1DE4-4ECA-8239-45DE39D62294}" type="pres">
      <dgm:prSet presAssocID="{9A9D18A0-008C-4F66-ACA6-0B9B54D25E1B}" presName="textRect" presStyleLbl="revTx" presStyleIdx="1" presStyleCnt="4">
        <dgm:presLayoutVars>
          <dgm:chMax val="1"/>
          <dgm:chPref val="1"/>
        </dgm:presLayoutVars>
      </dgm:prSet>
      <dgm:spPr/>
    </dgm:pt>
    <dgm:pt modelId="{3BA2875F-BB02-4A36-ACBE-C692EF75DBA0}" type="pres">
      <dgm:prSet presAssocID="{F87C8936-F309-4F0C-A3FA-3C78A74C2647}" presName="sibTrans" presStyleLbl="sibTrans2D1" presStyleIdx="0" presStyleCnt="0"/>
      <dgm:spPr/>
    </dgm:pt>
    <dgm:pt modelId="{89F252F6-9A9D-4810-9A1B-F27FC6E9B612}" type="pres">
      <dgm:prSet presAssocID="{ED09EC62-A6C5-4A70-A71B-FA337A2092E8}" presName="compNode" presStyleCnt="0"/>
      <dgm:spPr/>
    </dgm:pt>
    <dgm:pt modelId="{1E1DB479-BF0D-470B-B587-9FC64D5CF66C}" type="pres">
      <dgm:prSet presAssocID="{ED09EC62-A6C5-4A70-A71B-FA337A2092E8}" presName="iconBgRect" presStyleLbl="bgShp" presStyleIdx="2" presStyleCnt="4"/>
      <dgm:spPr/>
    </dgm:pt>
    <dgm:pt modelId="{61C4975A-3641-48C4-9EF0-BEABC641234C}" type="pres">
      <dgm:prSet presAssocID="{ED09EC62-A6C5-4A70-A71B-FA337A2092E8}"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itcoin"/>
        </a:ext>
      </dgm:extLst>
    </dgm:pt>
    <dgm:pt modelId="{FA8DECF5-4A9C-4731-9179-46FD8393EA10}" type="pres">
      <dgm:prSet presAssocID="{ED09EC62-A6C5-4A70-A71B-FA337A2092E8}" presName="spaceRect" presStyleCnt="0"/>
      <dgm:spPr/>
    </dgm:pt>
    <dgm:pt modelId="{A94348B7-2044-4931-8BA1-150E51E15AEA}" type="pres">
      <dgm:prSet presAssocID="{ED09EC62-A6C5-4A70-A71B-FA337A2092E8}" presName="textRect" presStyleLbl="revTx" presStyleIdx="2" presStyleCnt="4">
        <dgm:presLayoutVars>
          <dgm:chMax val="1"/>
          <dgm:chPref val="1"/>
        </dgm:presLayoutVars>
      </dgm:prSet>
      <dgm:spPr/>
    </dgm:pt>
    <dgm:pt modelId="{BE0F6B03-3F47-4535-8A29-38F35FECFCEA}" type="pres">
      <dgm:prSet presAssocID="{2E5955E8-D031-454B-8AE2-1D6DF7AD13CF}" presName="sibTrans" presStyleLbl="sibTrans2D1" presStyleIdx="0" presStyleCnt="0"/>
      <dgm:spPr/>
    </dgm:pt>
    <dgm:pt modelId="{9B31DED8-7BC8-4FCB-8B74-DBD29E6C53E3}" type="pres">
      <dgm:prSet presAssocID="{60206A49-DCDD-44FD-886F-AC7EA9D021C1}" presName="compNode" presStyleCnt="0"/>
      <dgm:spPr/>
    </dgm:pt>
    <dgm:pt modelId="{C2329FDC-F1DF-4363-B34E-B9A8D2A5E4F3}" type="pres">
      <dgm:prSet presAssocID="{60206A49-DCDD-44FD-886F-AC7EA9D021C1}" presName="iconBgRect" presStyleLbl="bgShp" presStyleIdx="3" presStyleCnt="4"/>
      <dgm:spPr/>
    </dgm:pt>
    <dgm:pt modelId="{B7D662AC-9A27-42F1-A6A7-3885C11F47ED}" type="pres">
      <dgm:prSet presAssocID="{60206A49-DCDD-44FD-886F-AC7EA9D021C1}"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keleton"/>
        </a:ext>
      </dgm:extLst>
    </dgm:pt>
    <dgm:pt modelId="{B5710E5C-D8A9-48F1-ACAF-4D182F5BB9A3}" type="pres">
      <dgm:prSet presAssocID="{60206A49-DCDD-44FD-886F-AC7EA9D021C1}" presName="spaceRect" presStyleCnt="0"/>
      <dgm:spPr/>
    </dgm:pt>
    <dgm:pt modelId="{61ECFD4A-E1C6-4A2E-9690-C75CC124E742}" type="pres">
      <dgm:prSet presAssocID="{60206A49-DCDD-44FD-886F-AC7EA9D021C1}" presName="textRect" presStyleLbl="revTx" presStyleIdx="3" presStyleCnt="4">
        <dgm:presLayoutVars>
          <dgm:chMax val="1"/>
          <dgm:chPref val="1"/>
        </dgm:presLayoutVars>
      </dgm:prSet>
      <dgm:spPr/>
    </dgm:pt>
  </dgm:ptLst>
  <dgm:cxnLst>
    <dgm:cxn modelId="{CE513C10-8964-4D95-B96C-C8839AF95446}" srcId="{FA882965-653A-4C0F-821A-AD2BFA565F8B}" destId="{ED09EC62-A6C5-4A70-A71B-FA337A2092E8}" srcOrd="2" destOrd="0" parTransId="{7C370149-7A00-4CD1-BF27-4E0AAC91031F}" sibTransId="{2E5955E8-D031-454B-8AE2-1D6DF7AD13CF}"/>
    <dgm:cxn modelId="{6A6E8821-A58D-4849-905B-F347CED962B0}" type="presOf" srcId="{F87C8936-F309-4F0C-A3FA-3C78A74C2647}" destId="{3BA2875F-BB02-4A36-ACBE-C692EF75DBA0}" srcOrd="0" destOrd="0" presId="urn:microsoft.com/office/officeart/2018/2/layout/IconCircleList"/>
    <dgm:cxn modelId="{4BBB7D24-B6E0-449F-8099-AA602CD88933}" srcId="{FA882965-653A-4C0F-821A-AD2BFA565F8B}" destId="{60206A49-DCDD-44FD-886F-AC7EA9D021C1}" srcOrd="3" destOrd="0" parTransId="{570FC619-FC55-434E-AB3F-A42F2BD8E109}" sibTransId="{81423D64-8FA6-48BC-B732-3008D35D06EF}"/>
    <dgm:cxn modelId="{60D7E02D-C8B9-4CB2-B638-805D9CD10D13}" srcId="{FA882965-653A-4C0F-821A-AD2BFA565F8B}" destId="{6CA437CA-26A4-44E6-B30D-5AF6B18EDB9C}" srcOrd="0" destOrd="0" parTransId="{08C3BB2A-72E4-40CC-8D67-C35490BD94BB}" sibTransId="{8944594D-648F-4747-A70C-8855ED45D7FB}"/>
    <dgm:cxn modelId="{A8393233-0BD6-43B7-B7AB-241C5F999C20}" srcId="{FA882965-653A-4C0F-821A-AD2BFA565F8B}" destId="{9A9D18A0-008C-4F66-ACA6-0B9B54D25E1B}" srcOrd="1" destOrd="0" parTransId="{0DA72D9E-104F-42BB-B6DC-53A768D6972F}" sibTransId="{F87C8936-F309-4F0C-A3FA-3C78A74C2647}"/>
    <dgm:cxn modelId="{FDE9D77B-8A6A-49BB-9152-3B11596865E2}" type="presOf" srcId="{8944594D-648F-4747-A70C-8855ED45D7FB}" destId="{0C761D77-8148-41A7-B9FA-A50A2BCF68F7}" srcOrd="0" destOrd="0" presId="urn:microsoft.com/office/officeart/2018/2/layout/IconCircleList"/>
    <dgm:cxn modelId="{71B69E81-CD55-4191-AE03-78D9FFD8DFDC}" type="presOf" srcId="{ED09EC62-A6C5-4A70-A71B-FA337A2092E8}" destId="{A94348B7-2044-4931-8BA1-150E51E15AEA}" srcOrd="0" destOrd="0" presId="urn:microsoft.com/office/officeart/2018/2/layout/IconCircleList"/>
    <dgm:cxn modelId="{A5CF00A7-01F5-457B-A570-EF4265949F68}" type="presOf" srcId="{FA882965-653A-4C0F-821A-AD2BFA565F8B}" destId="{338D96C4-246A-4164-9A59-8F161F29F2EE}" srcOrd="0" destOrd="0" presId="urn:microsoft.com/office/officeart/2018/2/layout/IconCircleList"/>
    <dgm:cxn modelId="{43A8C5C2-67E6-47C2-9029-491C96D4B43E}" type="presOf" srcId="{6CA437CA-26A4-44E6-B30D-5AF6B18EDB9C}" destId="{7853605C-6D31-4525-B74F-E8BD399019A3}" srcOrd="0" destOrd="0" presId="urn:microsoft.com/office/officeart/2018/2/layout/IconCircleList"/>
    <dgm:cxn modelId="{16E03CE8-2435-435C-9073-D400CA4BC9D9}" type="presOf" srcId="{9A9D18A0-008C-4F66-ACA6-0B9B54D25E1B}" destId="{EB9BCD7A-1DE4-4ECA-8239-45DE39D62294}" srcOrd="0" destOrd="0" presId="urn:microsoft.com/office/officeart/2018/2/layout/IconCircleList"/>
    <dgm:cxn modelId="{92ADD8FA-313E-4DDF-B2E9-C4CF1B37F62B}" type="presOf" srcId="{2E5955E8-D031-454B-8AE2-1D6DF7AD13CF}" destId="{BE0F6B03-3F47-4535-8A29-38F35FECFCEA}" srcOrd="0" destOrd="0" presId="urn:microsoft.com/office/officeart/2018/2/layout/IconCircleList"/>
    <dgm:cxn modelId="{DE8A9BFF-617F-4752-A9C6-009CDBED3C51}" type="presOf" srcId="{60206A49-DCDD-44FD-886F-AC7EA9D021C1}" destId="{61ECFD4A-E1C6-4A2E-9690-C75CC124E742}" srcOrd="0" destOrd="0" presId="urn:microsoft.com/office/officeart/2018/2/layout/IconCircleList"/>
    <dgm:cxn modelId="{F8636ACD-6A33-4EA1-AF79-2226DE886A58}" type="presParOf" srcId="{338D96C4-246A-4164-9A59-8F161F29F2EE}" destId="{92F90FC6-3F1F-4C3E-97CB-061DCF44BE97}" srcOrd="0" destOrd="0" presId="urn:microsoft.com/office/officeart/2018/2/layout/IconCircleList"/>
    <dgm:cxn modelId="{9FF618B6-0215-4FF0-A52C-8E5569E86A81}" type="presParOf" srcId="{92F90FC6-3F1F-4C3E-97CB-061DCF44BE97}" destId="{8BD4F20B-D672-4661-A883-1B1817569525}" srcOrd="0" destOrd="0" presId="urn:microsoft.com/office/officeart/2018/2/layout/IconCircleList"/>
    <dgm:cxn modelId="{91212D66-70A2-4850-8410-8967FAD75C57}" type="presParOf" srcId="{8BD4F20B-D672-4661-A883-1B1817569525}" destId="{FEB716B2-3608-4D7F-A170-99A4255AFE9C}" srcOrd="0" destOrd="0" presId="urn:microsoft.com/office/officeart/2018/2/layout/IconCircleList"/>
    <dgm:cxn modelId="{C15F668A-E016-4286-8510-AA4A935DCE70}" type="presParOf" srcId="{8BD4F20B-D672-4661-A883-1B1817569525}" destId="{AEABA467-B2A9-43D8-B65C-23E2D81B612F}" srcOrd="1" destOrd="0" presId="urn:microsoft.com/office/officeart/2018/2/layout/IconCircleList"/>
    <dgm:cxn modelId="{5F89628F-8AE5-4ACA-B254-0E4E95556D6C}" type="presParOf" srcId="{8BD4F20B-D672-4661-A883-1B1817569525}" destId="{A058F984-6555-4EAD-9833-56164A37B0D3}" srcOrd="2" destOrd="0" presId="urn:microsoft.com/office/officeart/2018/2/layout/IconCircleList"/>
    <dgm:cxn modelId="{0468BD25-D944-4F9C-9508-CCEFE148336E}" type="presParOf" srcId="{8BD4F20B-D672-4661-A883-1B1817569525}" destId="{7853605C-6D31-4525-B74F-E8BD399019A3}" srcOrd="3" destOrd="0" presId="urn:microsoft.com/office/officeart/2018/2/layout/IconCircleList"/>
    <dgm:cxn modelId="{47C03347-3FFA-4F4A-ADD5-8DE4A35F3914}" type="presParOf" srcId="{92F90FC6-3F1F-4C3E-97CB-061DCF44BE97}" destId="{0C761D77-8148-41A7-B9FA-A50A2BCF68F7}" srcOrd="1" destOrd="0" presId="urn:microsoft.com/office/officeart/2018/2/layout/IconCircleList"/>
    <dgm:cxn modelId="{FDFE28BD-92E1-40B3-BD0B-21FCDB44F9D8}" type="presParOf" srcId="{92F90FC6-3F1F-4C3E-97CB-061DCF44BE97}" destId="{386CFC24-801B-473D-9421-A982A9210F9F}" srcOrd="2" destOrd="0" presId="urn:microsoft.com/office/officeart/2018/2/layout/IconCircleList"/>
    <dgm:cxn modelId="{5C842312-7FDD-4485-840F-0941673BE150}" type="presParOf" srcId="{386CFC24-801B-473D-9421-A982A9210F9F}" destId="{30E95C0F-4072-4DED-9E9F-048090A7071B}" srcOrd="0" destOrd="0" presId="urn:microsoft.com/office/officeart/2018/2/layout/IconCircleList"/>
    <dgm:cxn modelId="{E3B0CBA3-FC48-45C9-8A35-CD3EA602EBCB}" type="presParOf" srcId="{386CFC24-801B-473D-9421-A982A9210F9F}" destId="{C2B80577-49F4-4C0B-9371-C03908724DE7}" srcOrd="1" destOrd="0" presId="urn:microsoft.com/office/officeart/2018/2/layout/IconCircleList"/>
    <dgm:cxn modelId="{40A9B8E0-FEC9-4AAD-9DB0-9AC1C4B97179}" type="presParOf" srcId="{386CFC24-801B-473D-9421-A982A9210F9F}" destId="{51ED8197-D9CC-4019-A598-5BE2AD286396}" srcOrd="2" destOrd="0" presId="urn:microsoft.com/office/officeart/2018/2/layout/IconCircleList"/>
    <dgm:cxn modelId="{73CDC436-7BA1-4D37-83A9-B3A404079F40}" type="presParOf" srcId="{386CFC24-801B-473D-9421-A982A9210F9F}" destId="{EB9BCD7A-1DE4-4ECA-8239-45DE39D62294}" srcOrd="3" destOrd="0" presId="urn:microsoft.com/office/officeart/2018/2/layout/IconCircleList"/>
    <dgm:cxn modelId="{9255DB03-1F3D-4F80-A0AC-6184726D1715}" type="presParOf" srcId="{92F90FC6-3F1F-4C3E-97CB-061DCF44BE97}" destId="{3BA2875F-BB02-4A36-ACBE-C692EF75DBA0}" srcOrd="3" destOrd="0" presId="urn:microsoft.com/office/officeart/2018/2/layout/IconCircleList"/>
    <dgm:cxn modelId="{A4CB0ED8-AF50-4F2B-BFCF-BEC31E8910FA}" type="presParOf" srcId="{92F90FC6-3F1F-4C3E-97CB-061DCF44BE97}" destId="{89F252F6-9A9D-4810-9A1B-F27FC6E9B612}" srcOrd="4" destOrd="0" presId="urn:microsoft.com/office/officeart/2018/2/layout/IconCircleList"/>
    <dgm:cxn modelId="{BBD6FEDD-06F3-4D32-A225-C33CC906212B}" type="presParOf" srcId="{89F252F6-9A9D-4810-9A1B-F27FC6E9B612}" destId="{1E1DB479-BF0D-470B-B587-9FC64D5CF66C}" srcOrd="0" destOrd="0" presId="urn:microsoft.com/office/officeart/2018/2/layout/IconCircleList"/>
    <dgm:cxn modelId="{453DBFE5-DD36-4419-A93F-D44D73BC7682}" type="presParOf" srcId="{89F252F6-9A9D-4810-9A1B-F27FC6E9B612}" destId="{61C4975A-3641-48C4-9EF0-BEABC641234C}" srcOrd="1" destOrd="0" presId="urn:microsoft.com/office/officeart/2018/2/layout/IconCircleList"/>
    <dgm:cxn modelId="{B02A2B75-D5CA-465E-BFC3-5BDD4E50AACB}" type="presParOf" srcId="{89F252F6-9A9D-4810-9A1B-F27FC6E9B612}" destId="{FA8DECF5-4A9C-4731-9179-46FD8393EA10}" srcOrd="2" destOrd="0" presId="urn:microsoft.com/office/officeart/2018/2/layout/IconCircleList"/>
    <dgm:cxn modelId="{F4CB17CE-017B-4CF1-B8CA-0E2C0DD51564}" type="presParOf" srcId="{89F252F6-9A9D-4810-9A1B-F27FC6E9B612}" destId="{A94348B7-2044-4931-8BA1-150E51E15AEA}" srcOrd="3" destOrd="0" presId="urn:microsoft.com/office/officeart/2018/2/layout/IconCircleList"/>
    <dgm:cxn modelId="{90B25A95-436B-4E97-A410-BD822C18EDFD}" type="presParOf" srcId="{92F90FC6-3F1F-4C3E-97CB-061DCF44BE97}" destId="{BE0F6B03-3F47-4535-8A29-38F35FECFCEA}" srcOrd="5" destOrd="0" presId="urn:microsoft.com/office/officeart/2018/2/layout/IconCircleList"/>
    <dgm:cxn modelId="{CF8FAF43-8D2B-4A26-8681-A74474CCD802}" type="presParOf" srcId="{92F90FC6-3F1F-4C3E-97CB-061DCF44BE97}" destId="{9B31DED8-7BC8-4FCB-8B74-DBD29E6C53E3}" srcOrd="6" destOrd="0" presId="urn:microsoft.com/office/officeart/2018/2/layout/IconCircleList"/>
    <dgm:cxn modelId="{50A325D8-358E-4F03-BCD4-1775856B7BD9}" type="presParOf" srcId="{9B31DED8-7BC8-4FCB-8B74-DBD29E6C53E3}" destId="{C2329FDC-F1DF-4363-B34E-B9A8D2A5E4F3}" srcOrd="0" destOrd="0" presId="urn:microsoft.com/office/officeart/2018/2/layout/IconCircleList"/>
    <dgm:cxn modelId="{4BEB1BEC-203D-4D9D-98B5-EA79E0438498}" type="presParOf" srcId="{9B31DED8-7BC8-4FCB-8B74-DBD29E6C53E3}" destId="{B7D662AC-9A27-42F1-A6A7-3885C11F47ED}" srcOrd="1" destOrd="0" presId="urn:microsoft.com/office/officeart/2018/2/layout/IconCircleList"/>
    <dgm:cxn modelId="{152A6CEC-5F93-48D4-987F-8489CDB3F357}" type="presParOf" srcId="{9B31DED8-7BC8-4FCB-8B74-DBD29E6C53E3}" destId="{B5710E5C-D8A9-48F1-ACAF-4D182F5BB9A3}" srcOrd="2" destOrd="0" presId="urn:microsoft.com/office/officeart/2018/2/layout/IconCircleList"/>
    <dgm:cxn modelId="{56F594D9-6384-4339-ABA1-167102607CB8}" type="presParOf" srcId="{9B31DED8-7BC8-4FCB-8B74-DBD29E6C53E3}" destId="{61ECFD4A-E1C6-4A2E-9690-C75CC124E742}" srcOrd="3" destOrd="0" presId="urn:microsoft.com/office/officeart/2018/2/layout/IconCircle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83F07F4A-FE2A-4276-86E6-1EE33F204544}" type="doc">
      <dgm:prSet loTypeId="urn:microsoft.com/office/officeart/2005/8/layout/vList2" loCatId="list" qsTypeId="urn:microsoft.com/office/officeart/2005/8/quickstyle/simple1" qsCatId="simple" csTypeId="urn:microsoft.com/office/officeart/2005/8/colors/colorful5" csCatId="colorful"/>
      <dgm:spPr/>
      <dgm:t>
        <a:bodyPr/>
        <a:lstStyle/>
        <a:p>
          <a:endParaRPr lang="en-US"/>
        </a:p>
      </dgm:t>
    </dgm:pt>
    <dgm:pt modelId="{B54D4BE5-1339-4B4A-9253-AF8B394DA4CB}">
      <dgm:prSet/>
      <dgm:spPr/>
      <dgm:t>
        <a:bodyPr/>
        <a:lstStyle/>
        <a:p>
          <a:r>
            <a:rPr lang="es-ES" dirty="0"/>
            <a:t>Un espía se define como una función específica de prueba que intercepta llamadas a una función subyacente en el código de la aplicación</a:t>
          </a:r>
          <a:endParaRPr lang="en-US" dirty="0"/>
        </a:p>
      </dgm:t>
    </dgm:pt>
    <dgm:pt modelId="{FB9ABADD-B345-4F37-A507-2A769A3ED2CC}" type="parTrans" cxnId="{2A758955-B305-43B1-B42D-AFBF8C7BC45A}">
      <dgm:prSet/>
      <dgm:spPr/>
      <dgm:t>
        <a:bodyPr/>
        <a:lstStyle/>
        <a:p>
          <a:endParaRPr lang="en-US"/>
        </a:p>
      </dgm:t>
    </dgm:pt>
    <dgm:pt modelId="{BA2F9999-27D2-460D-960E-093F39C089E2}" type="sibTrans" cxnId="{2A758955-B305-43B1-B42D-AFBF8C7BC45A}">
      <dgm:prSet/>
      <dgm:spPr/>
      <dgm:t>
        <a:bodyPr/>
        <a:lstStyle/>
        <a:p>
          <a:endParaRPr lang="en-US"/>
        </a:p>
      </dgm:t>
    </dgm:pt>
    <dgm:pt modelId="{F921460A-11B7-4D17-92DA-C50C16B7E64E}">
      <dgm:prSet/>
      <dgm:spPr/>
      <dgm:t>
        <a:bodyPr/>
        <a:lstStyle/>
        <a:p>
          <a:r>
            <a:rPr lang="es-ES" dirty="0"/>
            <a:t>La función espía despacha su propia implementación cuando se llama a la función subyacente</a:t>
          </a:r>
          <a:endParaRPr lang="en-US" dirty="0"/>
        </a:p>
      </dgm:t>
    </dgm:pt>
    <dgm:pt modelId="{F5E1281E-AAA7-419F-B574-980B6143BFF6}" type="parTrans" cxnId="{F2C89B0B-B5D1-47DB-BF04-675F81D0FFC6}">
      <dgm:prSet/>
      <dgm:spPr/>
      <dgm:t>
        <a:bodyPr/>
        <a:lstStyle/>
        <a:p>
          <a:endParaRPr lang="en-US"/>
        </a:p>
      </dgm:t>
    </dgm:pt>
    <dgm:pt modelId="{347736F4-1E41-4476-9FCA-5EBE642D88D5}" type="sibTrans" cxnId="{F2C89B0B-B5D1-47DB-BF04-675F81D0FFC6}">
      <dgm:prSet/>
      <dgm:spPr/>
      <dgm:t>
        <a:bodyPr/>
        <a:lstStyle/>
        <a:p>
          <a:endParaRPr lang="en-US"/>
        </a:p>
      </dgm:t>
    </dgm:pt>
    <dgm:pt modelId="{D1B48C86-F827-4330-8E8B-521F5F9A10E7}">
      <dgm:prSet/>
      <dgm:spPr/>
      <dgm:t>
        <a:bodyPr/>
        <a:lstStyle/>
        <a:p>
          <a:r>
            <a:rPr lang="es-ES" dirty="0"/>
            <a:t>Tiene por objetivo probar la interfaz en lugar de la implementación. </a:t>
          </a:r>
          <a:endParaRPr lang="en-US" dirty="0"/>
        </a:p>
      </dgm:t>
    </dgm:pt>
    <dgm:pt modelId="{40AD8EB7-8C5F-42BE-8461-0BBA901F9F30}" type="parTrans" cxnId="{2F86DF16-0F0C-4F6D-B3CE-211521A741B7}">
      <dgm:prSet/>
      <dgm:spPr/>
      <dgm:t>
        <a:bodyPr/>
        <a:lstStyle/>
        <a:p>
          <a:endParaRPr lang="en-US"/>
        </a:p>
      </dgm:t>
    </dgm:pt>
    <dgm:pt modelId="{E5C1A2C0-E8B4-4741-B511-D7177DD1D737}" type="sibTrans" cxnId="{2F86DF16-0F0C-4F6D-B3CE-211521A741B7}">
      <dgm:prSet/>
      <dgm:spPr/>
      <dgm:t>
        <a:bodyPr/>
        <a:lstStyle/>
        <a:p>
          <a:endParaRPr lang="en-US"/>
        </a:p>
      </dgm:t>
    </dgm:pt>
    <dgm:pt modelId="{8B8AD75B-35F6-4710-BC7A-95D6ADEF5D7F}" type="pres">
      <dgm:prSet presAssocID="{83F07F4A-FE2A-4276-86E6-1EE33F204544}" presName="linear" presStyleCnt="0">
        <dgm:presLayoutVars>
          <dgm:animLvl val="lvl"/>
          <dgm:resizeHandles val="exact"/>
        </dgm:presLayoutVars>
      </dgm:prSet>
      <dgm:spPr/>
    </dgm:pt>
    <dgm:pt modelId="{BEF51D5B-9F6B-479F-8CCA-D0356DF0D955}" type="pres">
      <dgm:prSet presAssocID="{B54D4BE5-1339-4B4A-9253-AF8B394DA4CB}" presName="parentText" presStyleLbl="node1" presStyleIdx="0" presStyleCnt="3">
        <dgm:presLayoutVars>
          <dgm:chMax val="0"/>
          <dgm:bulletEnabled val="1"/>
        </dgm:presLayoutVars>
      </dgm:prSet>
      <dgm:spPr/>
    </dgm:pt>
    <dgm:pt modelId="{242061D0-9FE4-47A3-B12D-FEEA3B21BD81}" type="pres">
      <dgm:prSet presAssocID="{BA2F9999-27D2-460D-960E-093F39C089E2}" presName="spacer" presStyleCnt="0"/>
      <dgm:spPr/>
    </dgm:pt>
    <dgm:pt modelId="{B4BB032D-8AB2-466D-8F9F-67E70B060473}" type="pres">
      <dgm:prSet presAssocID="{F921460A-11B7-4D17-92DA-C50C16B7E64E}" presName="parentText" presStyleLbl="node1" presStyleIdx="1" presStyleCnt="3">
        <dgm:presLayoutVars>
          <dgm:chMax val="0"/>
          <dgm:bulletEnabled val="1"/>
        </dgm:presLayoutVars>
      </dgm:prSet>
      <dgm:spPr/>
    </dgm:pt>
    <dgm:pt modelId="{23F258C8-2CB7-4285-9E24-0DCFE693A882}" type="pres">
      <dgm:prSet presAssocID="{347736F4-1E41-4476-9FCA-5EBE642D88D5}" presName="spacer" presStyleCnt="0"/>
      <dgm:spPr/>
    </dgm:pt>
    <dgm:pt modelId="{E2CB547C-C31B-4061-A3C1-9D1A5BB0D534}" type="pres">
      <dgm:prSet presAssocID="{D1B48C86-F827-4330-8E8B-521F5F9A10E7}" presName="parentText" presStyleLbl="node1" presStyleIdx="2" presStyleCnt="3">
        <dgm:presLayoutVars>
          <dgm:chMax val="0"/>
          <dgm:bulletEnabled val="1"/>
        </dgm:presLayoutVars>
      </dgm:prSet>
      <dgm:spPr/>
    </dgm:pt>
  </dgm:ptLst>
  <dgm:cxnLst>
    <dgm:cxn modelId="{F2C89B0B-B5D1-47DB-BF04-675F81D0FFC6}" srcId="{83F07F4A-FE2A-4276-86E6-1EE33F204544}" destId="{F921460A-11B7-4D17-92DA-C50C16B7E64E}" srcOrd="1" destOrd="0" parTransId="{F5E1281E-AAA7-419F-B574-980B6143BFF6}" sibTransId="{347736F4-1E41-4476-9FCA-5EBE642D88D5}"/>
    <dgm:cxn modelId="{2F86DF16-0F0C-4F6D-B3CE-211521A741B7}" srcId="{83F07F4A-FE2A-4276-86E6-1EE33F204544}" destId="{D1B48C86-F827-4330-8E8B-521F5F9A10E7}" srcOrd="2" destOrd="0" parTransId="{40AD8EB7-8C5F-42BE-8461-0BBA901F9F30}" sibTransId="{E5C1A2C0-E8B4-4741-B511-D7177DD1D737}"/>
    <dgm:cxn modelId="{80094022-41E7-40C8-9E98-5C52A4E38D29}" type="presOf" srcId="{F921460A-11B7-4D17-92DA-C50C16B7E64E}" destId="{B4BB032D-8AB2-466D-8F9F-67E70B060473}" srcOrd="0" destOrd="0" presId="urn:microsoft.com/office/officeart/2005/8/layout/vList2"/>
    <dgm:cxn modelId="{2A758955-B305-43B1-B42D-AFBF8C7BC45A}" srcId="{83F07F4A-FE2A-4276-86E6-1EE33F204544}" destId="{B54D4BE5-1339-4B4A-9253-AF8B394DA4CB}" srcOrd="0" destOrd="0" parTransId="{FB9ABADD-B345-4F37-A507-2A769A3ED2CC}" sibTransId="{BA2F9999-27D2-460D-960E-093F39C089E2}"/>
    <dgm:cxn modelId="{0702E381-67AD-470E-B794-EA9126A45C47}" type="presOf" srcId="{83F07F4A-FE2A-4276-86E6-1EE33F204544}" destId="{8B8AD75B-35F6-4710-BC7A-95D6ADEF5D7F}" srcOrd="0" destOrd="0" presId="urn:microsoft.com/office/officeart/2005/8/layout/vList2"/>
    <dgm:cxn modelId="{6BD3BDA6-AE01-4713-90F5-3CDB7F4EDE63}" type="presOf" srcId="{D1B48C86-F827-4330-8E8B-521F5F9A10E7}" destId="{E2CB547C-C31B-4061-A3C1-9D1A5BB0D534}" srcOrd="0" destOrd="0" presId="urn:microsoft.com/office/officeart/2005/8/layout/vList2"/>
    <dgm:cxn modelId="{FBDF6CE2-C2B3-497A-8432-CA7CEDB9ED38}" type="presOf" srcId="{B54D4BE5-1339-4B4A-9253-AF8B394DA4CB}" destId="{BEF51D5B-9F6B-479F-8CCA-D0356DF0D955}" srcOrd="0" destOrd="0" presId="urn:microsoft.com/office/officeart/2005/8/layout/vList2"/>
    <dgm:cxn modelId="{8873525B-58AC-489A-B566-CEE50233BAC7}" type="presParOf" srcId="{8B8AD75B-35F6-4710-BC7A-95D6ADEF5D7F}" destId="{BEF51D5B-9F6B-479F-8CCA-D0356DF0D955}" srcOrd="0" destOrd="0" presId="urn:microsoft.com/office/officeart/2005/8/layout/vList2"/>
    <dgm:cxn modelId="{1E549996-0210-4DC8-A26E-C3220C7C5C2A}" type="presParOf" srcId="{8B8AD75B-35F6-4710-BC7A-95D6ADEF5D7F}" destId="{242061D0-9FE4-47A3-B12D-FEEA3B21BD81}" srcOrd="1" destOrd="0" presId="urn:microsoft.com/office/officeart/2005/8/layout/vList2"/>
    <dgm:cxn modelId="{2A8B668C-D552-427C-A5B8-26237B2B190B}" type="presParOf" srcId="{8B8AD75B-35F6-4710-BC7A-95D6ADEF5D7F}" destId="{B4BB032D-8AB2-466D-8F9F-67E70B060473}" srcOrd="2" destOrd="0" presId="urn:microsoft.com/office/officeart/2005/8/layout/vList2"/>
    <dgm:cxn modelId="{69B13A04-D0C7-4C76-B3F6-E298C1E6AB6B}" type="presParOf" srcId="{8B8AD75B-35F6-4710-BC7A-95D6ADEF5D7F}" destId="{23F258C8-2CB7-4285-9E24-0DCFE693A882}" srcOrd="3" destOrd="0" presId="urn:microsoft.com/office/officeart/2005/8/layout/vList2"/>
    <dgm:cxn modelId="{F1C483F5-C5C0-49F2-9BDA-E5E692B29BDA}" type="presParOf" srcId="{8B8AD75B-35F6-4710-BC7A-95D6ADEF5D7F}" destId="{E2CB547C-C31B-4061-A3C1-9D1A5BB0D534}"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995A750E-FACD-4B4B-8BFF-8475BA3E1376}" type="doc">
      <dgm:prSet loTypeId="urn:microsoft.com/office/officeart/2005/8/layout/vList2" loCatId="list" qsTypeId="urn:microsoft.com/office/officeart/2005/8/quickstyle/simple1" qsCatId="simple" csTypeId="urn:microsoft.com/office/officeart/2005/8/colors/colorful5" csCatId="colorful"/>
      <dgm:spPr/>
      <dgm:t>
        <a:bodyPr/>
        <a:lstStyle/>
        <a:p>
          <a:endParaRPr lang="en-US"/>
        </a:p>
      </dgm:t>
    </dgm:pt>
    <dgm:pt modelId="{6C42E894-C029-4D4D-9E86-55743C1E2F6B}">
      <dgm:prSet/>
      <dgm:spPr/>
      <dgm:t>
        <a:bodyPr/>
        <a:lstStyle/>
        <a:p>
          <a:r>
            <a:rPr lang="es-ES" dirty="0"/>
            <a:t>Existen tres operadores para definir </a:t>
          </a:r>
          <a:r>
            <a:rPr lang="en-US" noProof="0" dirty="0"/>
            <a:t>spies</a:t>
          </a:r>
        </a:p>
      </dgm:t>
    </dgm:pt>
    <dgm:pt modelId="{BADBA58D-3724-487E-994F-6E8F270231D9}" type="parTrans" cxnId="{01124AA6-2293-419A-A09C-4A3ED31F29E8}">
      <dgm:prSet/>
      <dgm:spPr/>
      <dgm:t>
        <a:bodyPr/>
        <a:lstStyle/>
        <a:p>
          <a:endParaRPr lang="en-US"/>
        </a:p>
      </dgm:t>
    </dgm:pt>
    <dgm:pt modelId="{EBC6C487-166D-482E-A92A-8306B700AD1E}" type="sibTrans" cxnId="{01124AA6-2293-419A-A09C-4A3ED31F29E8}">
      <dgm:prSet/>
      <dgm:spPr/>
      <dgm:t>
        <a:bodyPr/>
        <a:lstStyle/>
        <a:p>
          <a:endParaRPr lang="en-US"/>
        </a:p>
      </dgm:t>
    </dgm:pt>
    <dgm:pt modelId="{4897D495-2FB1-485D-BF22-67DE610CFC2C}">
      <dgm:prSet/>
      <dgm:spPr/>
      <dgm:t>
        <a:bodyPr/>
        <a:lstStyle/>
        <a:p>
          <a:r>
            <a:rPr lang="bin-NG" noProof="0" dirty="0"/>
            <a:t>spyOn</a:t>
          </a:r>
          <a:r>
            <a:rPr lang="es-ES" dirty="0"/>
            <a:t> </a:t>
          </a:r>
          <a:endParaRPr lang="en-US" dirty="0"/>
        </a:p>
      </dgm:t>
    </dgm:pt>
    <dgm:pt modelId="{BE33EA86-0904-42F4-AA4B-4A9E0B6FC575}" type="parTrans" cxnId="{B663E8B7-25AA-41B2-965A-E89F7E3D86AF}">
      <dgm:prSet/>
      <dgm:spPr/>
      <dgm:t>
        <a:bodyPr/>
        <a:lstStyle/>
        <a:p>
          <a:endParaRPr lang="en-US"/>
        </a:p>
      </dgm:t>
    </dgm:pt>
    <dgm:pt modelId="{CCD8E979-BD3D-499A-826B-DB3F1D72668E}" type="sibTrans" cxnId="{B663E8B7-25AA-41B2-965A-E89F7E3D86AF}">
      <dgm:prSet/>
      <dgm:spPr/>
      <dgm:t>
        <a:bodyPr/>
        <a:lstStyle/>
        <a:p>
          <a:endParaRPr lang="en-US"/>
        </a:p>
      </dgm:t>
    </dgm:pt>
    <dgm:pt modelId="{E4989F1C-E273-4897-BAAD-FDE30AF801FD}">
      <dgm:prSet/>
      <dgm:spPr/>
      <dgm:t>
        <a:bodyPr/>
        <a:lstStyle/>
        <a:p>
          <a:r>
            <a:rPr lang="bin-NG" noProof="0" dirty="0"/>
            <a:t>spyOnAllFunctions</a:t>
          </a:r>
          <a:r>
            <a:rPr lang="es-ES" dirty="0"/>
            <a:t> -&gt; funciones propias (no del prototipo) </a:t>
          </a:r>
          <a:endParaRPr lang="en-US" dirty="0"/>
        </a:p>
      </dgm:t>
    </dgm:pt>
    <dgm:pt modelId="{ACA90A2F-BC4E-4C0F-AC9A-57D4A32111E9}" type="parTrans" cxnId="{D93D0F90-49D1-4A73-97F0-F8AD69C222C7}">
      <dgm:prSet/>
      <dgm:spPr/>
      <dgm:t>
        <a:bodyPr/>
        <a:lstStyle/>
        <a:p>
          <a:endParaRPr lang="en-US"/>
        </a:p>
      </dgm:t>
    </dgm:pt>
    <dgm:pt modelId="{8AC8B7D3-488F-4FD2-A533-57E32E9BD9E0}" type="sibTrans" cxnId="{D93D0F90-49D1-4A73-97F0-F8AD69C222C7}">
      <dgm:prSet/>
      <dgm:spPr/>
      <dgm:t>
        <a:bodyPr/>
        <a:lstStyle/>
        <a:p>
          <a:endParaRPr lang="en-US"/>
        </a:p>
      </dgm:t>
    </dgm:pt>
    <dgm:pt modelId="{122F492A-DDA1-4E49-B666-9A29960F1F41}">
      <dgm:prSet/>
      <dgm:spPr/>
      <dgm:t>
        <a:bodyPr/>
        <a:lstStyle/>
        <a:p>
          <a:r>
            <a:rPr lang="bin-NG" noProof="0" dirty="0"/>
            <a:t>spyOnProperty</a:t>
          </a:r>
          <a:r>
            <a:rPr lang="es-ES" dirty="0"/>
            <a:t> -&gt; propiedades </a:t>
          </a:r>
          <a:r>
            <a:rPr lang="en-US" noProof="0" dirty="0"/>
            <a:t>get</a:t>
          </a:r>
          <a:r>
            <a:rPr lang="es-ES" dirty="0"/>
            <a:t> / </a:t>
          </a:r>
          <a:r>
            <a:rPr lang="en-US" noProof="0" dirty="0"/>
            <a:t>set</a:t>
          </a:r>
        </a:p>
      </dgm:t>
    </dgm:pt>
    <dgm:pt modelId="{024BF3F0-5EA2-4D35-A164-35E85758A175}" type="parTrans" cxnId="{98501E7F-1ADF-4D29-971C-DB0908585DF3}">
      <dgm:prSet/>
      <dgm:spPr/>
      <dgm:t>
        <a:bodyPr/>
        <a:lstStyle/>
        <a:p>
          <a:endParaRPr lang="en-US"/>
        </a:p>
      </dgm:t>
    </dgm:pt>
    <dgm:pt modelId="{5CB270B4-8E48-44A4-AA56-CF20392F7871}" type="sibTrans" cxnId="{98501E7F-1ADF-4D29-971C-DB0908585DF3}">
      <dgm:prSet/>
      <dgm:spPr/>
      <dgm:t>
        <a:bodyPr/>
        <a:lstStyle/>
        <a:p>
          <a:endParaRPr lang="en-US"/>
        </a:p>
      </dgm:t>
    </dgm:pt>
    <dgm:pt modelId="{8AECDFED-D01B-482E-8F63-4ABCE6A2C90B}">
      <dgm:prSet/>
      <dgm:spPr/>
      <dgm:t>
        <a:bodyPr/>
        <a:lstStyle/>
        <a:p>
          <a:r>
            <a:rPr lang="es-ES" dirty="0"/>
            <a:t>Existen cotejadores (</a:t>
          </a:r>
          <a:r>
            <a:rPr lang="en-US" noProof="0" dirty="0"/>
            <a:t>matchers</a:t>
          </a:r>
          <a:r>
            <a:rPr lang="es-ES" dirty="0"/>
            <a:t>) específicos para este tipo de funciones</a:t>
          </a:r>
          <a:endParaRPr lang="en-US" dirty="0"/>
        </a:p>
      </dgm:t>
    </dgm:pt>
    <dgm:pt modelId="{99A0EA92-F2AF-450A-ADC2-FEE8B8B0D13D}" type="parTrans" cxnId="{B0189C8F-2BF2-454F-8E5F-84FBA3B6EA15}">
      <dgm:prSet/>
      <dgm:spPr/>
      <dgm:t>
        <a:bodyPr/>
        <a:lstStyle/>
        <a:p>
          <a:endParaRPr lang="en-US"/>
        </a:p>
      </dgm:t>
    </dgm:pt>
    <dgm:pt modelId="{79AB7119-9AB8-465E-87BC-DC62146A6664}" type="sibTrans" cxnId="{B0189C8F-2BF2-454F-8E5F-84FBA3B6EA15}">
      <dgm:prSet/>
      <dgm:spPr/>
      <dgm:t>
        <a:bodyPr/>
        <a:lstStyle/>
        <a:p>
          <a:endParaRPr lang="en-US"/>
        </a:p>
      </dgm:t>
    </dgm:pt>
    <dgm:pt modelId="{F254A22C-D963-49C9-89DB-42F45CBADFBA}">
      <dgm:prSet/>
      <dgm:spPr/>
      <dgm:t>
        <a:bodyPr/>
        <a:lstStyle/>
        <a:p>
          <a:r>
            <a:rPr lang="bin-NG" noProof="0" dirty="0"/>
            <a:t>expect(spy).toHaveBeenCalled(); </a:t>
          </a:r>
        </a:p>
      </dgm:t>
    </dgm:pt>
    <dgm:pt modelId="{7177CC0F-00A1-41D1-989D-78C35A6657ED}" type="parTrans" cxnId="{31427E36-C6F9-421E-AA7F-D42FBC93AEC4}">
      <dgm:prSet/>
      <dgm:spPr/>
      <dgm:t>
        <a:bodyPr/>
        <a:lstStyle/>
        <a:p>
          <a:endParaRPr lang="en-US"/>
        </a:p>
      </dgm:t>
    </dgm:pt>
    <dgm:pt modelId="{E98578A4-53CC-426F-8006-B60B86FB8264}" type="sibTrans" cxnId="{31427E36-C6F9-421E-AA7F-D42FBC93AEC4}">
      <dgm:prSet/>
      <dgm:spPr/>
      <dgm:t>
        <a:bodyPr/>
        <a:lstStyle/>
        <a:p>
          <a:endParaRPr lang="en-US"/>
        </a:p>
      </dgm:t>
    </dgm:pt>
    <dgm:pt modelId="{7E04F256-ADCF-4965-B434-7D82C3B7C241}">
      <dgm:prSet/>
      <dgm:spPr/>
      <dgm:t>
        <a:bodyPr/>
        <a:lstStyle/>
        <a:p>
          <a:r>
            <a:rPr lang="bin-NG" noProof="0" dirty="0"/>
            <a:t>expect(spy).toHaveBeenCalledTimes(number); </a:t>
          </a:r>
        </a:p>
      </dgm:t>
    </dgm:pt>
    <dgm:pt modelId="{5C2A19E1-4346-4DFD-ACDD-05ED1938A80D}" type="parTrans" cxnId="{CA8EAA46-C895-4873-96CC-2797C1C3E055}">
      <dgm:prSet/>
      <dgm:spPr/>
      <dgm:t>
        <a:bodyPr/>
        <a:lstStyle/>
        <a:p>
          <a:endParaRPr lang="en-US"/>
        </a:p>
      </dgm:t>
    </dgm:pt>
    <dgm:pt modelId="{FC031348-EBEA-4EEE-859A-3697D8F7C294}" type="sibTrans" cxnId="{CA8EAA46-C895-4873-96CC-2797C1C3E055}">
      <dgm:prSet/>
      <dgm:spPr/>
      <dgm:t>
        <a:bodyPr/>
        <a:lstStyle/>
        <a:p>
          <a:endParaRPr lang="en-US"/>
        </a:p>
      </dgm:t>
    </dgm:pt>
    <dgm:pt modelId="{D8D3B3E9-8CD3-4AA9-97EE-550F22053A8C}">
      <dgm:prSet/>
      <dgm:spPr/>
      <dgm:t>
        <a:bodyPr/>
        <a:lstStyle/>
        <a:p>
          <a:r>
            <a:rPr lang="bin-NG" noProof="0" dirty="0"/>
            <a:t>expect(spy).toHaveBeenCalledWith(...arguments); </a:t>
          </a:r>
        </a:p>
      </dgm:t>
    </dgm:pt>
    <dgm:pt modelId="{06F39F6A-A7DD-4CA5-80DE-EB31B0F3A26F}" type="parTrans" cxnId="{ED869BBD-55AD-4A7B-B4E6-0AE246E114B7}">
      <dgm:prSet/>
      <dgm:spPr/>
      <dgm:t>
        <a:bodyPr/>
        <a:lstStyle/>
        <a:p>
          <a:endParaRPr lang="en-US"/>
        </a:p>
      </dgm:t>
    </dgm:pt>
    <dgm:pt modelId="{EEB952EC-048A-44A2-9622-8ABFB801A5CC}" type="sibTrans" cxnId="{ED869BBD-55AD-4A7B-B4E6-0AE246E114B7}">
      <dgm:prSet/>
      <dgm:spPr/>
      <dgm:t>
        <a:bodyPr/>
        <a:lstStyle/>
        <a:p>
          <a:endParaRPr lang="en-US"/>
        </a:p>
      </dgm:t>
    </dgm:pt>
    <dgm:pt modelId="{B1128290-9C30-4BD8-889F-7F3F56DF14DA}" type="pres">
      <dgm:prSet presAssocID="{995A750E-FACD-4B4B-8BFF-8475BA3E1376}" presName="linear" presStyleCnt="0">
        <dgm:presLayoutVars>
          <dgm:animLvl val="lvl"/>
          <dgm:resizeHandles val="exact"/>
        </dgm:presLayoutVars>
      </dgm:prSet>
      <dgm:spPr/>
    </dgm:pt>
    <dgm:pt modelId="{14D8AE53-948D-43BF-88CE-B57A914C397A}" type="pres">
      <dgm:prSet presAssocID="{6C42E894-C029-4D4D-9E86-55743C1E2F6B}" presName="parentText" presStyleLbl="node1" presStyleIdx="0" presStyleCnt="2">
        <dgm:presLayoutVars>
          <dgm:chMax val="0"/>
          <dgm:bulletEnabled val="1"/>
        </dgm:presLayoutVars>
      </dgm:prSet>
      <dgm:spPr/>
    </dgm:pt>
    <dgm:pt modelId="{833E2A58-656E-4D18-9C56-CDBB0D7A6CBB}" type="pres">
      <dgm:prSet presAssocID="{6C42E894-C029-4D4D-9E86-55743C1E2F6B}" presName="childText" presStyleLbl="revTx" presStyleIdx="0" presStyleCnt="2">
        <dgm:presLayoutVars>
          <dgm:bulletEnabled val="1"/>
        </dgm:presLayoutVars>
      </dgm:prSet>
      <dgm:spPr/>
    </dgm:pt>
    <dgm:pt modelId="{E2780E7E-F1D8-4B42-B16A-EBBACDAFD874}" type="pres">
      <dgm:prSet presAssocID="{8AECDFED-D01B-482E-8F63-4ABCE6A2C90B}" presName="parentText" presStyleLbl="node1" presStyleIdx="1" presStyleCnt="2">
        <dgm:presLayoutVars>
          <dgm:chMax val="0"/>
          <dgm:bulletEnabled val="1"/>
        </dgm:presLayoutVars>
      </dgm:prSet>
      <dgm:spPr/>
    </dgm:pt>
    <dgm:pt modelId="{B98A4B95-2A62-42B2-B6E4-F1C2D0058784}" type="pres">
      <dgm:prSet presAssocID="{8AECDFED-D01B-482E-8F63-4ABCE6A2C90B}" presName="childText" presStyleLbl="revTx" presStyleIdx="1" presStyleCnt="2">
        <dgm:presLayoutVars>
          <dgm:bulletEnabled val="1"/>
        </dgm:presLayoutVars>
      </dgm:prSet>
      <dgm:spPr/>
    </dgm:pt>
  </dgm:ptLst>
  <dgm:cxnLst>
    <dgm:cxn modelId="{31427E36-C6F9-421E-AA7F-D42FBC93AEC4}" srcId="{8AECDFED-D01B-482E-8F63-4ABCE6A2C90B}" destId="{F254A22C-D963-49C9-89DB-42F45CBADFBA}" srcOrd="0" destOrd="0" parTransId="{7177CC0F-00A1-41D1-989D-78C35A6657ED}" sibTransId="{E98578A4-53CC-426F-8006-B60B86FB8264}"/>
    <dgm:cxn modelId="{17F4BF38-B363-442F-A8D6-DCB115E7AE9F}" type="presOf" srcId="{7E04F256-ADCF-4965-B434-7D82C3B7C241}" destId="{B98A4B95-2A62-42B2-B6E4-F1C2D0058784}" srcOrd="0" destOrd="1" presId="urn:microsoft.com/office/officeart/2005/8/layout/vList2"/>
    <dgm:cxn modelId="{3CE67B3F-2A81-4616-9AF1-48B0FB472F52}" type="presOf" srcId="{8AECDFED-D01B-482E-8F63-4ABCE6A2C90B}" destId="{E2780E7E-F1D8-4B42-B16A-EBBACDAFD874}" srcOrd="0" destOrd="0" presId="urn:microsoft.com/office/officeart/2005/8/layout/vList2"/>
    <dgm:cxn modelId="{CE553445-2977-4A16-91AB-DFC57D252C5B}" type="presOf" srcId="{E4989F1C-E273-4897-BAAD-FDE30AF801FD}" destId="{833E2A58-656E-4D18-9C56-CDBB0D7A6CBB}" srcOrd="0" destOrd="1" presId="urn:microsoft.com/office/officeart/2005/8/layout/vList2"/>
    <dgm:cxn modelId="{23AE3B45-ED44-46E6-AB1F-DB3268535940}" type="presOf" srcId="{4897D495-2FB1-485D-BF22-67DE610CFC2C}" destId="{833E2A58-656E-4D18-9C56-CDBB0D7A6CBB}" srcOrd="0" destOrd="0" presId="urn:microsoft.com/office/officeart/2005/8/layout/vList2"/>
    <dgm:cxn modelId="{CA8EAA46-C895-4873-96CC-2797C1C3E055}" srcId="{8AECDFED-D01B-482E-8F63-4ABCE6A2C90B}" destId="{7E04F256-ADCF-4965-B434-7D82C3B7C241}" srcOrd="1" destOrd="0" parTransId="{5C2A19E1-4346-4DFD-ACDD-05ED1938A80D}" sibTransId="{FC031348-EBEA-4EEE-859A-3697D8F7C294}"/>
    <dgm:cxn modelId="{21518B49-80B6-4EF5-B37B-2E0F2C13C459}" type="presOf" srcId="{D8D3B3E9-8CD3-4AA9-97EE-550F22053A8C}" destId="{B98A4B95-2A62-42B2-B6E4-F1C2D0058784}" srcOrd="0" destOrd="2" presId="urn:microsoft.com/office/officeart/2005/8/layout/vList2"/>
    <dgm:cxn modelId="{67D78A6C-5975-46BA-AF96-8E76FAF5486D}" type="presOf" srcId="{6C42E894-C029-4D4D-9E86-55743C1E2F6B}" destId="{14D8AE53-948D-43BF-88CE-B57A914C397A}" srcOrd="0" destOrd="0" presId="urn:microsoft.com/office/officeart/2005/8/layout/vList2"/>
    <dgm:cxn modelId="{64B79451-6E49-485C-A580-F6B2EEA9FA1B}" type="presOf" srcId="{122F492A-DDA1-4E49-B666-9A29960F1F41}" destId="{833E2A58-656E-4D18-9C56-CDBB0D7A6CBB}" srcOrd="0" destOrd="2" presId="urn:microsoft.com/office/officeart/2005/8/layout/vList2"/>
    <dgm:cxn modelId="{31C96576-65A6-4425-9969-6EF412DA8F33}" type="presOf" srcId="{F254A22C-D963-49C9-89DB-42F45CBADFBA}" destId="{B98A4B95-2A62-42B2-B6E4-F1C2D0058784}" srcOrd="0" destOrd="0" presId="urn:microsoft.com/office/officeart/2005/8/layout/vList2"/>
    <dgm:cxn modelId="{98501E7F-1ADF-4D29-971C-DB0908585DF3}" srcId="{6C42E894-C029-4D4D-9E86-55743C1E2F6B}" destId="{122F492A-DDA1-4E49-B666-9A29960F1F41}" srcOrd="2" destOrd="0" parTransId="{024BF3F0-5EA2-4D35-A164-35E85758A175}" sibTransId="{5CB270B4-8E48-44A4-AA56-CF20392F7871}"/>
    <dgm:cxn modelId="{B0189C8F-2BF2-454F-8E5F-84FBA3B6EA15}" srcId="{995A750E-FACD-4B4B-8BFF-8475BA3E1376}" destId="{8AECDFED-D01B-482E-8F63-4ABCE6A2C90B}" srcOrd="1" destOrd="0" parTransId="{99A0EA92-F2AF-450A-ADC2-FEE8B8B0D13D}" sibTransId="{79AB7119-9AB8-465E-87BC-DC62146A6664}"/>
    <dgm:cxn modelId="{D93D0F90-49D1-4A73-97F0-F8AD69C222C7}" srcId="{6C42E894-C029-4D4D-9E86-55743C1E2F6B}" destId="{E4989F1C-E273-4897-BAAD-FDE30AF801FD}" srcOrd="1" destOrd="0" parTransId="{ACA90A2F-BC4E-4C0F-AC9A-57D4A32111E9}" sibTransId="{8AC8B7D3-488F-4FD2-A533-57E32E9BD9E0}"/>
    <dgm:cxn modelId="{EBB85394-36B6-4CDF-8F3B-6ADD14EBCC06}" type="presOf" srcId="{995A750E-FACD-4B4B-8BFF-8475BA3E1376}" destId="{B1128290-9C30-4BD8-889F-7F3F56DF14DA}" srcOrd="0" destOrd="0" presId="urn:microsoft.com/office/officeart/2005/8/layout/vList2"/>
    <dgm:cxn modelId="{01124AA6-2293-419A-A09C-4A3ED31F29E8}" srcId="{995A750E-FACD-4B4B-8BFF-8475BA3E1376}" destId="{6C42E894-C029-4D4D-9E86-55743C1E2F6B}" srcOrd="0" destOrd="0" parTransId="{BADBA58D-3724-487E-994F-6E8F270231D9}" sibTransId="{EBC6C487-166D-482E-A92A-8306B700AD1E}"/>
    <dgm:cxn modelId="{B663E8B7-25AA-41B2-965A-E89F7E3D86AF}" srcId="{6C42E894-C029-4D4D-9E86-55743C1E2F6B}" destId="{4897D495-2FB1-485D-BF22-67DE610CFC2C}" srcOrd="0" destOrd="0" parTransId="{BE33EA86-0904-42F4-AA4B-4A9E0B6FC575}" sibTransId="{CCD8E979-BD3D-499A-826B-DB3F1D72668E}"/>
    <dgm:cxn modelId="{ED869BBD-55AD-4A7B-B4E6-0AE246E114B7}" srcId="{8AECDFED-D01B-482E-8F63-4ABCE6A2C90B}" destId="{D8D3B3E9-8CD3-4AA9-97EE-550F22053A8C}" srcOrd="2" destOrd="0" parTransId="{06F39F6A-A7DD-4CA5-80DE-EB31B0F3A26F}" sibTransId="{EEB952EC-048A-44A2-9622-8ABFB801A5CC}"/>
    <dgm:cxn modelId="{7F0B6730-64AA-4CC9-BBB8-BDCFD66F2F45}" type="presParOf" srcId="{B1128290-9C30-4BD8-889F-7F3F56DF14DA}" destId="{14D8AE53-948D-43BF-88CE-B57A914C397A}" srcOrd="0" destOrd="0" presId="urn:microsoft.com/office/officeart/2005/8/layout/vList2"/>
    <dgm:cxn modelId="{C3ACB83F-630B-47F8-8586-42CD4E29DACA}" type="presParOf" srcId="{B1128290-9C30-4BD8-889F-7F3F56DF14DA}" destId="{833E2A58-656E-4D18-9C56-CDBB0D7A6CBB}" srcOrd="1" destOrd="0" presId="urn:microsoft.com/office/officeart/2005/8/layout/vList2"/>
    <dgm:cxn modelId="{A4C86CDF-B622-407A-8C26-FAA685B79D06}" type="presParOf" srcId="{B1128290-9C30-4BD8-889F-7F3F56DF14DA}" destId="{E2780E7E-F1D8-4B42-B16A-EBBACDAFD874}" srcOrd="2" destOrd="0" presId="urn:microsoft.com/office/officeart/2005/8/layout/vList2"/>
    <dgm:cxn modelId="{D92242A8-019A-4CCD-B035-515360659F0F}" type="presParOf" srcId="{B1128290-9C30-4BD8-889F-7F3F56DF14DA}" destId="{B98A4B95-2A62-42B2-B6E4-F1C2D0058784}"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1DCA58FD-1E90-4CA5-BA7E-89DA2DD4D7EC}"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1CD7D2A3-7B3D-4477-B75D-DCA03EA30D1F}">
      <dgm:prSet/>
      <dgm:spPr/>
      <dgm:t>
        <a:bodyPr/>
        <a:lstStyle/>
        <a:p>
          <a:r>
            <a:rPr lang="es-ES" dirty="0"/>
            <a:t>Servidor VPS en la nube (AWS, Azure, </a:t>
          </a:r>
          <a:r>
            <a:rPr lang="en-US" noProof="0" dirty="0"/>
            <a:t>Digital Ocean</a:t>
          </a:r>
          <a:r>
            <a:rPr lang="es-ES" dirty="0"/>
            <a:t>…)</a:t>
          </a:r>
          <a:endParaRPr lang="en-US" dirty="0"/>
        </a:p>
      </dgm:t>
    </dgm:pt>
    <dgm:pt modelId="{57827090-6229-487F-854C-06E959C2C1A8}" type="parTrans" cxnId="{7B21D421-7F93-46E1-B651-B2CFE6DEA514}">
      <dgm:prSet/>
      <dgm:spPr/>
      <dgm:t>
        <a:bodyPr/>
        <a:lstStyle/>
        <a:p>
          <a:endParaRPr lang="en-US"/>
        </a:p>
      </dgm:t>
    </dgm:pt>
    <dgm:pt modelId="{247CEABF-8733-4FED-9FBF-EB7C2C05459D}" type="sibTrans" cxnId="{7B21D421-7F93-46E1-B651-B2CFE6DEA514}">
      <dgm:prSet/>
      <dgm:spPr/>
      <dgm:t>
        <a:bodyPr/>
        <a:lstStyle/>
        <a:p>
          <a:endParaRPr lang="en-US"/>
        </a:p>
      </dgm:t>
    </dgm:pt>
    <dgm:pt modelId="{5FB94CAE-F8F4-4300-89B5-81F166C72063}">
      <dgm:prSet/>
      <dgm:spPr/>
      <dgm:t>
        <a:bodyPr/>
        <a:lstStyle/>
        <a:p>
          <a:r>
            <a:rPr lang="es-ES" dirty="0"/>
            <a:t>Configuración del servidor: </a:t>
          </a:r>
          <a:r>
            <a:rPr lang="bin-NG" noProof="0" dirty="0"/>
            <a:t>SSHKey</a:t>
          </a:r>
          <a:r>
            <a:rPr lang="es-ES" dirty="0"/>
            <a:t>, acceso, bloqueo del </a:t>
          </a:r>
          <a:r>
            <a:rPr lang="en-US" noProof="0" dirty="0"/>
            <a:t>root</a:t>
          </a:r>
          <a:r>
            <a:rPr lang="es-ES" dirty="0"/>
            <a:t>…</a:t>
          </a:r>
          <a:endParaRPr lang="en-US" dirty="0"/>
        </a:p>
      </dgm:t>
    </dgm:pt>
    <dgm:pt modelId="{74E03267-2C71-4FB9-992C-5C03547194E8}" type="parTrans" cxnId="{22D52295-E1D1-4BC7-8939-3EB16B1382F8}">
      <dgm:prSet/>
      <dgm:spPr/>
      <dgm:t>
        <a:bodyPr/>
        <a:lstStyle/>
        <a:p>
          <a:endParaRPr lang="en-US"/>
        </a:p>
      </dgm:t>
    </dgm:pt>
    <dgm:pt modelId="{A1E10F45-C102-4499-B6A3-36C8DCF3F5B9}" type="sibTrans" cxnId="{22D52295-E1D1-4BC7-8939-3EB16B1382F8}">
      <dgm:prSet/>
      <dgm:spPr/>
      <dgm:t>
        <a:bodyPr/>
        <a:lstStyle/>
        <a:p>
          <a:endParaRPr lang="en-US"/>
        </a:p>
      </dgm:t>
    </dgm:pt>
    <dgm:pt modelId="{903BD56A-5131-48D4-82D4-ED093A27DE44}">
      <dgm:prSet/>
      <dgm:spPr/>
      <dgm:t>
        <a:bodyPr/>
        <a:lstStyle/>
        <a:p>
          <a:r>
            <a:rPr lang="es-ES" dirty="0"/>
            <a:t>Instalación de </a:t>
          </a:r>
          <a:r>
            <a:rPr lang="en-US" noProof="0" dirty="0"/>
            <a:t>NodeJS</a:t>
          </a:r>
          <a:r>
            <a:rPr lang="es-ES" dirty="0"/>
            <a:t> en el servidor</a:t>
          </a:r>
          <a:endParaRPr lang="en-US" dirty="0"/>
        </a:p>
      </dgm:t>
    </dgm:pt>
    <dgm:pt modelId="{3CF7215E-FDC6-47D4-B3FE-F482707D85EF}" type="parTrans" cxnId="{B13B163A-C9FC-4532-B8CE-4F1A7BA34B46}">
      <dgm:prSet/>
      <dgm:spPr/>
      <dgm:t>
        <a:bodyPr/>
        <a:lstStyle/>
        <a:p>
          <a:endParaRPr lang="en-US"/>
        </a:p>
      </dgm:t>
    </dgm:pt>
    <dgm:pt modelId="{0EEF81E1-C0B6-47FC-9FA5-0870F175178D}" type="sibTrans" cxnId="{B13B163A-C9FC-4532-B8CE-4F1A7BA34B46}">
      <dgm:prSet/>
      <dgm:spPr/>
      <dgm:t>
        <a:bodyPr/>
        <a:lstStyle/>
        <a:p>
          <a:endParaRPr lang="en-US"/>
        </a:p>
      </dgm:t>
    </dgm:pt>
    <dgm:pt modelId="{9063C0FF-F1D6-40E9-A5FC-D052A807A3C0}">
      <dgm:prSet/>
      <dgm:spPr/>
      <dgm:t>
        <a:bodyPr/>
        <a:lstStyle/>
        <a:p>
          <a:r>
            <a:rPr lang="es-ES" dirty="0"/>
            <a:t>Subida de la app al servidor</a:t>
          </a:r>
          <a:endParaRPr lang="en-US" dirty="0"/>
        </a:p>
      </dgm:t>
    </dgm:pt>
    <dgm:pt modelId="{39422013-741C-4FCD-9D58-49129969CCF6}" type="parTrans" cxnId="{23CFB986-E678-4780-90A8-3956193B365D}">
      <dgm:prSet/>
      <dgm:spPr/>
      <dgm:t>
        <a:bodyPr/>
        <a:lstStyle/>
        <a:p>
          <a:endParaRPr lang="en-US"/>
        </a:p>
      </dgm:t>
    </dgm:pt>
    <dgm:pt modelId="{95112383-586E-4D0B-A1A7-FD284173C9D0}" type="sibTrans" cxnId="{23CFB986-E678-4780-90A8-3956193B365D}">
      <dgm:prSet/>
      <dgm:spPr/>
      <dgm:t>
        <a:bodyPr/>
        <a:lstStyle/>
        <a:p>
          <a:endParaRPr lang="en-US"/>
        </a:p>
      </dgm:t>
    </dgm:pt>
    <dgm:pt modelId="{F3064DFA-4894-49A1-8359-56EE77092616}">
      <dgm:prSet/>
      <dgm:spPr/>
      <dgm:t>
        <a:bodyPr/>
        <a:lstStyle/>
        <a:p>
          <a:r>
            <a:rPr lang="es-ES" dirty="0"/>
            <a:t>Configuración de DNS</a:t>
          </a:r>
          <a:endParaRPr lang="en-US" dirty="0"/>
        </a:p>
      </dgm:t>
    </dgm:pt>
    <dgm:pt modelId="{8AC7D9A6-535B-448B-AC55-7FDC7E1D5069}" type="parTrans" cxnId="{F2B72255-CB52-41AF-9A76-BCF198D9C264}">
      <dgm:prSet/>
      <dgm:spPr/>
      <dgm:t>
        <a:bodyPr/>
        <a:lstStyle/>
        <a:p>
          <a:endParaRPr lang="en-US"/>
        </a:p>
      </dgm:t>
    </dgm:pt>
    <dgm:pt modelId="{02E8E36B-E31F-4BB9-8C1F-340AF6268468}" type="sibTrans" cxnId="{F2B72255-CB52-41AF-9A76-BCF198D9C264}">
      <dgm:prSet/>
      <dgm:spPr/>
      <dgm:t>
        <a:bodyPr/>
        <a:lstStyle/>
        <a:p>
          <a:endParaRPr lang="en-US"/>
        </a:p>
      </dgm:t>
    </dgm:pt>
    <dgm:pt modelId="{D81046C1-206E-492C-864B-75765986E11A}">
      <dgm:prSet/>
      <dgm:spPr/>
      <dgm:t>
        <a:bodyPr/>
        <a:lstStyle/>
        <a:p>
          <a:r>
            <a:rPr lang="es-ES" dirty="0"/>
            <a:t>Ejecución de la aplicación en un determinado puerto</a:t>
          </a:r>
          <a:endParaRPr lang="en-US" dirty="0"/>
        </a:p>
      </dgm:t>
    </dgm:pt>
    <dgm:pt modelId="{9221B265-8120-471D-BA69-154A0386E3F7}" type="parTrans" cxnId="{A7A929D8-D11C-4D89-A136-DDC450C24AD5}">
      <dgm:prSet/>
      <dgm:spPr/>
      <dgm:t>
        <a:bodyPr/>
        <a:lstStyle/>
        <a:p>
          <a:endParaRPr lang="en-US"/>
        </a:p>
      </dgm:t>
    </dgm:pt>
    <dgm:pt modelId="{46662DCF-4F70-4FF8-9EF8-4CDE43E4ED92}" type="sibTrans" cxnId="{A7A929D8-D11C-4D89-A136-DDC450C24AD5}">
      <dgm:prSet/>
      <dgm:spPr/>
      <dgm:t>
        <a:bodyPr/>
        <a:lstStyle/>
        <a:p>
          <a:endParaRPr lang="en-US"/>
        </a:p>
      </dgm:t>
    </dgm:pt>
    <dgm:pt modelId="{4ED50247-8184-4093-A0BE-208F2EACF324}">
      <dgm:prSet/>
      <dgm:spPr/>
      <dgm:t>
        <a:bodyPr/>
        <a:lstStyle/>
        <a:p>
          <a:r>
            <a:rPr lang="es-ES" dirty="0"/>
            <a:t>Uso de un servidor </a:t>
          </a:r>
          <a:r>
            <a:rPr lang="en-US" noProof="0" dirty="0"/>
            <a:t>Nginx</a:t>
          </a:r>
          <a:r>
            <a:rPr lang="es-ES" dirty="0"/>
            <a:t> como proxy inverso</a:t>
          </a:r>
          <a:endParaRPr lang="en-US" dirty="0"/>
        </a:p>
      </dgm:t>
    </dgm:pt>
    <dgm:pt modelId="{14F6AFF8-25F7-4474-BA2C-9D6C4167591F}" type="parTrans" cxnId="{4792687B-C3B0-41F9-B79E-5B8FF3127386}">
      <dgm:prSet/>
      <dgm:spPr/>
      <dgm:t>
        <a:bodyPr/>
        <a:lstStyle/>
        <a:p>
          <a:endParaRPr lang="en-US"/>
        </a:p>
      </dgm:t>
    </dgm:pt>
    <dgm:pt modelId="{593EC645-6493-4C90-AC9E-C44C199F6DE6}" type="sibTrans" cxnId="{4792687B-C3B0-41F9-B79E-5B8FF3127386}">
      <dgm:prSet/>
      <dgm:spPr/>
      <dgm:t>
        <a:bodyPr/>
        <a:lstStyle/>
        <a:p>
          <a:endParaRPr lang="en-US"/>
        </a:p>
      </dgm:t>
    </dgm:pt>
    <dgm:pt modelId="{2B7111B5-3102-485B-8328-04A758646F7F}">
      <dgm:prSet/>
      <dgm:spPr/>
      <dgm:t>
        <a:bodyPr/>
        <a:lstStyle/>
        <a:p>
          <a:r>
            <a:rPr lang="es-ES" dirty="0"/>
            <a:t>Balanceo de carga entre procesos </a:t>
          </a:r>
          <a:r>
            <a:rPr lang="en-US" noProof="0" dirty="0"/>
            <a:t>NodeJS</a:t>
          </a:r>
          <a:r>
            <a:rPr lang="es-ES" dirty="0"/>
            <a:t>…</a:t>
          </a:r>
          <a:endParaRPr lang="en-US" dirty="0"/>
        </a:p>
      </dgm:t>
    </dgm:pt>
    <dgm:pt modelId="{73D11C29-2826-4C67-B33E-6FF78F09E1C9}" type="parTrans" cxnId="{E8B5CCC9-F0DE-4B4A-BFCF-31D5EA429530}">
      <dgm:prSet/>
      <dgm:spPr/>
      <dgm:t>
        <a:bodyPr/>
        <a:lstStyle/>
        <a:p>
          <a:endParaRPr lang="en-US"/>
        </a:p>
      </dgm:t>
    </dgm:pt>
    <dgm:pt modelId="{A9FA2931-3B7D-4F9D-ACD2-A9CC3A7CCEE5}" type="sibTrans" cxnId="{E8B5CCC9-F0DE-4B4A-BFCF-31D5EA429530}">
      <dgm:prSet/>
      <dgm:spPr/>
      <dgm:t>
        <a:bodyPr/>
        <a:lstStyle/>
        <a:p>
          <a:endParaRPr lang="en-US"/>
        </a:p>
      </dgm:t>
    </dgm:pt>
    <dgm:pt modelId="{A8F53003-CB3F-4187-8C99-814A695F76D5}" type="pres">
      <dgm:prSet presAssocID="{1DCA58FD-1E90-4CA5-BA7E-89DA2DD4D7EC}" presName="root" presStyleCnt="0">
        <dgm:presLayoutVars>
          <dgm:dir/>
          <dgm:resizeHandles val="exact"/>
        </dgm:presLayoutVars>
      </dgm:prSet>
      <dgm:spPr/>
    </dgm:pt>
    <dgm:pt modelId="{79952EA8-48EC-472A-A699-4F68DA488A21}" type="pres">
      <dgm:prSet presAssocID="{1CD7D2A3-7B3D-4477-B75D-DCA03EA30D1F}" presName="compNode" presStyleCnt="0"/>
      <dgm:spPr/>
    </dgm:pt>
    <dgm:pt modelId="{378752C1-BCCE-4269-BCB3-B5D968A7ACBF}" type="pres">
      <dgm:prSet presAssocID="{1CD7D2A3-7B3D-4477-B75D-DCA03EA30D1F}" presName="bgRect" presStyleLbl="bgShp" presStyleIdx="0" presStyleCnt="8"/>
      <dgm:spPr/>
    </dgm:pt>
    <dgm:pt modelId="{ED255C58-6AA0-4909-8C94-2938E329C100}" type="pres">
      <dgm:prSet presAssocID="{1CD7D2A3-7B3D-4477-B75D-DCA03EA30D1F}" presName="iconRect" presStyleLbl="node1" presStyleIdx="0" presStyleCnt="8"/>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yncing Cloud"/>
        </a:ext>
      </dgm:extLst>
    </dgm:pt>
    <dgm:pt modelId="{A515825E-C171-4C11-8BFA-F9433771057B}" type="pres">
      <dgm:prSet presAssocID="{1CD7D2A3-7B3D-4477-B75D-DCA03EA30D1F}" presName="spaceRect" presStyleCnt="0"/>
      <dgm:spPr/>
    </dgm:pt>
    <dgm:pt modelId="{20BE05EF-9EFD-45D1-A20F-744814BAC7C1}" type="pres">
      <dgm:prSet presAssocID="{1CD7D2A3-7B3D-4477-B75D-DCA03EA30D1F}" presName="parTx" presStyleLbl="revTx" presStyleIdx="0" presStyleCnt="8">
        <dgm:presLayoutVars>
          <dgm:chMax val="0"/>
          <dgm:chPref val="0"/>
        </dgm:presLayoutVars>
      </dgm:prSet>
      <dgm:spPr/>
    </dgm:pt>
    <dgm:pt modelId="{C7A8022B-88CD-4B7C-9189-8424BB7F47B7}" type="pres">
      <dgm:prSet presAssocID="{247CEABF-8733-4FED-9FBF-EB7C2C05459D}" presName="sibTrans" presStyleCnt="0"/>
      <dgm:spPr/>
    </dgm:pt>
    <dgm:pt modelId="{0F969665-E2A9-40E4-BEC7-F5892F741A5D}" type="pres">
      <dgm:prSet presAssocID="{5FB94CAE-F8F4-4300-89B5-81F166C72063}" presName="compNode" presStyleCnt="0"/>
      <dgm:spPr/>
    </dgm:pt>
    <dgm:pt modelId="{4A14E439-BEF9-49AD-8952-02D28EFD50E3}" type="pres">
      <dgm:prSet presAssocID="{5FB94CAE-F8F4-4300-89B5-81F166C72063}" presName="bgRect" presStyleLbl="bgShp" presStyleIdx="1" presStyleCnt="8"/>
      <dgm:spPr/>
    </dgm:pt>
    <dgm:pt modelId="{BCC3DFD9-5197-4A04-8CE6-BE07AD39710C}" type="pres">
      <dgm:prSet presAssocID="{5FB94CAE-F8F4-4300-89B5-81F166C72063}" presName="iconRect" presStyleLbl="node1" presStyleIdx="1" presStyleCnt="8"/>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Unlock"/>
        </a:ext>
      </dgm:extLst>
    </dgm:pt>
    <dgm:pt modelId="{7542FA04-754D-42D4-8F89-D341B73D8402}" type="pres">
      <dgm:prSet presAssocID="{5FB94CAE-F8F4-4300-89B5-81F166C72063}" presName="spaceRect" presStyleCnt="0"/>
      <dgm:spPr/>
    </dgm:pt>
    <dgm:pt modelId="{38BC50EC-7935-4D8D-878A-373EA3DA664D}" type="pres">
      <dgm:prSet presAssocID="{5FB94CAE-F8F4-4300-89B5-81F166C72063}" presName="parTx" presStyleLbl="revTx" presStyleIdx="1" presStyleCnt="8">
        <dgm:presLayoutVars>
          <dgm:chMax val="0"/>
          <dgm:chPref val="0"/>
        </dgm:presLayoutVars>
      </dgm:prSet>
      <dgm:spPr/>
    </dgm:pt>
    <dgm:pt modelId="{47BE0B97-CDAA-4DDC-A804-148E61368D15}" type="pres">
      <dgm:prSet presAssocID="{A1E10F45-C102-4499-B6A3-36C8DCF3F5B9}" presName="sibTrans" presStyleCnt="0"/>
      <dgm:spPr/>
    </dgm:pt>
    <dgm:pt modelId="{2F80916B-2AE3-4882-9F15-1E73F8062B44}" type="pres">
      <dgm:prSet presAssocID="{903BD56A-5131-48D4-82D4-ED093A27DE44}" presName="compNode" presStyleCnt="0"/>
      <dgm:spPr/>
    </dgm:pt>
    <dgm:pt modelId="{BBCB3B0C-19CF-4F35-948D-C93489E0680C}" type="pres">
      <dgm:prSet presAssocID="{903BD56A-5131-48D4-82D4-ED093A27DE44}" presName="bgRect" presStyleLbl="bgShp" presStyleIdx="2" presStyleCnt="8"/>
      <dgm:spPr/>
    </dgm:pt>
    <dgm:pt modelId="{6F22401E-E82F-452F-AD87-84995514DED4}" type="pres">
      <dgm:prSet presAssocID="{903BD56A-5131-48D4-82D4-ED093A27DE44}" presName="iconRect" presStyleLbl="node1" presStyleIdx="2" presStyleCnt="8"/>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rocessor"/>
        </a:ext>
      </dgm:extLst>
    </dgm:pt>
    <dgm:pt modelId="{1FB40539-6C40-436D-825A-B178C3B0A542}" type="pres">
      <dgm:prSet presAssocID="{903BD56A-5131-48D4-82D4-ED093A27DE44}" presName="spaceRect" presStyleCnt="0"/>
      <dgm:spPr/>
    </dgm:pt>
    <dgm:pt modelId="{AB61179C-3EC2-4056-9D4D-57863EA8D28E}" type="pres">
      <dgm:prSet presAssocID="{903BD56A-5131-48D4-82D4-ED093A27DE44}" presName="parTx" presStyleLbl="revTx" presStyleIdx="2" presStyleCnt="8">
        <dgm:presLayoutVars>
          <dgm:chMax val="0"/>
          <dgm:chPref val="0"/>
        </dgm:presLayoutVars>
      </dgm:prSet>
      <dgm:spPr/>
    </dgm:pt>
    <dgm:pt modelId="{C91A45A6-173D-418E-B04D-1BD18561907F}" type="pres">
      <dgm:prSet presAssocID="{0EEF81E1-C0B6-47FC-9FA5-0870F175178D}" presName="sibTrans" presStyleCnt="0"/>
      <dgm:spPr/>
    </dgm:pt>
    <dgm:pt modelId="{CF2EBC54-4A80-45A1-9230-7ADB2681B6F6}" type="pres">
      <dgm:prSet presAssocID="{9063C0FF-F1D6-40E9-A5FC-D052A807A3C0}" presName="compNode" presStyleCnt="0"/>
      <dgm:spPr/>
    </dgm:pt>
    <dgm:pt modelId="{59BE4835-001B-4029-9F05-403E103DD44D}" type="pres">
      <dgm:prSet presAssocID="{9063C0FF-F1D6-40E9-A5FC-D052A807A3C0}" presName="bgRect" presStyleLbl="bgShp" presStyleIdx="3" presStyleCnt="8"/>
      <dgm:spPr/>
    </dgm:pt>
    <dgm:pt modelId="{3BBDF638-53F6-4BBD-9BA1-6B36BAD0A83F}" type="pres">
      <dgm:prSet presAssocID="{9063C0FF-F1D6-40E9-A5FC-D052A807A3C0}" presName="iconRect" presStyleLbl="node1" presStyleIdx="3" presStyleCnt="8"/>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mart Phone"/>
        </a:ext>
      </dgm:extLst>
    </dgm:pt>
    <dgm:pt modelId="{63D05AE8-6467-41C3-A129-E2560A38DD34}" type="pres">
      <dgm:prSet presAssocID="{9063C0FF-F1D6-40E9-A5FC-D052A807A3C0}" presName="spaceRect" presStyleCnt="0"/>
      <dgm:spPr/>
    </dgm:pt>
    <dgm:pt modelId="{94C2FBD8-6598-49E1-9614-62D028600662}" type="pres">
      <dgm:prSet presAssocID="{9063C0FF-F1D6-40E9-A5FC-D052A807A3C0}" presName="parTx" presStyleLbl="revTx" presStyleIdx="3" presStyleCnt="8">
        <dgm:presLayoutVars>
          <dgm:chMax val="0"/>
          <dgm:chPref val="0"/>
        </dgm:presLayoutVars>
      </dgm:prSet>
      <dgm:spPr/>
    </dgm:pt>
    <dgm:pt modelId="{713AE295-AA53-4621-8ADE-C764785F38E4}" type="pres">
      <dgm:prSet presAssocID="{95112383-586E-4D0B-A1A7-FD284173C9D0}" presName="sibTrans" presStyleCnt="0"/>
      <dgm:spPr/>
    </dgm:pt>
    <dgm:pt modelId="{AD99F799-3C2F-435F-B407-B16D5494BEF3}" type="pres">
      <dgm:prSet presAssocID="{F3064DFA-4894-49A1-8359-56EE77092616}" presName="compNode" presStyleCnt="0"/>
      <dgm:spPr/>
    </dgm:pt>
    <dgm:pt modelId="{6385CED6-083D-4DD7-9B97-D3093D9A0C67}" type="pres">
      <dgm:prSet presAssocID="{F3064DFA-4894-49A1-8359-56EE77092616}" presName="bgRect" presStyleLbl="bgShp" presStyleIdx="4" presStyleCnt="8"/>
      <dgm:spPr/>
    </dgm:pt>
    <dgm:pt modelId="{F8AA176F-5AE0-4131-9228-9F1E7DEA188F}" type="pres">
      <dgm:prSet presAssocID="{F3064DFA-4894-49A1-8359-56EE77092616}" presName="iconRect" presStyleLbl="node1" presStyleIdx="4" presStyleCnt="8"/>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Single gear"/>
        </a:ext>
      </dgm:extLst>
    </dgm:pt>
    <dgm:pt modelId="{EAA851C1-42B3-4D37-898D-ECB574293A4E}" type="pres">
      <dgm:prSet presAssocID="{F3064DFA-4894-49A1-8359-56EE77092616}" presName="spaceRect" presStyleCnt="0"/>
      <dgm:spPr/>
    </dgm:pt>
    <dgm:pt modelId="{F16519DD-3255-4154-A237-F03B419EE1B4}" type="pres">
      <dgm:prSet presAssocID="{F3064DFA-4894-49A1-8359-56EE77092616}" presName="parTx" presStyleLbl="revTx" presStyleIdx="4" presStyleCnt="8">
        <dgm:presLayoutVars>
          <dgm:chMax val="0"/>
          <dgm:chPref val="0"/>
        </dgm:presLayoutVars>
      </dgm:prSet>
      <dgm:spPr/>
    </dgm:pt>
    <dgm:pt modelId="{52D4AE18-1D97-4BEA-A5E5-67F8CF741950}" type="pres">
      <dgm:prSet presAssocID="{02E8E36B-E31F-4BB9-8C1F-340AF6268468}" presName="sibTrans" presStyleCnt="0"/>
      <dgm:spPr/>
    </dgm:pt>
    <dgm:pt modelId="{816D3924-F15C-4C13-91B0-D65853443E80}" type="pres">
      <dgm:prSet presAssocID="{D81046C1-206E-492C-864B-75765986E11A}" presName="compNode" presStyleCnt="0"/>
      <dgm:spPr/>
    </dgm:pt>
    <dgm:pt modelId="{3937D8F2-BC24-472B-BBC5-9BBAC17A6DA4}" type="pres">
      <dgm:prSet presAssocID="{D81046C1-206E-492C-864B-75765986E11A}" presName="bgRect" presStyleLbl="bgShp" presStyleIdx="5" presStyleCnt="8"/>
      <dgm:spPr/>
    </dgm:pt>
    <dgm:pt modelId="{7D4FC4C0-413D-4289-B009-93955BBE9B43}" type="pres">
      <dgm:prSet presAssocID="{D81046C1-206E-492C-864B-75765986E11A}" presName="iconRect" presStyleLbl="node1" presStyleIdx="5" presStyleCnt="8"/>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Anchor"/>
        </a:ext>
      </dgm:extLst>
    </dgm:pt>
    <dgm:pt modelId="{503AAD40-B508-4682-A2C0-D81EB8C4B519}" type="pres">
      <dgm:prSet presAssocID="{D81046C1-206E-492C-864B-75765986E11A}" presName="spaceRect" presStyleCnt="0"/>
      <dgm:spPr/>
    </dgm:pt>
    <dgm:pt modelId="{999468FB-BC62-41F3-B9DF-6FD040829ACB}" type="pres">
      <dgm:prSet presAssocID="{D81046C1-206E-492C-864B-75765986E11A}" presName="parTx" presStyleLbl="revTx" presStyleIdx="5" presStyleCnt="8">
        <dgm:presLayoutVars>
          <dgm:chMax val="0"/>
          <dgm:chPref val="0"/>
        </dgm:presLayoutVars>
      </dgm:prSet>
      <dgm:spPr/>
    </dgm:pt>
    <dgm:pt modelId="{B1A29101-7870-4106-B8E4-1FCAC0A80CE3}" type="pres">
      <dgm:prSet presAssocID="{46662DCF-4F70-4FF8-9EF8-4CDE43E4ED92}" presName="sibTrans" presStyleCnt="0"/>
      <dgm:spPr/>
    </dgm:pt>
    <dgm:pt modelId="{5673AD4B-5FDC-4C55-AE95-6E7A1116988D}" type="pres">
      <dgm:prSet presAssocID="{4ED50247-8184-4093-A0BE-208F2EACF324}" presName="compNode" presStyleCnt="0"/>
      <dgm:spPr/>
    </dgm:pt>
    <dgm:pt modelId="{9D0494A1-CA36-44F8-B9E9-9AA4DB4E7364}" type="pres">
      <dgm:prSet presAssocID="{4ED50247-8184-4093-A0BE-208F2EACF324}" presName="bgRect" presStyleLbl="bgShp" presStyleIdx="6" presStyleCnt="8"/>
      <dgm:spPr/>
    </dgm:pt>
    <dgm:pt modelId="{42B80FB7-C80B-438A-82B8-50EEE84457B0}" type="pres">
      <dgm:prSet presAssocID="{4ED50247-8184-4093-A0BE-208F2EACF324}" presName="iconRect" presStyleLbl="node1" presStyleIdx="6" presStyleCnt="8"/>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dgm:spPr>
      <dgm:extLst>
        <a:ext uri="{E40237B7-FDA0-4F09-8148-C483321AD2D9}">
          <dgm14:cNvPr xmlns:dgm14="http://schemas.microsoft.com/office/drawing/2010/diagram" id="0" name="" descr="Computer"/>
        </a:ext>
      </dgm:extLst>
    </dgm:pt>
    <dgm:pt modelId="{80EE5AC2-F2FE-44D4-9CE5-CF0D49D5E829}" type="pres">
      <dgm:prSet presAssocID="{4ED50247-8184-4093-A0BE-208F2EACF324}" presName="spaceRect" presStyleCnt="0"/>
      <dgm:spPr/>
    </dgm:pt>
    <dgm:pt modelId="{C7D61CB4-C105-4F2B-A08D-EEB480040DFD}" type="pres">
      <dgm:prSet presAssocID="{4ED50247-8184-4093-A0BE-208F2EACF324}" presName="parTx" presStyleLbl="revTx" presStyleIdx="6" presStyleCnt="8">
        <dgm:presLayoutVars>
          <dgm:chMax val="0"/>
          <dgm:chPref val="0"/>
        </dgm:presLayoutVars>
      </dgm:prSet>
      <dgm:spPr/>
    </dgm:pt>
    <dgm:pt modelId="{362692F7-8803-40C4-8A3A-B0FD2A7D5AF2}" type="pres">
      <dgm:prSet presAssocID="{593EC645-6493-4C90-AC9E-C44C199F6DE6}" presName="sibTrans" presStyleCnt="0"/>
      <dgm:spPr/>
    </dgm:pt>
    <dgm:pt modelId="{5BECC0B4-BBDA-4697-9C34-BC80AC33860D}" type="pres">
      <dgm:prSet presAssocID="{2B7111B5-3102-485B-8328-04A758646F7F}" presName="compNode" presStyleCnt="0"/>
      <dgm:spPr/>
    </dgm:pt>
    <dgm:pt modelId="{9E2515B2-2B89-4CC1-9D32-5982A6C34DDC}" type="pres">
      <dgm:prSet presAssocID="{2B7111B5-3102-485B-8328-04A758646F7F}" presName="bgRect" presStyleLbl="bgShp" presStyleIdx="7" presStyleCnt="8"/>
      <dgm:spPr/>
    </dgm:pt>
    <dgm:pt modelId="{180A080E-19FB-4DE9-B840-A45DE2F13B92}" type="pres">
      <dgm:prSet presAssocID="{2B7111B5-3102-485B-8328-04A758646F7F}" presName="iconRect" presStyleLbl="node1" presStyleIdx="7" presStyleCnt="8"/>
      <dgm:spPr>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a:ln>
          <a:noFill/>
        </a:ln>
      </dgm:spPr>
      <dgm:extLst>
        <a:ext uri="{E40237B7-FDA0-4F09-8148-C483321AD2D9}">
          <dgm14:cNvPr xmlns:dgm14="http://schemas.microsoft.com/office/drawing/2010/diagram" id="0" name="" descr="Transfer"/>
        </a:ext>
      </dgm:extLst>
    </dgm:pt>
    <dgm:pt modelId="{0C7C1872-D31C-45C3-8AEA-389EFF0298CA}" type="pres">
      <dgm:prSet presAssocID="{2B7111B5-3102-485B-8328-04A758646F7F}" presName="spaceRect" presStyleCnt="0"/>
      <dgm:spPr/>
    </dgm:pt>
    <dgm:pt modelId="{42324FF0-E8A4-4D5E-B0E6-1F3FC57ECE5C}" type="pres">
      <dgm:prSet presAssocID="{2B7111B5-3102-485B-8328-04A758646F7F}" presName="parTx" presStyleLbl="revTx" presStyleIdx="7" presStyleCnt="8">
        <dgm:presLayoutVars>
          <dgm:chMax val="0"/>
          <dgm:chPref val="0"/>
        </dgm:presLayoutVars>
      </dgm:prSet>
      <dgm:spPr/>
    </dgm:pt>
  </dgm:ptLst>
  <dgm:cxnLst>
    <dgm:cxn modelId="{2AA7EE0E-FE67-4026-BE05-863E4F19F126}" type="presOf" srcId="{F3064DFA-4894-49A1-8359-56EE77092616}" destId="{F16519DD-3255-4154-A237-F03B419EE1B4}" srcOrd="0" destOrd="0" presId="urn:microsoft.com/office/officeart/2018/2/layout/IconVerticalSolidList"/>
    <dgm:cxn modelId="{7B21D421-7F93-46E1-B651-B2CFE6DEA514}" srcId="{1DCA58FD-1E90-4CA5-BA7E-89DA2DD4D7EC}" destId="{1CD7D2A3-7B3D-4477-B75D-DCA03EA30D1F}" srcOrd="0" destOrd="0" parTransId="{57827090-6229-487F-854C-06E959C2C1A8}" sibTransId="{247CEABF-8733-4FED-9FBF-EB7C2C05459D}"/>
    <dgm:cxn modelId="{B13B163A-C9FC-4532-B8CE-4F1A7BA34B46}" srcId="{1DCA58FD-1E90-4CA5-BA7E-89DA2DD4D7EC}" destId="{903BD56A-5131-48D4-82D4-ED093A27DE44}" srcOrd="2" destOrd="0" parTransId="{3CF7215E-FDC6-47D4-B3FE-F482707D85EF}" sibTransId="{0EEF81E1-C0B6-47FC-9FA5-0870F175178D}"/>
    <dgm:cxn modelId="{7C6B6741-F29B-4F67-B693-2F266DD95A2E}" type="presOf" srcId="{D81046C1-206E-492C-864B-75765986E11A}" destId="{999468FB-BC62-41F3-B9DF-6FD040829ACB}" srcOrd="0" destOrd="0" presId="urn:microsoft.com/office/officeart/2018/2/layout/IconVerticalSolidList"/>
    <dgm:cxn modelId="{F2B72255-CB52-41AF-9A76-BCF198D9C264}" srcId="{1DCA58FD-1E90-4CA5-BA7E-89DA2DD4D7EC}" destId="{F3064DFA-4894-49A1-8359-56EE77092616}" srcOrd="4" destOrd="0" parTransId="{8AC7D9A6-535B-448B-AC55-7FDC7E1D5069}" sibTransId="{02E8E36B-E31F-4BB9-8C1F-340AF6268468}"/>
    <dgm:cxn modelId="{4792687B-C3B0-41F9-B79E-5B8FF3127386}" srcId="{1DCA58FD-1E90-4CA5-BA7E-89DA2DD4D7EC}" destId="{4ED50247-8184-4093-A0BE-208F2EACF324}" srcOrd="6" destOrd="0" parTransId="{14F6AFF8-25F7-4474-BA2C-9D6C4167591F}" sibTransId="{593EC645-6493-4C90-AC9E-C44C199F6DE6}"/>
    <dgm:cxn modelId="{23CFB986-E678-4780-90A8-3956193B365D}" srcId="{1DCA58FD-1E90-4CA5-BA7E-89DA2DD4D7EC}" destId="{9063C0FF-F1D6-40E9-A5FC-D052A807A3C0}" srcOrd="3" destOrd="0" parTransId="{39422013-741C-4FCD-9D58-49129969CCF6}" sibTransId="{95112383-586E-4D0B-A1A7-FD284173C9D0}"/>
    <dgm:cxn modelId="{22D52295-E1D1-4BC7-8939-3EB16B1382F8}" srcId="{1DCA58FD-1E90-4CA5-BA7E-89DA2DD4D7EC}" destId="{5FB94CAE-F8F4-4300-89B5-81F166C72063}" srcOrd="1" destOrd="0" parTransId="{74E03267-2C71-4FB9-992C-5C03547194E8}" sibTransId="{A1E10F45-C102-4499-B6A3-36C8DCF3F5B9}"/>
    <dgm:cxn modelId="{75420A9E-4D79-43E7-AC79-E8492BD2BE21}" type="presOf" srcId="{5FB94CAE-F8F4-4300-89B5-81F166C72063}" destId="{38BC50EC-7935-4D8D-878A-373EA3DA664D}" srcOrd="0" destOrd="0" presId="urn:microsoft.com/office/officeart/2018/2/layout/IconVerticalSolidList"/>
    <dgm:cxn modelId="{6289AE9F-353C-41C3-8BF4-BEA33E4312FC}" type="presOf" srcId="{1CD7D2A3-7B3D-4477-B75D-DCA03EA30D1F}" destId="{20BE05EF-9EFD-45D1-A20F-744814BAC7C1}" srcOrd="0" destOrd="0" presId="urn:microsoft.com/office/officeart/2018/2/layout/IconVerticalSolidList"/>
    <dgm:cxn modelId="{C09801A6-022C-4F6D-9047-B0C8C71C9EB4}" type="presOf" srcId="{2B7111B5-3102-485B-8328-04A758646F7F}" destId="{42324FF0-E8A4-4D5E-B0E6-1F3FC57ECE5C}" srcOrd="0" destOrd="0" presId="urn:microsoft.com/office/officeart/2018/2/layout/IconVerticalSolidList"/>
    <dgm:cxn modelId="{3AA7BCBA-CE4C-40AA-870A-C9F433D8A12A}" type="presOf" srcId="{9063C0FF-F1D6-40E9-A5FC-D052A807A3C0}" destId="{94C2FBD8-6598-49E1-9614-62D028600662}" srcOrd="0" destOrd="0" presId="urn:microsoft.com/office/officeart/2018/2/layout/IconVerticalSolidList"/>
    <dgm:cxn modelId="{21CC4AC4-3509-4C9F-8F74-0EB3D7D717F0}" type="presOf" srcId="{903BD56A-5131-48D4-82D4-ED093A27DE44}" destId="{AB61179C-3EC2-4056-9D4D-57863EA8D28E}" srcOrd="0" destOrd="0" presId="urn:microsoft.com/office/officeart/2018/2/layout/IconVerticalSolidList"/>
    <dgm:cxn modelId="{E8B5CCC9-F0DE-4B4A-BFCF-31D5EA429530}" srcId="{1DCA58FD-1E90-4CA5-BA7E-89DA2DD4D7EC}" destId="{2B7111B5-3102-485B-8328-04A758646F7F}" srcOrd="7" destOrd="0" parTransId="{73D11C29-2826-4C67-B33E-6FF78F09E1C9}" sibTransId="{A9FA2931-3B7D-4F9D-ACD2-A9CC3A7CCEE5}"/>
    <dgm:cxn modelId="{A7A929D8-D11C-4D89-A136-DDC450C24AD5}" srcId="{1DCA58FD-1E90-4CA5-BA7E-89DA2DD4D7EC}" destId="{D81046C1-206E-492C-864B-75765986E11A}" srcOrd="5" destOrd="0" parTransId="{9221B265-8120-471D-BA69-154A0386E3F7}" sibTransId="{46662DCF-4F70-4FF8-9EF8-4CDE43E4ED92}"/>
    <dgm:cxn modelId="{58A999D8-A7EE-424B-A57B-95AAAAB10662}" type="presOf" srcId="{4ED50247-8184-4093-A0BE-208F2EACF324}" destId="{C7D61CB4-C105-4F2B-A08D-EEB480040DFD}" srcOrd="0" destOrd="0" presId="urn:microsoft.com/office/officeart/2018/2/layout/IconVerticalSolidList"/>
    <dgm:cxn modelId="{132D7FE5-BC34-43D7-9ECE-AEFB34D0315E}" type="presOf" srcId="{1DCA58FD-1E90-4CA5-BA7E-89DA2DD4D7EC}" destId="{A8F53003-CB3F-4187-8C99-814A695F76D5}" srcOrd="0" destOrd="0" presId="urn:microsoft.com/office/officeart/2018/2/layout/IconVerticalSolidList"/>
    <dgm:cxn modelId="{BAD04527-D1D5-4DF7-A4B1-520FBA197F6F}" type="presParOf" srcId="{A8F53003-CB3F-4187-8C99-814A695F76D5}" destId="{79952EA8-48EC-472A-A699-4F68DA488A21}" srcOrd="0" destOrd="0" presId="urn:microsoft.com/office/officeart/2018/2/layout/IconVerticalSolidList"/>
    <dgm:cxn modelId="{47525EA8-2DE1-40C7-98EF-EEA257FFB61D}" type="presParOf" srcId="{79952EA8-48EC-472A-A699-4F68DA488A21}" destId="{378752C1-BCCE-4269-BCB3-B5D968A7ACBF}" srcOrd="0" destOrd="0" presId="urn:microsoft.com/office/officeart/2018/2/layout/IconVerticalSolidList"/>
    <dgm:cxn modelId="{DEAE1AAC-5305-44E0-95A7-83509C733411}" type="presParOf" srcId="{79952EA8-48EC-472A-A699-4F68DA488A21}" destId="{ED255C58-6AA0-4909-8C94-2938E329C100}" srcOrd="1" destOrd="0" presId="urn:microsoft.com/office/officeart/2018/2/layout/IconVerticalSolidList"/>
    <dgm:cxn modelId="{C3459C7A-F0BD-45D9-A660-8F6092379B50}" type="presParOf" srcId="{79952EA8-48EC-472A-A699-4F68DA488A21}" destId="{A515825E-C171-4C11-8BFA-F9433771057B}" srcOrd="2" destOrd="0" presId="urn:microsoft.com/office/officeart/2018/2/layout/IconVerticalSolidList"/>
    <dgm:cxn modelId="{477FE621-2A9D-4338-A582-48341E18F6B7}" type="presParOf" srcId="{79952EA8-48EC-472A-A699-4F68DA488A21}" destId="{20BE05EF-9EFD-45D1-A20F-744814BAC7C1}" srcOrd="3" destOrd="0" presId="urn:microsoft.com/office/officeart/2018/2/layout/IconVerticalSolidList"/>
    <dgm:cxn modelId="{7E17F44D-44C5-428F-BA2D-86FF3C2F75CD}" type="presParOf" srcId="{A8F53003-CB3F-4187-8C99-814A695F76D5}" destId="{C7A8022B-88CD-4B7C-9189-8424BB7F47B7}" srcOrd="1" destOrd="0" presId="urn:microsoft.com/office/officeart/2018/2/layout/IconVerticalSolidList"/>
    <dgm:cxn modelId="{3E732A27-4166-4623-9149-1439A5F0AE1B}" type="presParOf" srcId="{A8F53003-CB3F-4187-8C99-814A695F76D5}" destId="{0F969665-E2A9-40E4-BEC7-F5892F741A5D}" srcOrd="2" destOrd="0" presId="urn:microsoft.com/office/officeart/2018/2/layout/IconVerticalSolidList"/>
    <dgm:cxn modelId="{E42B1C96-CC5D-4220-A2F8-827196B51638}" type="presParOf" srcId="{0F969665-E2A9-40E4-BEC7-F5892F741A5D}" destId="{4A14E439-BEF9-49AD-8952-02D28EFD50E3}" srcOrd="0" destOrd="0" presId="urn:microsoft.com/office/officeart/2018/2/layout/IconVerticalSolidList"/>
    <dgm:cxn modelId="{9A08952B-64CC-44C4-86D0-129A6557E138}" type="presParOf" srcId="{0F969665-E2A9-40E4-BEC7-F5892F741A5D}" destId="{BCC3DFD9-5197-4A04-8CE6-BE07AD39710C}" srcOrd="1" destOrd="0" presId="urn:microsoft.com/office/officeart/2018/2/layout/IconVerticalSolidList"/>
    <dgm:cxn modelId="{086B172C-A215-4805-B70F-C850506B017E}" type="presParOf" srcId="{0F969665-E2A9-40E4-BEC7-F5892F741A5D}" destId="{7542FA04-754D-42D4-8F89-D341B73D8402}" srcOrd="2" destOrd="0" presId="urn:microsoft.com/office/officeart/2018/2/layout/IconVerticalSolidList"/>
    <dgm:cxn modelId="{69D29278-6B8A-45A3-BF2A-6BFF6C09D8A8}" type="presParOf" srcId="{0F969665-E2A9-40E4-BEC7-F5892F741A5D}" destId="{38BC50EC-7935-4D8D-878A-373EA3DA664D}" srcOrd="3" destOrd="0" presId="urn:microsoft.com/office/officeart/2018/2/layout/IconVerticalSolidList"/>
    <dgm:cxn modelId="{A06063D8-C171-4A82-B3A4-7B4F6B1EB91C}" type="presParOf" srcId="{A8F53003-CB3F-4187-8C99-814A695F76D5}" destId="{47BE0B97-CDAA-4DDC-A804-148E61368D15}" srcOrd="3" destOrd="0" presId="urn:microsoft.com/office/officeart/2018/2/layout/IconVerticalSolidList"/>
    <dgm:cxn modelId="{0D1723E4-5CE6-46C5-88C0-8AC8D918496C}" type="presParOf" srcId="{A8F53003-CB3F-4187-8C99-814A695F76D5}" destId="{2F80916B-2AE3-4882-9F15-1E73F8062B44}" srcOrd="4" destOrd="0" presId="urn:microsoft.com/office/officeart/2018/2/layout/IconVerticalSolidList"/>
    <dgm:cxn modelId="{E986625F-F9B5-41E7-8169-A023DD4491CE}" type="presParOf" srcId="{2F80916B-2AE3-4882-9F15-1E73F8062B44}" destId="{BBCB3B0C-19CF-4F35-948D-C93489E0680C}" srcOrd="0" destOrd="0" presId="urn:microsoft.com/office/officeart/2018/2/layout/IconVerticalSolidList"/>
    <dgm:cxn modelId="{9CB2F8A1-A4D7-4EBA-9D24-CE780DD593B0}" type="presParOf" srcId="{2F80916B-2AE3-4882-9F15-1E73F8062B44}" destId="{6F22401E-E82F-452F-AD87-84995514DED4}" srcOrd="1" destOrd="0" presId="urn:microsoft.com/office/officeart/2018/2/layout/IconVerticalSolidList"/>
    <dgm:cxn modelId="{7B1D097D-5FA8-42A9-926F-47D85875840C}" type="presParOf" srcId="{2F80916B-2AE3-4882-9F15-1E73F8062B44}" destId="{1FB40539-6C40-436D-825A-B178C3B0A542}" srcOrd="2" destOrd="0" presId="urn:microsoft.com/office/officeart/2018/2/layout/IconVerticalSolidList"/>
    <dgm:cxn modelId="{4527F7CD-99CE-4494-A5FE-4966187D0F69}" type="presParOf" srcId="{2F80916B-2AE3-4882-9F15-1E73F8062B44}" destId="{AB61179C-3EC2-4056-9D4D-57863EA8D28E}" srcOrd="3" destOrd="0" presId="urn:microsoft.com/office/officeart/2018/2/layout/IconVerticalSolidList"/>
    <dgm:cxn modelId="{125FD0BE-822B-46C7-8180-CABA25759817}" type="presParOf" srcId="{A8F53003-CB3F-4187-8C99-814A695F76D5}" destId="{C91A45A6-173D-418E-B04D-1BD18561907F}" srcOrd="5" destOrd="0" presId="urn:microsoft.com/office/officeart/2018/2/layout/IconVerticalSolidList"/>
    <dgm:cxn modelId="{C8C9A143-E735-42E0-9FAB-FD22738245FA}" type="presParOf" srcId="{A8F53003-CB3F-4187-8C99-814A695F76D5}" destId="{CF2EBC54-4A80-45A1-9230-7ADB2681B6F6}" srcOrd="6" destOrd="0" presId="urn:microsoft.com/office/officeart/2018/2/layout/IconVerticalSolidList"/>
    <dgm:cxn modelId="{5C4A018A-4E7E-4B3A-A474-7C4F84F35A9E}" type="presParOf" srcId="{CF2EBC54-4A80-45A1-9230-7ADB2681B6F6}" destId="{59BE4835-001B-4029-9F05-403E103DD44D}" srcOrd="0" destOrd="0" presId="urn:microsoft.com/office/officeart/2018/2/layout/IconVerticalSolidList"/>
    <dgm:cxn modelId="{0B65B182-F4B7-4E6B-8019-148BA6778B30}" type="presParOf" srcId="{CF2EBC54-4A80-45A1-9230-7ADB2681B6F6}" destId="{3BBDF638-53F6-4BBD-9BA1-6B36BAD0A83F}" srcOrd="1" destOrd="0" presId="urn:microsoft.com/office/officeart/2018/2/layout/IconVerticalSolidList"/>
    <dgm:cxn modelId="{F17983D1-A071-446E-90CC-E70583F9F66C}" type="presParOf" srcId="{CF2EBC54-4A80-45A1-9230-7ADB2681B6F6}" destId="{63D05AE8-6467-41C3-A129-E2560A38DD34}" srcOrd="2" destOrd="0" presId="urn:microsoft.com/office/officeart/2018/2/layout/IconVerticalSolidList"/>
    <dgm:cxn modelId="{A8B4B493-1B86-41A6-A911-DB459D81FBEE}" type="presParOf" srcId="{CF2EBC54-4A80-45A1-9230-7ADB2681B6F6}" destId="{94C2FBD8-6598-49E1-9614-62D028600662}" srcOrd="3" destOrd="0" presId="urn:microsoft.com/office/officeart/2018/2/layout/IconVerticalSolidList"/>
    <dgm:cxn modelId="{6F6E535A-5081-4F75-936D-2EB7A8F99540}" type="presParOf" srcId="{A8F53003-CB3F-4187-8C99-814A695F76D5}" destId="{713AE295-AA53-4621-8ADE-C764785F38E4}" srcOrd="7" destOrd="0" presId="urn:microsoft.com/office/officeart/2018/2/layout/IconVerticalSolidList"/>
    <dgm:cxn modelId="{8F198B2B-D61E-4F67-BD03-850C30EB0E6C}" type="presParOf" srcId="{A8F53003-CB3F-4187-8C99-814A695F76D5}" destId="{AD99F799-3C2F-435F-B407-B16D5494BEF3}" srcOrd="8" destOrd="0" presId="urn:microsoft.com/office/officeart/2018/2/layout/IconVerticalSolidList"/>
    <dgm:cxn modelId="{97C3AF7B-8037-4D1F-8836-9DD39ACB00EB}" type="presParOf" srcId="{AD99F799-3C2F-435F-B407-B16D5494BEF3}" destId="{6385CED6-083D-4DD7-9B97-D3093D9A0C67}" srcOrd="0" destOrd="0" presId="urn:microsoft.com/office/officeart/2018/2/layout/IconVerticalSolidList"/>
    <dgm:cxn modelId="{27C22192-65B7-44C0-BB0D-11981BCFE2E4}" type="presParOf" srcId="{AD99F799-3C2F-435F-B407-B16D5494BEF3}" destId="{F8AA176F-5AE0-4131-9228-9F1E7DEA188F}" srcOrd="1" destOrd="0" presId="urn:microsoft.com/office/officeart/2018/2/layout/IconVerticalSolidList"/>
    <dgm:cxn modelId="{BDDB10BC-11CA-4285-BEE9-A78E667527EF}" type="presParOf" srcId="{AD99F799-3C2F-435F-B407-B16D5494BEF3}" destId="{EAA851C1-42B3-4D37-898D-ECB574293A4E}" srcOrd="2" destOrd="0" presId="urn:microsoft.com/office/officeart/2018/2/layout/IconVerticalSolidList"/>
    <dgm:cxn modelId="{35B0D233-B94E-4827-AC29-DFD7EAB8A160}" type="presParOf" srcId="{AD99F799-3C2F-435F-B407-B16D5494BEF3}" destId="{F16519DD-3255-4154-A237-F03B419EE1B4}" srcOrd="3" destOrd="0" presId="urn:microsoft.com/office/officeart/2018/2/layout/IconVerticalSolidList"/>
    <dgm:cxn modelId="{EC0137C6-F03B-4522-B679-784491539B1A}" type="presParOf" srcId="{A8F53003-CB3F-4187-8C99-814A695F76D5}" destId="{52D4AE18-1D97-4BEA-A5E5-67F8CF741950}" srcOrd="9" destOrd="0" presId="urn:microsoft.com/office/officeart/2018/2/layout/IconVerticalSolidList"/>
    <dgm:cxn modelId="{45EA675F-E91F-40AB-8770-0C24D7296725}" type="presParOf" srcId="{A8F53003-CB3F-4187-8C99-814A695F76D5}" destId="{816D3924-F15C-4C13-91B0-D65853443E80}" srcOrd="10" destOrd="0" presId="urn:microsoft.com/office/officeart/2018/2/layout/IconVerticalSolidList"/>
    <dgm:cxn modelId="{CA6D4F6F-8F7C-4E35-A628-C7B255824A95}" type="presParOf" srcId="{816D3924-F15C-4C13-91B0-D65853443E80}" destId="{3937D8F2-BC24-472B-BBC5-9BBAC17A6DA4}" srcOrd="0" destOrd="0" presId="urn:microsoft.com/office/officeart/2018/2/layout/IconVerticalSolidList"/>
    <dgm:cxn modelId="{A47417CC-1FEA-4139-A3EE-ED212FA50326}" type="presParOf" srcId="{816D3924-F15C-4C13-91B0-D65853443E80}" destId="{7D4FC4C0-413D-4289-B009-93955BBE9B43}" srcOrd="1" destOrd="0" presId="urn:microsoft.com/office/officeart/2018/2/layout/IconVerticalSolidList"/>
    <dgm:cxn modelId="{37F5D108-8994-4771-B62B-AB402E0AC157}" type="presParOf" srcId="{816D3924-F15C-4C13-91B0-D65853443E80}" destId="{503AAD40-B508-4682-A2C0-D81EB8C4B519}" srcOrd="2" destOrd="0" presId="urn:microsoft.com/office/officeart/2018/2/layout/IconVerticalSolidList"/>
    <dgm:cxn modelId="{4C87632D-0651-4799-85D4-CB8BD74BA022}" type="presParOf" srcId="{816D3924-F15C-4C13-91B0-D65853443E80}" destId="{999468FB-BC62-41F3-B9DF-6FD040829ACB}" srcOrd="3" destOrd="0" presId="urn:microsoft.com/office/officeart/2018/2/layout/IconVerticalSolidList"/>
    <dgm:cxn modelId="{62BCC7EE-E29A-4E6F-8EEE-75B7E1733F34}" type="presParOf" srcId="{A8F53003-CB3F-4187-8C99-814A695F76D5}" destId="{B1A29101-7870-4106-B8E4-1FCAC0A80CE3}" srcOrd="11" destOrd="0" presId="urn:microsoft.com/office/officeart/2018/2/layout/IconVerticalSolidList"/>
    <dgm:cxn modelId="{E729607F-EC02-45DC-B1A5-4E48E2245920}" type="presParOf" srcId="{A8F53003-CB3F-4187-8C99-814A695F76D5}" destId="{5673AD4B-5FDC-4C55-AE95-6E7A1116988D}" srcOrd="12" destOrd="0" presId="urn:microsoft.com/office/officeart/2018/2/layout/IconVerticalSolidList"/>
    <dgm:cxn modelId="{741C9861-E83D-4C65-BC2F-B0BDF9DC4844}" type="presParOf" srcId="{5673AD4B-5FDC-4C55-AE95-6E7A1116988D}" destId="{9D0494A1-CA36-44F8-B9E9-9AA4DB4E7364}" srcOrd="0" destOrd="0" presId="urn:microsoft.com/office/officeart/2018/2/layout/IconVerticalSolidList"/>
    <dgm:cxn modelId="{CE2C9AB8-B874-4BBF-8CC2-B70A8DE02294}" type="presParOf" srcId="{5673AD4B-5FDC-4C55-AE95-6E7A1116988D}" destId="{42B80FB7-C80B-438A-82B8-50EEE84457B0}" srcOrd="1" destOrd="0" presId="urn:microsoft.com/office/officeart/2018/2/layout/IconVerticalSolidList"/>
    <dgm:cxn modelId="{ED380BE4-9523-4DC7-96B3-4627013059B0}" type="presParOf" srcId="{5673AD4B-5FDC-4C55-AE95-6E7A1116988D}" destId="{80EE5AC2-F2FE-44D4-9CE5-CF0D49D5E829}" srcOrd="2" destOrd="0" presId="urn:microsoft.com/office/officeart/2018/2/layout/IconVerticalSolidList"/>
    <dgm:cxn modelId="{9BB73900-B52E-4F4C-AB87-1F673A6F77C5}" type="presParOf" srcId="{5673AD4B-5FDC-4C55-AE95-6E7A1116988D}" destId="{C7D61CB4-C105-4F2B-A08D-EEB480040DFD}" srcOrd="3" destOrd="0" presId="urn:microsoft.com/office/officeart/2018/2/layout/IconVerticalSolidList"/>
    <dgm:cxn modelId="{09468006-5CDE-49E4-8678-A59C42A3A505}" type="presParOf" srcId="{A8F53003-CB3F-4187-8C99-814A695F76D5}" destId="{362692F7-8803-40C4-8A3A-B0FD2A7D5AF2}" srcOrd="13" destOrd="0" presId="urn:microsoft.com/office/officeart/2018/2/layout/IconVerticalSolidList"/>
    <dgm:cxn modelId="{539A1852-53D4-4187-8133-7FA037677179}" type="presParOf" srcId="{A8F53003-CB3F-4187-8C99-814A695F76D5}" destId="{5BECC0B4-BBDA-4697-9C34-BC80AC33860D}" srcOrd="14" destOrd="0" presId="urn:microsoft.com/office/officeart/2018/2/layout/IconVerticalSolidList"/>
    <dgm:cxn modelId="{131AE676-9DFE-4004-9863-B8DE670C85D9}" type="presParOf" srcId="{5BECC0B4-BBDA-4697-9C34-BC80AC33860D}" destId="{9E2515B2-2B89-4CC1-9D32-5982A6C34DDC}" srcOrd="0" destOrd="0" presId="urn:microsoft.com/office/officeart/2018/2/layout/IconVerticalSolidList"/>
    <dgm:cxn modelId="{B36EEAE9-BE20-497C-84E6-2A1AD28DCB37}" type="presParOf" srcId="{5BECC0B4-BBDA-4697-9C34-BC80AC33860D}" destId="{180A080E-19FB-4DE9-B840-A45DE2F13B92}" srcOrd="1" destOrd="0" presId="urn:microsoft.com/office/officeart/2018/2/layout/IconVerticalSolidList"/>
    <dgm:cxn modelId="{90A7A54B-97D2-4A99-AC51-C2FD6CD39F87}" type="presParOf" srcId="{5BECC0B4-BBDA-4697-9C34-BC80AC33860D}" destId="{0C7C1872-D31C-45C3-8AEA-389EFF0298CA}" srcOrd="2" destOrd="0" presId="urn:microsoft.com/office/officeart/2018/2/layout/IconVerticalSolidList"/>
    <dgm:cxn modelId="{1BC867FD-DDCD-4DFB-B762-76F926DE9D01}" type="presParOf" srcId="{5BECC0B4-BBDA-4697-9C34-BC80AC33860D}" destId="{42324FF0-E8A4-4D5E-B0E6-1F3FC57ECE5C}"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4BF2E56-799C-46D1-88DE-27BA9E92876F}" type="doc">
      <dgm:prSet loTypeId="urn:microsoft.com/office/officeart/2005/8/layout/matrix3" loCatId="matrix" qsTypeId="urn:microsoft.com/office/officeart/2005/8/quickstyle/simple1" qsCatId="simple" csTypeId="urn:microsoft.com/office/officeart/2005/8/colors/colorful1" csCatId="colorful" phldr="1"/>
      <dgm:spPr/>
      <dgm:t>
        <a:bodyPr/>
        <a:lstStyle/>
        <a:p>
          <a:endParaRPr lang="en-US"/>
        </a:p>
      </dgm:t>
    </dgm:pt>
    <dgm:pt modelId="{7A4A1DA0-0D4C-4831-9197-64FCD496047F}">
      <dgm:prSet/>
      <dgm:spPr/>
      <dgm:t>
        <a:bodyPr/>
        <a:lstStyle/>
        <a:p>
          <a:r>
            <a:rPr lang="es-ES" dirty="0"/>
            <a:t>Concurrencia sin paralelismo</a:t>
          </a:r>
          <a:endParaRPr lang="en-US" dirty="0"/>
        </a:p>
      </dgm:t>
    </dgm:pt>
    <dgm:pt modelId="{73F28794-9281-40A9-AEEC-1795A367517B}" type="parTrans" cxnId="{F4BCF134-2920-433E-B6D7-B391BF34CD2B}">
      <dgm:prSet/>
      <dgm:spPr/>
      <dgm:t>
        <a:bodyPr/>
        <a:lstStyle/>
        <a:p>
          <a:endParaRPr lang="en-US"/>
        </a:p>
      </dgm:t>
    </dgm:pt>
    <dgm:pt modelId="{535699DC-791A-4F4F-9891-F61C95E5D079}" type="sibTrans" cxnId="{F4BCF134-2920-433E-B6D7-B391BF34CD2B}">
      <dgm:prSet/>
      <dgm:spPr/>
      <dgm:t>
        <a:bodyPr/>
        <a:lstStyle/>
        <a:p>
          <a:endParaRPr lang="en-US"/>
        </a:p>
      </dgm:t>
    </dgm:pt>
    <dgm:pt modelId="{A7B129A6-A975-43E7-96B3-C8759C6726EC}">
      <dgm:prSet/>
      <dgm:spPr/>
      <dgm:t>
        <a:bodyPr/>
        <a:lstStyle/>
        <a:p>
          <a:r>
            <a:rPr lang="es-ES" dirty="0"/>
            <a:t>Asincronía apoyándose en Eventos y </a:t>
          </a:r>
          <a:r>
            <a:rPr lang="en-US" noProof="0" dirty="0"/>
            <a:t>Callbacks</a:t>
          </a:r>
        </a:p>
      </dgm:t>
    </dgm:pt>
    <dgm:pt modelId="{1B857CE4-2019-4EA5-AE4D-652086E62A5E}" type="parTrans" cxnId="{A5B1FE26-7580-4F36-9BFD-55AB2062B898}">
      <dgm:prSet/>
      <dgm:spPr/>
      <dgm:t>
        <a:bodyPr/>
        <a:lstStyle/>
        <a:p>
          <a:endParaRPr lang="en-US"/>
        </a:p>
      </dgm:t>
    </dgm:pt>
    <dgm:pt modelId="{A9C8F787-4DE6-4A23-9C3D-056887E747C1}" type="sibTrans" cxnId="{A5B1FE26-7580-4F36-9BFD-55AB2062B898}">
      <dgm:prSet/>
      <dgm:spPr/>
      <dgm:t>
        <a:bodyPr/>
        <a:lstStyle/>
        <a:p>
          <a:endParaRPr lang="en-US"/>
        </a:p>
      </dgm:t>
    </dgm:pt>
    <dgm:pt modelId="{B6BC10BB-D9B1-41EE-B23B-E95462D0A0D7}">
      <dgm:prSet/>
      <dgm:spPr/>
      <dgm:t>
        <a:bodyPr/>
        <a:lstStyle/>
        <a:p>
          <a:r>
            <a:rPr lang="es-ES" dirty="0"/>
            <a:t>Lenguaje sencillo y muy extendido: JavaScript</a:t>
          </a:r>
          <a:endParaRPr lang="en-US" dirty="0"/>
        </a:p>
      </dgm:t>
    </dgm:pt>
    <dgm:pt modelId="{0B6BCA53-B114-4CA8-A6ED-9B9B270EDCBA}" type="parTrans" cxnId="{AA98A769-DB24-4F9B-BDEE-0B14BB32F086}">
      <dgm:prSet/>
      <dgm:spPr/>
      <dgm:t>
        <a:bodyPr/>
        <a:lstStyle/>
        <a:p>
          <a:endParaRPr lang="en-US"/>
        </a:p>
      </dgm:t>
    </dgm:pt>
    <dgm:pt modelId="{C05A20D2-B8F2-44BF-95C6-7BC6A7EDA9AF}" type="sibTrans" cxnId="{AA98A769-DB24-4F9B-BDEE-0B14BB32F086}">
      <dgm:prSet/>
      <dgm:spPr/>
      <dgm:t>
        <a:bodyPr/>
        <a:lstStyle/>
        <a:p>
          <a:endParaRPr lang="en-US"/>
        </a:p>
      </dgm:t>
    </dgm:pt>
    <dgm:pt modelId="{953819A9-9288-4A09-AE90-8D4D53EA39BC}">
      <dgm:prSet/>
      <dgm:spPr/>
      <dgm:t>
        <a:bodyPr/>
        <a:lstStyle/>
        <a:p>
          <a:r>
            <a:rPr lang="es-ES" dirty="0"/>
            <a:t>API muy pequeña y muy consistente</a:t>
          </a:r>
          <a:endParaRPr lang="en-US" dirty="0"/>
        </a:p>
      </dgm:t>
    </dgm:pt>
    <dgm:pt modelId="{306F4330-1F76-4483-B690-C83936AEFD99}" type="parTrans" cxnId="{01712930-916B-4832-91E0-3A879EC813A2}">
      <dgm:prSet/>
      <dgm:spPr/>
      <dgm:t>
        <a:bodyPr/>
        <a:lstStyle/>
        <a:p>
          <a:endParaRPr lang="en-US"/>
        </a:p>
      </dgm:t>
    </dgm:pt>
    <dgm:pt modelId="{468B22F6-8B48-45C8-8C8E-5DB7F47BC08E}" type="sibTrans" cxnId="{01712930-916B-4832-91E0-3A879EC813A2}">
      <dgm:prSet/>
      <dgm:spPr/>
      <dgm:t>
        <a:bodyPr/>
        <a:lstStyle/>
        <a:p>
          <a:endParaRPr lang="en-US"/>
        </a:p>
      </dgm:t>
    </dgm:pt>
    <dgm:pt modelId="{4C3BC9BB-126A-4F33-99A7-18D7E64FEBE9}" type="pres">
      <dgm:prSet presAssocID="{94BF2E56-799C-46D1-88DE-27BA9E92876F}" presName="matrix" presStyleCnt="0">
        <dgm:presLayoutVars>
          <dgm:chMax val="1"/>
          <dgm:dir/>
          <dgm:resizeHandles val="exact"/>
        </dgm:presLayoutVars>
      </dgm:prSet>
      <dgm:spPr/>
    </dgm:pt>
    <dgm:pt modelId="{8A2D1D85-824D-484F-8866-36922CAD2E1E}" type="pres">
      <dgm:prSet presAssocID="{94BF2E56-799C-46D1-88DE-27BA9E92876F}" presName="diamond" presStyleLbl="bgShp" presStyleIdx="0" presStyleCnt="1"/>
      <dgm:spPr/>
    </dgm:pt>
    <dgm:pt modelId="{E8C5FEEF-2579-42E1-985B-8DD6A98E870E}" type="pres">
      <dgm:prSet presAssocID="{94BF2E56-799C-46D1-88DE-27BA9E92876F}" presName="quad1" presStyleLbl="node1" presStyleIdx="0" presStyleCnt="4">
        <dgm:presLayoutVars>
          <dgm:chMax val="0"/>
          <dgm:chPref val="0"/>
          <dgm:bulletEnabled val="1"/>
        </dgm:presLayoutVars>
      </dgm:prSet>
      <dgm:spPr/>
    </dgm:pt>
    <dgm:pt modelId="{065B04B4-266F-4DDF-8E1C-F00C1D7B4649}" type="pres">
      <dgm:prSet presAssocID="{94BF2E56-799C-46D1-88DE-27BA9E92876F}" presName="quad2" presStyleLbl="node1" presStyleIdx="1" presStyleCnt="4">
        <dgm:presLayoutVars>
          <dgm:chMax val="0"/>
          <dgm:chPref val="0"/>
          <dgm:bulletEnabled val="1"/>
        </dgm:presLayoutVars>
      </dgm:prSet>
      <dgm:spPr/>
    </dgm:pt>
    <dgm:pt modelId="{994C3A67-693A-4E2B-ABE9-BA02514B7D04}" type="pres">
      <dgm:prSet presAssocID="{94BF2E56-799C-46D1-88DE-27BA9E92876F}" presName="quad3" presStyleLbl="node1" presStyleIdx="2" presStyleCnt="4">
        <dgm:presLayoutVars>
          <dgm:chMax val="0"/>
          <dgm:chPref val="0"/>
          <dgm:bulletEnabled val="1"/>
        </dgm:presLayoutVars>
      </dgm:prSet>
      <dgm:spPr/>
    </dgm:pt>
    <dgm:pt modelId="{F28196FE-8E40-4C78-AFA5-9025927E7D79}" type="pres">
      <dgm:prSet presAssocID="{94BF2E56-799C-46D1-88DE-27BA9E92876F}" presName="quad4" presStyleLbl="node1" presStyleIdx="3" presStyleCnt="4">
        <dgm:presLayoutVars>
          <dgm:chMax val="0"/>
          <dgm:chPref val="0"/>
          <dgm:bulletEnabled val="1"/>
        </dgm:presLayoutVars>
      </dgm:prSet>
      <dgm:spPr/>
    </dgm:pt>
  </dgm:ptLst>
  <dgm:cxnLst>
    <dgm:cxn modelId="{A5B1FE26-7580-4F36-9BFD-55AB2062B898}" srcId="{94BF2E56-799C-46D1-88DE-27BA9E92876F}" destId="{A7B129A6-A975-43E7-96B3-C8759C6726EC}" srcOrd="1" destOrd="0" parTransId="{1B857CE4-2019-4EA5-AE4D-652086E62A5E}" sibTransId="{A9C8F787-4DE6-4A23-9C3D-056887E747C1}"/>
    <dgm:cxn modelId="{01712930-916B-4832-91E0-3A879EC813A2}" srcId="{94BF2E56-799C-46D1-88DE-27BA9E92876F}" destId="{953819A9-9288-4A09-AE90-8D4D53EA39BC}" srcOrd="3" destOrd="0" parTransId="{306F4330-1F76-4483-B690-C83936AEFD99}" sibTransId="{468B22F6-8B48-45C8-8C8E-5DB7F47BC08E}"/>
    <dgm:cxn modelId="{CD3A6534-AFCF-43D4-883A-F1738118E043}" type="presOf" srcId="{94BF2E56-799C-46D1-88DE-27BA9E92876F}" destId="{4C3BC9BB-126A-4F33-99A7-18D7E64FEBE9}" srcOrd="0" destOrd="0" presId="urn:microsoft.com/office/officeart/2005/8/layout/matrix3"/>
    <dgm:cxn modelId="{F4BCF134-2920-433E-B6D7-B391BF34CD2B}" srcId="{94BF2E56-799C-46D1-88DE-27BA9E92876F}" destId="{7A4A1DA0-0D4C-4831-9197-64FCD496047F}" srcOrd="0" destOrd="0" parTransId="{73F28794-9281-40A9-AEEC-1795A367517B}" sibTransId="{535699DC-791A-4F4F-9891-F61C95E5D079}"/>
    <dgm:cxn modelId="{AE44AE67-86DE-4390-ADF1-C15E8111ED2C}" type="presOf" srcId="{7A4A1DA0-0D4C-4831-9197-64FCD496047F}" destId="{E8C5FEEF-2579-42E1-985B-8DD6A98E870E}" srcOrd="0" destOrd="0" presId="urn:microsoft.com/office/officeart/2005/8/layout/matrix3"/>
    <dgm:cxn modelId="{AA98A769-DB24-4F9B-BDEE-0B14BB32F086}" srcId="{94BF2E56-799C-46D1-88DE-27BA9E92876F}" destId="{B6BC10BB-D9B1-41EE-B23B-E95462D0A0D7}" srcOrd="2" destOrd="0" parTransId="{0B6BCA53-B114-4CA8-A6ED-9B9B270EDCBA}" sibTransId="{C05A20D2-B8F2-44BF-95C6-7BC6A7EDA9AF}"/>
    <dgm:cxn modelId="{A10A084B-4EBF-4288-A019-58A1B7484AFF}" type="presOf" srcId="{953819A9-9288-4A09-AE90-8D4D53EA39BC}" destId="{F28196FE-8E40-4C78-AFA5-9025927E7D79}" srcOrd="0" destOrd="0" presId="urn:microsoft.com/office/officeart/2005/8/layout/matrix3"/>
    <dgm:cxn modelId="{8AF8B654-27A1-4CDF-9049-0E147502B892}" type="presOf" srcId="{A7B129A6-A975-43E7-96B3-C8759C6726EC}" destId="{065B04B4-266F-4DDF-8E1C-F00C1D7B4649}" srcOrd="0" destOrd="0" presId="urn:microsoft.com/office/officeart/2005/8/layout/matrix3"/>
    <dgm:cxn modelId="{C0B88857-6A11-4288-8655-5849E2CEC5CD}" type="presOf" srcId="{B6BC10BB-D9B1-41EE-B23B-E95462D0A0D7}" destId="{994C3A67-693A-4E2B-ABE9-BA02514B7D04}" srcOrd="0" destOrd="0" presId="urn:microsoft.com/office/officeart/2005/8/layout/matrix3"/>
    <dgm:cxn modelId="{5B45B859-06C6-4971-BC12-9CBFD459C46F}" type="presParOf" srcId="{4C3BC9BB-126A-4F33-99A7-18D7E64FEBE9}" destId="{8A2D1D85-824D-484F-8866-36922CAD2E1E}" srcOrd="0" destOrd="0" presId="urn:microsoft.com/office/officeart/2005/8/layout/matrix3"/>
    <dgm:cxn modelId="{58AB57F9-1D63-45AE-A056-C3633D65FE5D}" type="presParOf" srcId="{4C3BC9BB-126A-4F33-99A7-18D7E64FEBE9}" destId="{E8C5FEEF-2579-42E1-985B-8DD6A98E870E}" srcOrd="1" destOrd="0" presId="urn:microsoft.com/office/officeart/2005/8/layout/matrix3"/>
    <dgm:cxn modelId="{DE0FEC01-2884-4475-A8F8-7EEE92EDF855}" type="presParOf" srcId="{4C3BC9BB-126A-4F33-99A7-18D7E64FEBE9}" destId="{065B04B4-266F-4DDF-8E1C-F00C1D7B4649}" srcOrd="2" destOrd="0" presId="urn:microsoft.com/office/officeart/2005/8/layout/matrix3"/>
    <dgm:cxn modelId="{54A6CEF2-29C2-42EA-9C01-8BC0C8339FC0}" type="presParOf" srcId="{4C3BC9BB-126A-4F33-99A7-18D7E64FEBE9}" destId="{994C3A67-693A-4E2B-ABE9-BA02514B7D04}" srcOrd="3" destOrd="0" presId="urn:microsoft.com/office/officeart/2005/8/layout/matrix3"/>
    <dgm:cxn modelId="{69D58F9C-9329-45AA-9732-582C26A6CA7B}" type="presParOf" srcId="{4C3BC9BB-126A-4F33-99A7-18D7E64FEBE9}" destId="{F28196FE-8E40-4C78-AFA5-9025927E7D79}" srcOrd="4" destOrd="0" presId="urn:microsoft.com/office/officeart/2005/8/layout/matrix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39D04AD-2611-40D7-AFE6-70B2661B8A58}"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4E0408E4-5452-48F9-B8C4-65003538B67E}">
      <dgm:prSet/>
      <dgm:spPr/>
      <dgm:t>
        <a:bodyPr/>
        <a:lstStyle/>
        <a:p>
          <a:pPr>
            <a:lnSpc>
              <a:spcPct val="100000"/>
            </a:lnSpc>
          </a:pPr>
          <a:r>
            <a:rPr lang="es-ES" dirty="0"/>
            <a:t>Editor de código: </a:t>
          </a:r>
          <a:r>
            <a:rPr lang="en-US" noProof="0" dirty="0"/>
            <a:t>Visual Studio Code</a:t>
          </a:r>
          <a:br>
            <a:rPr lang="es-ES" dirty="0"/>
          </a:br>
          <a:r>
            <a:rPr lang="es-ES" dirty="0">
              <a:hlinkClick xmlns:r="http://schemas.openxmlformats.org/officeDocument/2006/relationships" r:id="rId1"/>
            </a:rPr>
            <a:t>https://code.visualstudio.com/</a:t>
          </a:r>
          <a:endParaRPr lang="en-US" dirty="0"/>
        </a:p>
      </dgm:t>
    </dgm:pt>
    <dgm:pt modelId="{3B3FB35C-8083-4899-AC98-759E7ECCFA69}" type="parTrans" cxnId="{E08CAC62-9E26-467F-AC3A-E86FEAB87D12}">
      <dgm:prSet/>
      <dgm:spPr/>
      <dgm:t>
        <a:bodyPr/>
        <a:lstStyle/>
        <a:p>
          <a:endParaRPr lang="en-US"/>
        </a:p>
      </dgm:t>
    </dgm:pt>
    <dgm:pt modelId="{2E7DD2DB-7997-44D5-8CD2-1E9DF0F0EFB7}" type="sibTrans" cxnId="{E08CAC62-9E26-467F-AC3A-E86FEAB87D12}">
      <dgm:prSet/>
      <dgm:spPr/>
      <dgm:t>
        <a:bodyPr/>
        <a:lstStyle/>
        <a:p>
          <a:endParaRPr lang="en-US"/>
        </a:p>
      </dgm:t>
    </dgm:pt>
    <dgm:pt modelId="{3EC9B53F-30E9-4E07-8CCC-18C2BE381EBB}">
      <dgm:prSet/>
      <dgm:spPr/>
      <dgm:t>
        <a:bodyPr/>
        <a:lstStyle/>
        <a:p>
          <a:pPr>
            <a:lnSpc>
              <a:spcPct val="100000"/>
            </a:lnSpc>
          </a:pPr>
          <a:r>
            <a:rPr lang="es-ES" dirty="0"/>
            <a:t>Node.js y el gestor de paquetes npm</a:t>
          </a:r>
          <a:br>
            <a:rPr lang="es-ES" dirty="0"/>
          </a:br>
          <a:r>
            <a:rPr lang="es-ES" dirty="0">
              <a:hlinkClick xmlns:r="http://schemas.openxmlformats.org/officeDocument/2006/relationships" r:id="rId2"/>
            </a:rPr>
            <a:t>https://nodejs.org/es/</a:t>
          </a:r>
          <a:endParaRPr lang="en-US" dirty="0"/>
        </a:p>
      </dgm:t>
    </dgm:pt>
    <dgm:pt modelId="{855FFBC3-10FC-451C-9CB5-10B5147C0BAC}" type="parTrans" cxnId="{F21B196B-D4F8-4EFE-9015-44E4B5994516}">
      <dgm:prSet/>
      <dgm:spPr/>
      <dgm:t>
        <a:bodyPr/>
        <a:lstStyle/>
        <a:p>
          <a:endParaRPr lang="en-US"/>
        </a:p>
      </dgm:t>
    </dgm:pt>
    <dgm:pt modelId="{9F6C6FF2-2CEE-4A60-8310-D1911CC41A0E}" type="sibTrans" cxnId="{F21B196B-D4F8-4EFE-9015-44E4B5994516}">
      <dgm:prSet/>
      <dgm:spPr/>
      <dgm:t>
        <a:bodyPr/>
        <a:lstStyle/>
        <a:p>
          <a:endParaRPr lang="en-US"/>
        </a:p>
      </dgm:t>
    </dgm:pt>
    <dgm:pt modelId="{739597D2-DEE5-48DD-8865-32BA9C34938E}">
      <dgm:prSet/>
      <dgm:spPr/>
      <dgm:t>
        <a:bodyPr/>
        <a:lstStyle/>
        <a:p>
          <a:pPr>
            <a:lnSpc>
              <a:spcPct val="100000"/>
            </a:lnSpc>
          </a:pPr>
          <a:r>
            <a:rPr lang="en-US" dirty="0"/>
            <a:t>Terminal (Linea de commandos)</a:t>
          </a:r>
        </a:p>
      </dgm:t>
    </dgm:pt>
    <dgm:pt modelId="{DF04F5E7-DE96-4CFB-A9FB-4A98B808D6FC}" type="parTrans" cxnId="{4BEE1617-5A04-412B-9A7C-2C8F6B3CB943}">
      <dgm:prSet/>
      <dgm:spPr/>
      <dgm:t>
        <a:bodyPr/>
        <a:lstStyle/>
        <a:p>
          <a:endParaRPr lang="es-ES"/>
        </a:p>
      </dgm:t>
    </dgm:pt>
    <dgm:pt modelId="{02C92FA4-5866-49A4-A729-B0E1BBB161DB}" type="sibTrans" cxnId="{4BEE1617-5A04-412B-9A7C-2C8F6B3CB943}">
      <dgm:prSet/>
      <dgm:spPr/>
      <dgm:t>
        <a:bodyPr/>
        <a:lstStyle/>
        <a:p>
          <a:endParaRPr lang="es-ES"/>
        </a:p>
      </dgm:t>
    </dgm:pt>
    <dgm:pt modelId="{71DCE5C1-C75D-4AEA-AC07-2CA2CB99A448}">
      <dgm:prSet/>
      <dgm:spPr/>
      <dgm:t>
        <a:bodyPr/>
        <a:lstStyle/>
        <a:p>
          <a:pPr>
            <a:lnSpc>
              <a:spcPct val="100000"/>
            </a:lnSpc>
          </a:pPr>
          <a:r>
            <a:rPr lang="es-ES" dirty="0"/>
            <a:t>Git y una cuenta en un hosting de repositorios (GitHub)</a:t>
          </a:r>
          <a:br>
            <a:rPr lang="es-ES" dirty="0"/>
          </a:br>
          <a:r>
            <a:rPr lang="es-ES" dirty="0">
              <a:hlinkClick xmlns:r="http://schemas.openxmlformats.org/officeDocument/2006/relationships" r:id="rId3"/>
            </a:rPr>
            <a:t>https://git-scm.com/</a:t>
          </a:r>
          <a:br>
            <a:rPr lang="es-ES" dirty="0"/>
          </a:br>
          <a:r>
            <a:rPr lang="es-ES" dirty="0">
              <a:hlinkClick xmlns:r="http://schemas.openxmlformats.org/officeDocument/2006/relationships" r:id="rId4"/>
            </a:rPr>
            <a:t>https://github.com/</a:t>
          </a:r>
          <a:endParaRPr lang="en-US" dirty="0"/>
        </a:p>
      </dgm:t>
    </dgm:pt>
    <dgm:pt modelId="{48A5800A-1BC9-4FAC-BBCC-2F0F62BCA41C}" type="parTrans" cxnId="{12B38B57-9DF2-49F3-9837-043946611602}">
      <dgm:prSet/>
      <dgm:spPr/>
    </dgm:pt>
    <dgm:pt modelId="{71FAA80B-19EB-47FF-84E0-47102CE100B3}" type="sibTrans" cxnId="{12B38B57-9DF2-49F3-9837-043946611602}">
      <dgm:prSet/>
      <dgm:spPr/>
    </dgm:pt>
    <dgm:pt modelId="{72F37B8B-9CF1-4C4D-95AE-30D82DB87D60}" type="pres">
      <dgm:prSet presAssocID="{439D04AD-2611-40D7-AFE6-70B2661B8A58}" presName="root" presStyleCnt="0">
        <dgm:presLayoutVars>
          <dgm:dir/>
          <dgm:resizeHandles val="exact"/>
        </dgm:presLayoutVars>
      </dgm:prSet>
      <dgm:spPr/>
    </dgm:pt>
    <dgm:pt modelId="{39DAF868-1D4D-4DDF-8D72-7173D35734C4}" type="pres">
      <dgm:prSet presAssocID="{71DCE5C1-C75D-4AEA-AC07-2CA2CB99A448}" presName="compNode" presStyleCnt="0"/>
      <dgm:spPr/>
    </dgm:pt>
    <dgm:pt modelId="{B7E355A9-4335-4C27-8DCB-A2437812ED79}" type="pres">
      <dgm:prSet presAssocID="{71DCE5C1-C75D-4AEA-AC07-2CA2CB99A448}" presName="bgRect" presStyleLbl="bgShp" presStyleIdx="0" presStyleCnt="4"/>
      <dgm:spPr/>
    </dgm:pt>
    <dgm:pt modelId="{84557CD5-D042-4AD6-BA75-0C0F95ECED3C}" type="pres">
      <dgm:prSet presAssocID="{71DCE5C1-C75D-4AEA-AC07-2CA2CB99A448}" presName="iconRect" presStyleLbl="node1" presStyleIdx="0" presStyleCnt="4"/>
      <dgm:spPr>
        <a:blipFill rotWithShape="1">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dgm:spPr>
    </dgm:pt>
    <dgm:pt modelId="{1F11079A-2467-42EF-827F-1BFD8E942634}" type="pres">
      <dgm:prSet presAssocID="{71DCE5C1-C75D-4AEA-AC07-2CA2CB99A448}" presName="spaceRect" presStyleCnt="0"/>
      <dgm:spPr/>
    </dgm:pt>
    <dgm:pt modelId="{0F455271-4F5F-4ED5-8B37-142458D28BAD}" type="pres">
      <dgm:prSet presAssocID="{71DCE5C1-C75D-4AEA-AC07-2CA2CB99A448}" presName="parTx" presStyleLbl="revTx" presStyleIdx="0" presStyleCnt="4">
        <dgm:presLayoutVars>
          <dgm:chMax val="0"/>
          <dgm:chPref val="0"/>
        </dgm:presLayoutVars>
      </dgm:prSet>
      <dgm:spPr/>
    </dgm:pt>
    <dgm:pt modelId="{9A5D1B04-4717-4A18-8B51-B26BB8DFE0F3}" type="pres">
      <dgm:prSet presAssocID="{71FAA80B-19EB-47FF-84E0-47102CE100B3}" presName="sibTrans" presStyleCnt="0"/>
      <dgm:spPr/>
    </dgm:pt>
    <dgm:pt modelId="{0D9ECDA6-2DF0-404F-8BEB-E7673106DB78}" type="pres">
      <dgm:prSet presAssocID="{4E0408E4-5452-48F9-B8C4-65003538B67E}" presName="compNode" presStyleCnt="0"/>
      <dgm:spPr/>
    </dgm:pt>
    <dgm:pt modelId="{6496E699-67DF-4A1A-BC40-7A87B9EC14C5}" type="pres">
      <dgm:prSet presAssocID="{4E0408E4-5452-48F9-B8C4-65003538B67E}" presName="bgRect" presStyleLbl="bgShp" presStyleIdx="1" presStyleCnt="4"/>
      <dgm:spPr/>
    </dgm:pt>
    <dgm:pt modelId="{01B77D06-7C2E-4516-8DB2-3059579E6ABC}" type="pres">
      <dgm:prSet presAssocID="{4E0408E4-5452-48F9-B8C4-65003538B67E}" presName="iconRect" presStyleLbl="node1" presStyleIdx="1"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Laptop"/>
        </a:ext>
      </dgm:extLst>
    </dgm:pt>
    <dgm:pt modelId="{1DF0212A-BD8E-42A5-8E6C-065406DEE327}" type="pres">
      <dgm:prSet presAssocID="{4E0408E4-5452-48F9-B8C4-65003538B67E}" presName="spaceRect" presStyleCnt="0"/>
      <dgm:spPr/>
    </dgm:pt>
    <dgm:pt modelId="{804FB14E-9623-4E65-A77C-400FFDF0807A}" type="pres">
      <dgm:prSet presAssocID="{4E0408E4-5452-48F9-B8C4-65003538B67E}" presName="parTx" presStyleLbl="revTx" presStyleIdx="1" presStyleCnt="4">
        <dgm:presLayoutVars>
          <dgm:chMax val="0"/>
          <dgm:chPref val="0"/>
        </dgm:presLayoutVars>
      </dgm:prSet>
      <dgm:spPr/>
    </dgm:pt>
    <dgm:pt modelId="{EEFFE724-DDB1-4578-A0E4-6D5415E210D0}" type="pres">
      <dgm:prSet presAssocID="{2E7DD2DB-7997-44D5-8CD2-1E9DF0F0EFB7}" presName="sibTrans" presStyleCnt="0"/>
      <dgm:spPr/>
    </dgm:pt>
    <dgm:pt modelId="{CFE11EC3-7FDE-4F20-8EDB-EE967EE9837F}" type="pres">
      <dgm:prSet presAssocID="{739597D2-DEE5-48DD-8865-32BA9C34938E}" presName="compNode" presStyleCnt="0"/>
      <dgm:spPr/>
    </dgm:pt>
    <dgm:pt modelId="{445B67D5-64DE-47B4-876B-29EFAEE40E21}" type="pres">
      <dgm:prSet presAssocID="{739597D2-DEE5-48DD-8865-32BA9C34938E}" presName="bgRect" presStyleLbl="bgShp" presStyleIdx="2" presStyleCnt="4"/>
      <dgm:spPr/>
    </dgm:pt>
    <dgm:pt modelId="{395DD6D8-73BC-4AC5-B528-2CFC81A03992}" type="pres">
      <dgm:prSet presAssocID="{739597D2-DEE5-48DD-8865-32BA9C34938E}" presName="iconRect" presStyleLbl="node1" presStyleIdx="2" presStyleCnt="4"/>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dgm:spPr>
      <dgm:extLst>
        <a:ext uri="{E40237B7-FDA0-4F09-8148-C483321AD2D9}">
          <dgm14:cNvPr xmlns:dgm14="http://schemas.microsoft.com/office/drawing/2010/diagram" id="0" name="" descr="Diseño web"/>
        </a:ext>
      </dgm:extLst>
    </dgm:pt>
    <dgm:pt modelId="{6F9E7ECE-3D91-4627-A61B-09B8519C6DE5}" type="pres">
      <dgm:prSet presAssocID="{739597D2-DEE5-48DD-8865-32BA9C34938E}" presName="spaceRect" presStyleCnt="0"/>
      <dgm:spPr/>
    </dgm:pt>
    <dgm:pt modelId="{C96F069A-F500-4839-909F-724AA7DF80E2}" type="pres">
      <dgm:prSet presAssocID="{739597D2-DEE5-48DD-8865-32BA9C34938E}" presName="parTx" presStyleLbl="revTx" presStyleIdx="2" presStyleCnt="4">
        <dgm:presLayoutVars>
          <dgm:chMax val="0"/>
          <dgm:chPref val="0"/>
        </dgm:presLayoutVars>
      </dgm:prSet>
      <dgm:spPr/>
    </dgm:pt>
    <dgm:pt modelId="{3A360B22-3CE9-47CF-BDC2-491665CEFF97}" type="pres">
      <dgm:prSet presAssocID="{02C92FA4-5866-49A4-A729-B0E1BBB161DB}" presName="sibTrans" presStyleCnt="0"/>
      <dgm:spPr/>
    </dgm:pt>
    <dgm:pt modelId="{36A3A50C-8359-4C0D-8DB8-48AAB7B9BB99}" type="pres">
      <dgm:prSet presAssocID="{3EC9B53F-30E9-4E07-8CCC-18C2BE381EBB}" presName="compNode" presStyleCnt="0"/>
      <dgm:spPr/>
    </dgm:pt>
    <dgm:pt modelId="{8DABD8D2-5F13-4603-9287-0DE478C9D129}" type="pres">
      <dgm:prSet presAssocID="{3EC9B53F-30E9-4E07-8CCC-18C2BE381EBB}" presName="bgRect" presStyleLbl="bgShp" presStyleIdx="3" presStyleCnt="4"/>
      <dgm:spPr/>
    </dgm:pt>
    <dgm:pt modelId="{D231552C-4718-4059-B21F-CB4542D5659E}" type="pres">
      <dgm:prSet presAssocID="{3EC9B53F-30E9-4E07-8CCC-18C2BE381EBB}" presName="iconRect" presStyleLbl="node1" presStyleIdx="3" presStyleCnt="4"/>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Marker"/>
        </a:ext>
      </dgm:extLst>
    </dgm:pt>
    <dgm:pt modelId="{04352349-8EDD-4EE8-A80F-B996FA3C7090}" type="pres">
      <dgm:prSet presAssocID="{3EC9B53F-30E9-4E07-8CCC-18C2BE381EBB}" presName="spaceRect" presStyleCnt="0"/>
      <dgm:spPr/>
    </dgm:pt>
    <dgm:pt modelId="{8175E350-3275-4EFA-B831-00A95316542E}" type="pres">
      <dgm:prSet presAssocID="{3EC9B53F-30E9-4E07-8CCC-18C2BE381EBB}" presName="parTx" presStyleLbl="revTx" presStyleIdx="3" presStyleCnt="4">
        <dgm:presLayoutVars>
          <dgm:chMax val="0"/>
          <dgm:chPref val="0"/>
        </dgm:presLayoutVars>
      </dgm:prSet>
      <dgm:spPr/>
    </dgm:pt>
  </dgm:ptLst>
  <dgm:cxnLst>
    <dgm:cxn modelId="{4BEE1617-5A04-412B-9A7C-2C8F6B3CB943}" srcId="{439D04AD-2611-40D7-AFE6-70B2661B8A58}" destId="{739597D2-DEE5-48DD-8865-32BA9C34938E}" srcOrd="2" destOrd="0" parTransId="{DF04F5E7-DE96-4CFB-A9FB-4A98B808D6FC}" sibTransId="{02C92FA4-5866-49A4-A729-B0E1BBB161DB}"/>
    <dgm:cxn modelId="{863FD436-1E2E-4986-8455-BC7101B04DCA}" type="presOf" srcId="{739597D2-DEE5-48DD-8865-32BA9C34938E}" destId="{C96F069A-F500-4839-909F-724AA7DF80E2}" srcOrd="0" destOrd="0" presId="urn:microsoft.com/office/officeart/2018/2/layout/IconVerticalSolidList"/>
    <dgm:cxn modelId="{E08CAC62-9E26-467F-AC3A-E86FEAB87D12}" srcId="{439D04AD-2611-40D7-AFE6-70B2661B8A58}" destId="{4E0408E4-5452-48F9-B8C4-65003538B67E}" srcOrd="1" destOrd="0" parTransId="{3B3FB35C-8083-4899-AC98-759E7ECCFA69}" sibTransId="{2E7DD2DB-7997-44D5-8CD2-1E9DF0F0EFB7}"/>
    <dgm:cxn modelId="{67303D45-70DE-49B6-AD70-715DA09D7FA6}" type="presOf" srcId="{71DCE5C1-C75D-4AEA-AC07-2CA2CB99A448}" destId="{0F455271-4F5F-4ED5-8B37-142458D28BAD}" srcOrd="0" destOrd="0" presId="urn:microsoft.com/office/officeart/2018/2/layout/IconVerticalSolidList"/>
    <dgm:cxn modelId="{F21B196B-D4F8-4EFE-9015-44E4B5994516}" srcId="{439D04AD-2611-40D7-AFE6-70B2661B8A58}" destId="{3EC9B53F-30E9-4E07-8CCC-18C2BE381EBB}" srcOrd="3" destOrd="0" parTransId="{855FFBC3-10FC-451C-9CB5-10B5147C0BAC}" sibTransId="{9F6C6FF2-2CEE-4A60-8310-D1911CC41A0E}"/>
    <dgm:cxn modelId="{12B38B57-9DF2-49F3-9837-043946611602}" srcId="{439D04AD-2611-40D7-AFE6-70B2661B8A58}" destId="{71DCE5C1-C75D-4AEA-AC07-2CA2CB99A448}" srcOrd="0" destOrd="0" parTransId="{48A5800A-1BC9-4FAC-BBCC-2F0F62BCA41C}" sibTransId="{71FAA80B-19EB-47FF-84E0-47102CE100B3}"/>
    <dgm:cxn modelId="{91B74B8D-BE74-4858-9D6D-BBE31A48FE1C}" type="presOf" srcId="{3EC9B53F-30E9-4E07-8CCC-18C2BE381EBB}" destId="{8175E350-3275-4EFA-B831-00A95316542E}" srcOrd="0" destOrd="0" presId="urn:microsoft.com/office/officeart/2018/2/layout/IconVerticalSolidList"/>
    <dgm:cxn modelId="{F4BF6AA0-A736-4C75-993B-EAB9CCA57BA2}" type="presOf" srcId="{439D04AD-2611-40D7-AFE6-70B2661B8A58}" destId="{72F37B8B-9CF1-4C4D-95AE-30D82DB87D60}" srcOrd="0" destOrd="0" presId="urn:microsoft.com/office/officeart/2018/2/layout/IconVerticalSolidList"/>
    <dgm:cxn modelId="{AF057BB2-CDCB-498C-B18C-3833B697DB7A}" type="presOf" srcId="{4E0408E4-5452-48F9-B8C4-65003538B67E}" destId="{804FB14E-9623-4E65-A77C-400FFDF0807A}" srcOrd="0" destOrd="0" presId="urn:microsoft.com/office/officeart/2018/2/layout/IconVerticalSolidList"/>
    <dgm:cxn modelId="{6C86666E-BFAD-426A-A4D4-32A9A7E97B10}" type="presParOf" srcId="{72F37B8B-9CF1-4C4D-95AE-30D82DB87D60}" destId="{39DAF868-1D4D-4DDF-8D72-7173D35734C4}" srcOrd="0" destOrd="0" presId="urn:microsoft.com/office/officeart/2018/2/layout/IconVerticalSolidList"/>
    <dgm:cxn modelId="{359D26BF-5203-4E90-AF6F-209A39E3745B}" type="presParOf" srcId="{39DAF868-1D4D-4DDF-8D72-7173D35734C4}" destId="{B7E355A9-4335-4C27-8DCB-A2437812ED79}" srcOrd="0" destOrd="0" presId="urn:microsoft.com/office/officeart/2018/2/layout/IconVerticalSolidList"/>
    <dgm:cxn modelId="{95B28723-89DC-420B-9CFF-44BD06CA645F}" type="presParOf" srcId="{39DAF868-1D4D-4DDF-8D72-7173D35734C4}" destId="{84557CD5-D042-4AD6-BA75-0C0F95ECED3C}" srcOrd="1" destOrd="0" presId="urn:microsoft.com/office/officeart/2018/2/layout/IconVerticalSolidList"/>
    <dgm:cxn modelId="{F20C3037-AA77-4281-99E9-D866FE0D665C}" type="presParOf" srcId="{39DAF868-1D4D-4DDF-8D72-7173D35734C4}" destId="{1F11079A-2467-42EF-827F-1BFD8E942634}" srcOrd="2" destOrd="0" presId="urn:microsoft.com/office/officeart/2018/2/layout/IconVerticalSolidList"/>
    <dgm:cxn modelId="{071BE680-A059-4A4F-8F4C-132C0D8A1702}" type="presParOf" srcId="{39DAF868-1D4D-4DDF-8D72-7173D35734C4}" destId="{0F455271-4F5F-4ED5-8B37-142458D28BAD}" srcOrd="3" destOrd="0" presId="urn:microsoft.com/office/officeart/2018/2/layout/IconVerticalSolidList"/>
    <dgm:cxn modelId="{8F02902E-CC39-40E7-8A2B-882DB52226F1}" type="presParOf" srcId="{72F37B8B-9CF1-4C4D-95AE-30D82DB87D60}" destId="{9A5D1B04-4717-4A18-8B51-B26BB8DFE0F3}" srcOrd="1" destOrd="0" presId="urn:microsoft.com/office/officeart/2018/2/layout/IconVerticalSolidList"/>
    <dgm:cxn modelId="{E13E1FF9-1F22-4EE0-ACCE-488A20EE7259}" type="presParOf" srcId="{72F37B8B-9CF1-4C4D-95AE-30D82DB87D60}" destId="{0D9ECDA6-2DF0-404F-8BEB-E7673106DB78}" srcOrd="2" destOrd="0" presId="urn:microsoft.com/office/officeart/2018/2/layout/IconVerticalSolidList"/>
    <dgm:cxn modelId="{175705BD-525C-4BDD-AB18-AA4F3E6D949A}" type="presParOf" srcId="{0D9ECDA6-2DF0-404F-8BEB-E7673106DB78}" destId="{6496E699-67DF-4A1A-BC40-7A87B9EC14C5}" srcOrd="0" destOrd="0" presId="urn:microsoft.com/office/officeart/2018/2/layout/IconVerticalSolidList"/>
    <dgm:cxn modelId="{7DEB4970-FBC9-4979-A021-5A93CC54151B}" type="presParOf" srcId="{0D9ECDA6-2DF0-404F-8BEB-E7673106DB78}" destId="{01B77D06-7C2E-4516-8DB2-3059579E6ABC}" srcOrd="1" destOrd="0" presId="urn:microsoft.com/office/officeart/2018/2/layout/IconVerticalSolidList"/>
    <dgm:cxn modelId="{FFF0E51A-9647-4D4A-B27D-C3BA1DD7197E}" type="presParOf" srcId="{0D9ECDA6-2DF0-404F-8BEB-E7673106DB78}" destId="{1DF0212A-BD8E-42A5-8E6C-065406DEE327}" srcOrd="2" destOrd="0" presId="urn:microsoft.com/office/officeart/2018/2/layout/IconVerticalSolidList"/>
    <dgm:cxn modelId="{93F92CA0-75C0-4C80-B7E3-B9C14DC03673}" type="presParOf" srcId="{0D9ECDA6-2DF0-404F-8BEB-E7673106DB78}" destId="{804FB14E-9623-4E65-A77C-400FFDF0807A}" srcOrd="3" destOrd="0" presId="urn:microsoft.com/office/officeart/2018/2/layout/IconVerticalSolidList"/>
    <dgm:cxn modelId="{E6813430-F012-434E-84D2-0D655C1AFF60}" type="presParOf" srcId="{72F37B8B-9CF1-4C4D-95AE-30D82DB87D60}" destId="{EEFFE724-DDB1-4578-A0E4-6D5415E210D0}" srcOrd="3" destOrd="0" presId="urn:microsoft.com/office/officeart/2018/2/layout/IconVerticalSolidList"/>
    <dgm:cxn modelId="{934476FE-19D7-4817-8B30-C87FFD5417AD}" type="presParOf" srcId="{72F37B8B-9CF1-4C4D-95AE-30D82DB87D60}" destId="{CFE11EC3-7FDE-4F20-8EDB-EE967EE9837F}" srcOrd="4" destOrd="0" presId="urn:microsoft.com/office/officeart/2018/2/layout/IconVerticalSolidList"/>
    <dgm:cxn modelId="{E2583269-037C-4532-B7C0-9867074F5A66}" type="presParOf" srcId="{CFE11EC3-7FDE-4F20-8EDB-EE967EE9837F}" destId="{445B67D5-64DE-47B4-876B-29EFAEE40E21}" srcOrd="0" destOrd="0" presId="urn:microsoft.com/office/officeart/2018/2/layout/IconVerticalSolidList"/>
    <dgm:cxn modelId="{0527654D-A23A-4ACC-960D-5F8FDF3B8E70}" type="presParOf" srcId="{CFE11EC3-7FDE-4F20-8EDB-EE967EE9837F}" destId="{395DD6D8-73BC-4AC5-B528-2CFC81A03992}" srcOrd="1" destOrd="0" presId="urn:microsoft.com/office/officeart/2018/2/layout/IconVerticalSolidList"/>
    <dgm:cxn modelId="{D471A467-7B17-401B-A7AD-AB9273027127}" type="presParOf" srcId="{CFE11EC3-7FDE-4F20-8EDB-EE967EE9837F}" destId="{6F9E7ECE-3D91-4627-A61B-09B8519C6DE5}" srcOrd="2" destOrd="0" presId="urn:microsoft.com/office/officeart/2018/2/layout/IconVerticalSolidList"/>
    <dgm:cxn modelId="{3139ABD5-0751-4889-8C58-217C974C422D}" type="presParOf" srcId="{CFE11EC3-7FDE-4F20-8EDB-EE967EE9837F}" destId="{C96F069A-F500-4839-909F-724AA7DF80E2}" srcOrd="3" destOrd="0" presId="urn:microsoft.com/office/officeart/2018/2/layout/IconVerticalSolidList"/>
    <dgm:cxn modelId="{9FCC0AD6-FA23-42B2-B7B7-2A04BEBE9F01}" type="presParOf" srcId="{72F37B8B-9CF1-4C4D-95AE-30D82DB87D60}" destId="{3A360B22-3CE9-47CF-BDC2-491665CEFF97}" srcOrd="5" destOrd="0" presId="urn:microsoft.com/office/officeart/2018/2/layout/IconVerticalSolidList"/>
    <dgm:cxn modelId="{6DB2A1BE-5AE1-4E83-BE50-15D385F76DEF}" type="presParOf" srcId="{72F37B8B-9CF1-4C4D-95AE-30D82DB87D60}" destId="{36A3A50C-8359-4C0D-8DB8-48AAB7B9BB99}" srcOrd="6" destOrd="0" presId="urn:microsoft.com/office/officeart/2018/2/layout/IconVerticalSolidList"/>
    <dgm:cxn modelId="{09F1B4F4-F4CB-415A-865A-F3D27A23BECE}" type="presParOf" srcId="{36A3A50C-8359-4C0D-8DB8-48AAB7B9BB99}" destId="{8DABD8D2-5F13-4603-9287-0DE478C9D129}" srcOrd="0" destOrd="0" presId="urn:microsoft.com/office/officeart/2018/2/layout/IconVerticalSolidList"/>
    <dgm:cxn modelId="{FAEE4588-3340-4F32-A8B0-ABEF77D87561}" type="presParOf" srcId="{36A3A50C-8359-4C0D-8DB8-48AAB7B9BB99}" destId="{D231552C-4718-4059-B21F-CB4542D5659E}" srcOrd="1" destOrd="0" presId="urn:microsoft.com/office/officeart/2018/2/layout/IconVerticalSolidList"/>
    <dgm:cxn modelId="{A07145CB-E2C0-4780-AF37-2DCF6CDA559B}" type="presParOf" srcId="{36A3A50C-8359-4C0D-8DB8-48AAB7B9BB99}" destId="{04352349-8EDD-4EE8-A80F-B996FA3C7090}" srcOrd="2" destOrd="0" presId="urn:microsoft.com/office/officeart/2018/2/layout/IconVerticalSolidList"/>
    <dgm:cxn modelId="{8AB93580-72A4-4E54-868E-4C1A5BB5EEE0}" type="presParOf" srcId="{36A3A50C-8359-4C0D-8DB8-48AAB7B9BB99}" destId="{8175E350-3275-4EFA-B831-00A95316542E}"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A2DB669-4964-4029-8C15-5AE4B90FFFB8}" type="doc">
      <dgm:prSet loTypeId="urn:microsoft.com/office/officeart/2005/8/layout/hierarchy1" loCatId="hierarchy" qsTypeId="urn:microsoft.com/office/officeart/2005/8/quickstyle/simple1" qsCatId="simple" csTypeId="urn:microsoft.com/office/officeart/2005/8/colors/colorful1" csCatId="colorful"/>
      <dgm:spPr/>
      <dgm:t>
        <a:bodyPr/>
        <a:lstStyle/>
        <a:p>
          <a:endParaRPr lang="en-US"/>
        </a:p>
      </dgm:t>
    </dgm:pt>
    <dgm:pt modelId="{E41270FC-635F-4935-8594-4C082AFE3965}">
      <dgm:prSet/>
      <dgm:spPr/>
      <dgm:t>
        <a:bodyPr/>
        <a:lstStyle/>
        <a:p>
          <a:r>
            <a:rPr lang="es-ES" dirty="0"/>
            <a:t>Objetivo principal del proyecto </a:t>
          </a:r>
          <a:r>
            <a:rPr lang="en-US" noProof="0" dirty="0"/>
            <a:t>NodeJS</a:t>
          </a:r>
          <a:r>
            <a:rPr lang="es-ES" dirty="0"/>
            <a:t>:</a:t>
          </a:r>
          <a:endParaRPr lang="en-US" dirty="0"/>
        </a:p>
      </dgm:t>
    </dgm:pt>
    <dgm:pt modelId="{3EAA2679-6128-4789-A5EE-08DD6826254D}" type="parTrans" cxnId="{699E03FC-1ED6-4534-99E9-2F2BB50CA03F}">
      <dgm:prSet/>
      <dgm:spPr/>
      <dgm:t>
        <a:bodyPr/>
        <a:lstStyle/>
        <a:p>
          <a:endParaRPr lang="en-US"/>
        </a:p>
      </dgm:t>
    </dgm:pt>
    <dgm:pt modelId="{AEFE5FDB-8B05-4BF8-8C4C-F187779F091B}" type="sibTrans" cxnId="{699E03FC-1ED6-4534-99E9-2F2BB50CA03F}">
      <dgm:prSet/>
      <dgm:spPr/>
      <dgm:t>
        <a:bodyPr/>
        <a:lstStyle/>
        <a:p>
          <a:endParaRPr lang="en-US"/>
        </a:p>
      </dgm:t>
    </dgm:pt>
    <dgm:pt modelId="{B8BCDC51-DD19-4B78-8B52-7C35550EB83E}">
      <dgm:prSet/>
      <dgm:spPr/>
      <dgm:t>
        <a:bodyPr/>
        <a:lstStyle/>
        <a:p>
          <a:r>
            <a:rPr lang="es-ES" dirty="0"/>
            <a:t>Escribir aplicaciones muy eficientes con un modelo de operaciones E/S Sin bloqueo y orientado a eventos</a:t>
          </a:r>
          <a:endParaRPr lang="en-US" dirty="0"/>
        </a:p>
      </dgm:t>
    </dgm:pt>
    <dgm:pt modelId="{6AD4A13C-1D40-433C-92A9-691226AF6EA0}" type="parTrans" cxnId="{BE8761DD-0088-4B5A-BAB3-43E37DBD7A99}">
      <dgm:prSet/>
      <dgm:spPr/>
      <dgm:t>
        <a:bodyPr/>
        <a:lstStyle/>
        <a:p>
          <a:endParaRPr lang="en-US"/>
        </a:p>
      </dgm:t>
    </dgm:pt>
    <dgm:pt modelId="{5FC1743C-343C-434C-89D1-0E39BD34682E}" type="sibTrans" cxnId="{BE8761DD-0088-4B5A-BAB3-43E37DBD7A99}">
      <dgm:prSet/>
      <dgm:spPr/>
      <dgm:t>
        <a:bodyPr/>
        <a:lstStyle/>
        <a:p>
          <a:endParaRPr lang="en-US"/>
        </a:p>
      </dgm:t>
    </dgm:pt>
    <dgm:pt modelId="{8EB11418-A26D-4DA8-BF53-C50961ABBCE1}" type="pres">
      <dgm:prSet presAssocID="{AA2DB669-4964-4029-8C15-5AE4B90FFFB8}" presName="hierChild1" presStyleCnt="0">
        <dgm:presLayoutVars>
          <dgm:chPref val="1"/>
          <dgm:dir/>
          <dgm:animOne val="branch"/>
          <dgm:animLvl val="lvl"/>
          <dgm:resizeHandles/>
        </dgm:presLayoutVars>
      </dgm:prSet>
      <dgm:spPr/>
    </dgm:pt>
    <dgm:pt modelId="{727FDEA1-73CC-4CCE-86DC-0843CCD7B9A9}" type="pres">
      <dgm:prSet presAssocID="{E41270FC-635F-4935-8594-4C082AFE3965}" presName="hierRoot1" presStyleCnt="0"/>
      <dgm:spPr/>
    </dgm:pt>
    <dgm:pt modelId="{DDEC0498-7AE2-4A2A-8F98-52B09C8273CE}" type="pres">
      <dgm:prSet presAssocID="{E41270FC-635F-4935-8594-4C082AFE3965}" presName="composite" presStyleCnt="0"/>
      <dgm:spPr/>
    </dgm:pt>
    <dgm:pt modelId="{00654A47-38B3-4455-9A51-B444863DF424}" type="pres">
      <dgm:prSet presAssocID="{E41270FC-635F-4935-8594-4C082AFE3965}" presName="background" presStyleLbl="node0" presStyleIdx="0" presStyleCnt="2"/>
      <dgm:spPr/>
    </dgm:pt>
    <dgm:pt modelId="{1B0B7894-E60D-402F-8C5A-7CFE7068E7FD}" type="pres">
      <dgm:prSet presAssocID="{E41270FC-635F-4935-8594-4C082AFE3965}" presName="text" presStyleLbl="fgAcc0" presStyleIdx="0" presStyleCnt="2">
        <dgm:presLayoutVars>
          <dgm:chPref val="3"/>
        </dgm:presLayoutVars>
      </dgm:prSet>
      <dgm:spPr/>
    </dgm:pt>
    <dgm:pt modelId="{D4127338-16C6-42DE-927A-0753405C15F4}" type="pres">
      <dgm:prSet presAssocID="{E41270FC-635F-4935-8594-4C082AFE3965}" presName="hierChild2" presStyleCnt="0"/>
      <dgm:spPr/>
    </dgm:pt>
    <dgm:pt modelId="{3DBBB521-FC69-4ABF-B8C5-9646C550C4A6}" type="pres">
      <dgm:prSet presAssocID="{B8BCDC51-DD19-4B78-8B52-7C35550EB83E}" presName="hierRoot1" presStyleCnt="0"/>
      <dgm:spPr/>
    </dgm:pt>
    <dgm:pt modelId="{DFF1E81E-2BB7-4066-9675-69791A35D7D1}" type="pres">
      <dgm:prSet presAssocID="{B8BCDC51-DD19-4B78-8B52-7C35550EB83E}" presName="composite" presStyleCnt="0"/>
      <dgm:spPr/>
    </dgm:pt>
    <dgm:pt modelId="{A72E8B23-3041-4CE3-B7B9-1BCF059061DE}" type="pres">
      <dgm:prSet presAssocID="{B8BCDC51-DD19-4B78-8B52-7C35550EB83E}" presName="background" presStyleLbl="node0" presStyleIdx="1" presStyleCnt="2"/>
      <dgm:spPr/>
    </dgm:pt>
    <dgm:pt modelId="{8A093CC0-BE4C-4A8D-BEC7-0D6DC9AACA2A}" type="pres">
      <dgm:prSet presAssocID="{B8BCDC51-DD19-4B78-8B52-7C35550EB83E}" presName="text" presStyleLbl="fgAcc0" presStyleIdx="1" presStyleCnt="2">
        <dgm:presLayoutVars>
          <dgm:chPref val="3"/>
        </dgm:presLayoutVars>
      </dgm:prSet>
      <dgm:spPr/>
    </dgm:pt>
    <dgm:pt modelId="{36CFF692-D9EC-4AE3-9FB8-2313278AAF0A}" type="pres">
      <dgm:prSet presAssocID="{B8BCDC51-DD19-4B78-8B52-7C35550EB83E}" presName="hierChild2" presStyleCnt="0"/>
      <dgm:spPr/>
    </dgm:pt>
  </dgm:ptLst>
  <dgm:cxnLst>
    <dgm:cxn modelId="{555B1032-9DAB-4983-9904-28F991C1ABBA}" type="presOf" srcId="{E41270FC-635F-4935-8594-4C082AFE3965}" destId="{1B0B7894-E60D-402F-8C5A-7CFE7068E7FD}" srcOrd="0" destOrd="0" presId="urn:microsoft.com/office/officeart/2005/8/layout/hierarchy1"/>
    <dgm:cxn modelId="{466CB16C-23D0-4147-9993-C72279579623}" type="presOf" srcId="{AA2DB669-4964-4029-8C15-5AE4B90FFFB8}" destId="{8EB11418-A26D-4DA8-BF53-C50961ABBCE1}" srcOrd="0" destOrd="0" presId="urn:microsoft.com/office/officeart/2005/8/layout/hierarchy1"/>
    <dgm:cxn modelId="{05EC1F93-E952-49F6-B679-10CB78B05434}" type="presOf" srcId="{B8BCDC51-DD19-4B78-8B52-7C35550EB83E}" destId="{8A093CC0-BE4C-4A8D-BEC7-0D6DC9AACA2A}" srcOrd="0" destOrd="0" presId="urn:microsoft.com/office/officeart/2005/8/layout/hierarchy1"/>
    <dgm:cxn modelId="{BE8761DD-0088-4B5A-BAB3-43E37DBD7A99}" srcId="{AA2DB669-4964-4029-8C15-5AE4B90FFFB8}" destId="{B8BCDC51-DD19-4B78-8B52-7C35550EB83E}" srcOrd="1" destOrd="0" parTransId="{6AD4A13C-1D40-433C-92A9-691226AF6EA0}" sibTransId="{5FC1743C-343C-434C-89D1-0E39BD34682E}"/>
    <dgm:cxn modelId="{699E03FC-1ED6-4534-99E9-2F2BB50CA03F}" srcId="{AA2DB669-4964-4029-8C15-5AE4B90FFFB8}" destId="{E41270FC-635F-4935-8594-4C082AFE3965}" srcOrd="0" destOrd="0" parTransId="{3EAA2679-6128-4789-A5EE-08DD6826254D}" sibTransId="{AEFE5FDB-8B05-4BF8-8C4C-F187779F091B}"/>
    <dgm:cxn modelId="{5AFBB2D9-B430-4793-816E-983044B465FD}" type="presParOf" srcId="{8EB11418-A26D-4DA8-BF53-C50961ABBCE1}" destId="{727FDEA1-73CC-4CCE-86DC-0843CCD7B9A9}" srcOrd="0" destOrd="0" presId="urn:microsoft.com/office/officeart/2005/8/layout/hierarchy1"/>
    <dgm:cxn modelId="{FD48B661-6956-48D8-A740-7C1214DC8903}" type="presParOf" srcId="{727FDEA1-73CC-4CCE-86DC-0843CCD7B9A9}" destId="{DDEC0498-7AE2-4A2A-8F98-52B09C8273CE}" srcOrd="0" destOrd="0" presId="urn:microsoft.com/office/officeart/2005/8/layout/hierarchy1"/>
    <dgm:cxn modelId="{04A342C3-AD85-456A-9C80-E7E9BE1D2365}" type="presParOf" srcId="{DDEC0498-7AE2-4A2A-8F98-52B09C8273CE}" destId="{00654A47-38B3-4455-9A51-B444863DF424}" srcOrd="0" destOrd="0" presId="urn:microsoft.com/office/officeart/2005/8/layout/hierarchy1"/>
    <dgm:cxn modelId="{8B300489-0449-45D6-863F-DCB8AF43C252}" type="presParOf" srcId="{DDEC0498-7AE2-4A2A-8F98-52B09C8273CE}" destId="{1B0B7894-E60D-402F-8C5A-7CFE7068E7FD}" srcOrd="1" destOrd="0" presId="urn:microsoft.com/office/officeart/2005/8/layout/hierarchy1"/>
    <dgm:cxn modelId="{D9B56EC3-DC8A-4A58-8BB5-DD529DED82A7}" type="presParOf" srcId="{727FDEA1-73CC-4CCE-86DC-0843CCD7B9A9}" destId="{D4127338-16C6-42DE-927A-0753405C15F4}" srcOrd="1" destOrd="0" presId="urn:microsoft.com/office/officeart/2005/8/layout/hierarchy1"/>
    <dgm:cxn modelId="{758F83D0-66E6-4814-B25A-979E0A4081BC}" type="presParOf" srcId="{8EB11418-A26D-4DA8-BF53-C50961ABBCE1}" destId="{3DBBB521-FC69-4ABF-B8C5-9646C550C4A6}" srcOrd="1" destOrd="0" presId="urn:microsoft.com/office/officeart/2005/8/layout/hierarchy1"/>
    <dgm:cxn modelId="{F6FA4BDA-E1FE-447F-A15C-6737E23395B3}" type="presParOf" srcId="{3DBBB521-FC69-4ABF-B8C5-9646C550C4A6}" destId="{DFF1E81E-2BB7-4066-9675-69791A35D7D1}" srcOrd="0" destOrd="0" presId="urn:microsoft.com/office/officeart/2005/8/layout/hierarchy1"/>
    <dgm:cxn modelId="{6758D514-46BC-40CE-87B5-C9814F2CCC7A}" type="presParOf" srcId="{DFF1E81E-2BB7-4066-9675-69791A35D7D1}" destId="{A72E8B23-3041-4CE3-B7B9-1BCF059061DE}" srcOrd="0" destOrd="0" presId="urn:microsoft.com/office/officeart/2005/8/layout/hierarchy1"/>
    <dgm:cxn modelId="{98622529-93B7-4354-83CD-36FBA801DDDA}" type="presParOf" srcId="{DFF1E81E-2BB7-4066-9675-69791A35D7D1}" destId="{8A093CC0-BE4C-4A8D-BEC7-0D6DC9AACA2A}" srcOrd="1" destOrd="0" presId="urn:microsoft.com/office/officeart/2005/8/layout/hierarchy1"/>
    <dgm:cxn modelId="{470D42BA-67F2-49BE-B79D-F75C6CC4FB32}" type="presParOf" srcId="{3DBBB521-FC69-4ABF-B8C5-9646C550C4A6}" destId="{36CFF692-D9EC-4AE3-9FB8-2313278AAF0A}"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8BA3A0A-27D8-4A0D-8B6B-13DAC4C40B87}" type="doc">
      <dgm:prSet loTypeId="urn:microsoft.com/office/officeart/2008/layout/LinedList" loCatId="list" qsTypeId="urn:microsoft.com/office/officeart/2005/8/quickstyle/simple4" qsCatId="simple" csTypeId="urn:microsoft.com/office/officeart/2005/8/colors/accent2_2" csCatId="accent2"/>
      <dgm:spPr/>
      <dgm:t>
        <a:bodyPr/>
        <a:lstStyle/>
        <a:p>
          <a:endParaRPr lang="en-US"/>
        </a:p>
      </dgm:t>
    </dgm:pt>
    <dgm:pt modelId="{BF33CFFB-C0BA-46D9-ADED-0F669D3790D7}">
      <dgm:prSet/>
      <dgm:spPr/>
      <dgm:t>
        <a:bodyPr/>
        <a:lstStyle/>
        <a:p>
          <a:r>
            <a:rPr lang="es-ES"/>
            <a:t>Cuando pides una propiedad a un objeto el intérprete de JS la busca inicialmente en ese objeto, pero si no la encuentra comprueba si existe en su prototipo, y así sucesivamente hasta llegar al final de la cadena</a:t>
          </a:r>
          <a:endParaRPr lang="en-US"/>
        </a:p>
      </dgm:t>
    </dgm:pt>
    <dgm:pt modelId="{E15D4F85-11BD-4CB1-8CF0-2654B952C293}" type="parTrans" cxnId="{8205AF4C-0DE1-46E2-9B68-0DC262C1B412}">
      <dgm:prSet/>
      <dgm:spPr/>
      <dgm:t>
        <a:bodyPr/>
        <a:lstStyle/>
        <a:p>
          <a:endParaRPr lang="en-US"/>
        </a:p>
      </dgm:t>
    </dgm:pt>
    <dgm:pt modelId="{FC417F63-0EAF-44A3-8B9A-FE73D2101356}" type="sibTrans" cxnId="{8205AF4C-0DE1-46E2-9B68-0DC262C1B412}">
      <dgm:prSet/>
      <dgm:spPr/>
      <dgm:t>
        <a:bodyPr/>
        <a:lstStyle/>
        <a:p>
          <a:endParaRPr lang="en-US"/>
        </a:p>
      </dgm:t>
    </dgm:pt>
    <dgm:pt modelId="{1D7A8AF3-7F7B-45AB-B5F3-F41ADA41D373}">
      <dgm:prSet/>
      <dgm:spPr/>
      <dgm:t>
        <a:bodyPr/>
        <a:lstStyle/>
        <a:p>
          <a:r>
            <a:rPr lang="es-ES"/>
            <a:t>Solo en este punto, si no la ha encontrado, devuelve el error correspondiente</a:t>
          </a:r>
          <a:endParaRPr lang="en-US"/>
        </a:p>
      </dgm:t>
    </dgm:pt>
    <dgm:pt modelId="{901D797A-B12D-499C-B04B-A94FA87C563C}" type="parTrans" cxnId="{67858B43-AD41-4211-A091-C14CC2A6358B}">
      <dgm:prSet/>
      <dgm:spPr/>
      <dgm:t>
        <a:bodyPr/>
        <a:lstStyle/>
        <a:p>
          <a:endParaRPr lang="en-US"/>
        </a:p>
      </dgm:t>
    </dgm:pt>
    <dgm:pt modelId="{3691E7DB-3D29-4960-82FE-E4C57A7FF62A}" type="sibTrans" cxnId="{67858B43-AD41-4211-A091-C14CC2A6358B}">
      <dgm:prSet/>
      <dgm:spPr/>
      <dgm:t>
        <a:bodyPr/>
        <a:lstStyle/>
        <a:p>
          <a:endParaRPr lang="en-US"/>
        </a:p>
      </dgm:t>
    </dgm:pt>
    <dgm:pt modelId="{AE8B89B2-477D-4380-A2FC-7AF1D6EB72E5}">
      <dgm:prSet/>
      <dgm:spPr/>
      <dgm:t>
        <a:bodyPr/>
        <a:lstStyle/>
        <a:p>
          <a:r>
            <a:rPr lang="es-ES"/>
            <a:t>Esto permite usar funciones constructoras y guardar los métodos en su prototipo</a:t>
          </a:r>
          <a:endParaRPr lang="en-US"/>
        </a:p>
      </dgm:t>
    </dgm:pt>
    <dgm:pt modelId="{BEA5091D-EBE1-4AE1-B1BB-37F932F2BE33}" type="parTrans" cxnId="{5D435BED-29C7-485B-8A20-68A4177EF426}">
      <dgm:prSet/>
      <dgm:spPr/>
      <dgm:t>
        <a:bodyPr/>
        <a:lstStyle/>
        <a:p>
          <a:endParaRPr lang="en-US"/>
        </a:p>
      </dgm:t>
    </dgm:pt>
    <dgm:pt modelId="{B628F865-B753-4CB0-A3DF-81D47B6DF0E3}" type="sibTrans" cxnId="{5D435BED-29C7-485B-8A20-68A4177EF426}">
      <dgm:prSet/>
      <dgm:spPr/>
      <dgm:t>
        <a:bodyPr/>
        <a:lstStyle/>
        <a:p>
          <a:endParaRPr lang="en-US"/>
        </a:p>
      </dgm:t>
    </dgm:pt>
    <dgm:pt modelId="{8C938994-A9B9-4134-870F-D8EB4C1D799B}">
      <dgm:prSet/>
      <dgm:spPr/>
      <dgm:t>
        <a:bodyPr/>
        <a:lstStyle/>
        <a:p>
          <a:r>
            <a:rPr lang="es-ES"/>
            <a:t>Además es la base para implementar un proceso de herencia conocido como herencia prototípica</a:t>
          </a:r>
          <a:endParaRPr lang="en-US"/>
        </a:p>
      </dgm:t>
    </dgm:pt>
    <dgm:pt modelId="{1428939B-DF93-42C0-9DDB-018E50C13479}" type="parTrans" cxnId="{A0826AD8-F43A-4258-BE7A-502DF1D323B7}">
      <dgm:prSet/>
      <dgm:spPr/>
      <dgm:t>
        <a:bodyPr/>
        <a:lstStyle/>
        <a:p>
          <a:endParaRPr lang="en-US"/>
        </a:p>
      </dgm:t>
    </dgm:pt>
    <dgm:pt modelId="{889C6948-7A33-4210-8EEA-004F579424E3}" type="sibTrans" cxnId="{A0826AD8-F43A-4258-BE7A-502DF1D323B7}">
      <dgm:prSet/>
      <dgm:spPr/>
      <dgm:t>
        <a:bodyPr/>
        <a:lstStyle/>
        <a:p>
          <a:endParaRPr lang="en-US"/>
        </a:p>
      </dgm:t>
    </dgm:pt>
    <dgm:pt modelId="{750E0227-4DF2-4325-9D99-E55E6B2E32C7}" type="pres">
      <dgm:prSet presAssocID="{88BA3A0A-27D8-4A0D-8B6B-13DAC4C40B87}" presName="vert0" presStyleCnt="0">
        <dgm:presLayoutVars>
          <dgm:dir/>
          <dgm:animOne val="branch"/>
          <dgm:animLvl val="lvl"/>
        </dgm:presLayoutVars>
      </dgm:prSet>
      <dgm:spPr/>
    </dgm:pt>
    <dgm:pt modelId="{743C308B-0548-4534-9969-9536CF3FD0DF}" type="pres">
      <dgm:prSet presAssocID="{BF33CFFB-C0BA-46D9-ADED-0F669D3790D7}" presName="thickLine" presStyleLbl="alignNode1" presStyleIdx="0" presStyleCnt="4"/>
      <dgm:spPr/>
    </dgm:pt>
    <dgm:pt modelId="{AB017042-E523-416B-A9F4-0ED718F8470C}" type="pres">
      <dgm:prSet presAssocID="{BF33CFFB-C0BA-46D9-ADED-0F669D3790D7}" presName="horz1" presStyleCnt="0"/>
      <dgm:spPr/>
    </dgm:pt>
    <dgm:pt modelId="{8D44EEEE-3FCD-4F83-86A3-BB31C2DD9E7C}" type="pres">
      <dgm:prSet presAssocID="{BF33CFFB-C0BA-46D9-ADED-0F669D3790D7}" presName="tx1" presStyleLbl="revTx" presStyleIdx="0" presStyleCnt="4"/>
      <dgm:spPr/>
    </dgm:pt>
    <dgm:pt modelId="{3DB16A2F-C26D-4630-9834-4BC34FA6A598}" type="pres">
      <dgm:prSet presAssocID="{BF33CFFB-C0BA-46D9-ADED-0F669D3790D7}" presName="vert1" presStyleCnt="0"/>
      <dgm:spPr/>
    </dgm:pt>
    <dgm:pt modelId="{9595179A-0DA5-4055-A135-2133DCD71922}" type="pres">
      <dgm:prSet presAssocID="{1D7A8AF3-7F7B-45AB-B5F3-F41ADA41D373}" presName="thickLine" presStyleLbl="alignNode1" presStyleIdx="1" presStyleCnt="4"/>
      <dgm:spPr/>
    </dgm:pt>
    <dgm:pt modelId="{B37F7367-6C59-45D6-A523-6F8BEA525204}" type="pres">
      <dgm:prSet presAssocID="{1D7A8AF3-7F7B-45AB-B5F3-F41ADA41D373}" presName="horz1" presStyleCnt="0"/>
      <dgm:spPr/>
    </dgm:pt>
    <dgm:pt modelId="{9F042A15-3894-46F0-872F-23ABCB86EA8D}" type="pres">
      <dgm:prSet presAssocID="{1D7A8AF3-7F7B-45AB-B5F3-F41ADA41D373}" presName="tx1" presStyleLbl="revTx" presStyleIdx="1" presStyleCnt="4"/>
      <dgm:spPr/>
    </dgm:pt>
    <dgm:pt modelId="{0A665175-E540-4403-A3F6-091F88FC0113}" type="pres">
      <dgm:prSet presAssocID="{1D7A8AF3-7F7B-45AB-B5F3-F41ADA41D373}" presName="vert1" presStyleCnt="0"/>
      <dgm:spPr/>
    </dgm:pt>
    <dgm:pt modelId="{538CD6EC-3D61-4DD6-962F-AE9B5716A6AF}" type="pres">
      <dgm:prSet presAssocID="{AE8B89B2-477D-4380-A2FC-7AF1D6EB72E5}" presName="thickLine" presStyleLbl="alignNode1" presStyleIdx="2" presStyleCnt="4"/>
      <dgm:spPr/>
    </dgm:pt>
    <dgm:pt modelId="{AE2C9F0C-7842-4DBE-9951-27892B80CAB1}" type="pres">
      <dgm:prSet presAssocID="{AE8B89B2-477D-4380-A2FC-7AF1D6EB72E5}" presName="horz1" presStyleCnt="0"/>
      <dgm:spPr/>
    </dgm:pt>
    <dgm:pt modelId="{DD55988F-0C61-4ECF-A6D8-62B196F0B49D}" type="pres">
      <dgm:prSet presAssocID="{AE8B89B2-477D-4380-A2FC-7AF1D6EB72E5}" presName="tx1" presStyleLbl="revTx" presStyleIdx="2" presStyleCnt="4"/>
      <dgm:spPr/>
    </dgm:pt>
    <dgm:pt modelId="{09057BE4-CBA8-4C99-9BC6-90CC5BEF1FB5}" type="pres">
      <dgm:prSet presAssocID="{AE8B89B2-477D-4380-A2FC-7AF1D6EB72E5}" presName="vert1" presStyleCnt="0"/>
      <dgm:spPr/>
    </dgm:pt>
    <dgm:pt modelId="{A11367DE-1CAB-4A50-B0C7-10CFD287CB60}" type="pres">
      <dgm:prSet presAssocID="{8C938994-A9B9-4134-870F-D8EB4C1D799B}" presName="thickLine" presStyleLbl="alignNode1" presStyleIdx="3" presStyleCnt="4"/>
      <dgm:spPr/>
    </dgm:pt>
    <dgm:pt modelId="{0C091E3D-1B96-4BB7-A60A-B38DC78EACD1}" type="pres">
      <dgm:prSet presAssocID="{8C938994-A9B9-4134-870F-D8EB4C1D799B}" presName="horz1" presStyleCnt="0"/>
      <dgm:spPr/>
    </dgm:pt>
    <dgm:pt modelId="{71D2D86E-B1D2-4C1D-A87B-FE65140A92EF}" type="pres">
      <dgm:prSet presAssocID="{8C938994-A9B9-4134-870F-D8EB4C1D799B}" presName="tx1" presStyleLbl="revTx" presStyleIdx="3" presStyleCnt="4"/>
      <dgm:spPr/>
    </dgm:pt>
    <dgm:pt modelId="{83A6D723-E710-42DE-B135-E8F21923ADC5}" type="pres">
      <dgm:prSet presAssocID="{8C938994-A9B9-4134-870F-D8EB4C1D799B}" presName="vert1" presStyleCnt="0"/>
      <dgm:spPr/>
    </dgm:pt>
  </dgm:ptLst>
  <dgm:cxnLst>
    <dgm:cxn modelId="{02DB2B3D-77AE-4C9D-91E2-A1B7B7D84B60}" type="presOf" srcId="{1D7A8AF3-7F7B-45AB-B5F3-F41ADA41D373}" destId="{9F042A15-3894-46F0-872F-23ABCB86EA8D}" srcOrd="0" destOrd="0" presId="urn:microsoft.com/office/officeart/2008/layout/LinedList"/>
    <dgm:cxn modelId="{67858B43-AD41-4211-A091-C14CC2A6358B}" srcId="{88BA3A0A-27D8-4A0D-8B6B-13DAC4C40B87}" destId="{1D7A8AF3-7F7B-45AB-B5F3-F41ADA41D373}" srcOrd="1" destOrd="0" parTransId="{901D797A-B12D-499C-B04B-A94FA87C563C}" sibTransId="{3691E7DB-3D29-4960-82FE-E4C57A7FF62A}"/>
    <dgm:cxn modelId="{8205AF4C-0DE1-46E2-9B68-0DC262C1B412}" srcId="{88BA3A0A-27D8-4A0D-8B6B-13DAC4C40B87}" destId="{BF33CFFB-C0BA-46D9-ADED-0F669D3790D7}" srcOrd="0" destOrd="0" parTransId="{E15D4F85-11BD-4CB1-8CF0-2654B952C293}" sibTransId="{FC417F63-0EAF-44A3-8B9A-FE73D2101356}"/>
    <dgm:cxn modelId="{D2CFE24D-76EE-4E4B-89D3-422EA7CDFA2A}" type="presOf" srcId="{88BA3A0A-27D8-4A0D-8B6B-13DAC4C40B87}" destId="{750E0227-4DF2-4325-9D99-E55E6B2E32C7}" srcOrd="0" destOrd="0" presId="urn:microsoft.com/office/officeart/2008/layout/LinedList"/>
    <dgm:cxn modelId="{DB0C719E-0A6E-44BB-BC21-1E544E7F8923}" type="presOf" srcId="{AE8B89B2-477D-4380-A2FC-7AF1D6EB72E5}" destId="{DD55988F-0C61-4ECF-A6D8-62B196F0B49D}" srcOrd="0" destOrd="0" presId="urn:microsoft.com/office/officeart/2008/layout/LinedList"/>
    <dgm:cxn modelId="{FBDE4CBC-8929-4351-95C9-CC9DE3D073A7}" type="presOf" srcId="{BF33CFFB-C0BA-46D9-ADED-0F669D3790D7}" destId="{8D44EEEE-3FCD-4F83-86A3-BB31C2DD9E7C}" srcOrd="0" destOrd="0" presId="urn:microsoft.com/office/officeart/2008/layout/LinedList"/>
    <dgm:cxn modelId="{7B9399C3-FE84-4593-BA72-FC63CD1EED51}" type="presOf" srcId="{8C938994-A9B9-4134-870F-D8EB4C1D799B}" destId="{71D2D86E-B1D2-4C1D-A87B-FE65140A92EF}" srcOrd="0" destOrd="0" presId="urn:microsoft.com/office/officeart/2008/layout/LinedList"/>
    <dgm:cxn modelId="{A0826AD8-F43A-4258-BE7A-502DF1D323B7}" srcId="{88BA3A0A-27D8-4A0D-8B6B-13DAC4C40B87}" destId="{8C938994-A9B9-4134-870F-D8EB4C1D799B}" srcOrd="3" destOrd="0" parTransId="{1428939B-DF93-42C0-9DDB-018E50C13479}" sibTransId="{889C6948-7A33-4210-8EEA-004F579424E3}"/>
    <dgm:cxn modelId="{5D435BED-29C7-485B-8A20-68A4177EF426}" srcId="{88BA3A0A-27D8-4A0D-8B6B-13DAC4C40B87}" destId="{AE8B89B2-477D-4380-A2FC-7AF1D6EB72E5}" srcOrd="2" destOrd="0" parTransId="{BEA5091D-EBE1-4AE1-B1BB-37F932F2BE33}" sibTransId="{B628F865-B753-4CB0-A3DF-81D47B6DF0E3}"/>
    <dgm:cxn modelId="{2C5D6853-E63F-4A6D-BB96-105B83CC2FBA}" type="presParOf" srcId="{750E0227-4DF2-4325-9D99-E55E6B2E32C7}" destId="{743C308B-0548-4534-9969-9536CF3FD0DF}" srcOrd="0" destOrd="0" presId="urn:microsoft.com/office/officeart/2008/layout/LinedList"/>
    <dgm:cxn modelId="{B41D1B86-861A-4F32-BCC8-7E2BF51FB43C}" type="presParOf" srcId="{750E0227-4DF2-4325-9D99-E55E6B2E32C7}" destId="{AB017042-E523-416B-A9F4-0ED718F8470C}" srcOrd="1" destOrd="0" presId="urn:microsoft.com/office/officeart/2008/layout/LinedList"/>
    <dgm:cxn modelId="{0D7C92B9-5783-45E7-A313-57B0ECD3F1A9}" type="presParOf" srcId="{AB017042-E523-416B-A9F4-0ED718F8470C}" destId="{8D44EEEE-3FCD-4F83-86A3-BB31C2DD9E7C}" srcOrd="0" destOrd="0" presId="urn:microsoft.com/office/officeart/2008/layout/LinedList"/>
    <dgm:cxn modelId="{BF0C75AD-8B8A-41AC-90B4-FA1BC3B49EB6}" type="presParOf" srcId="{AB017042-E523-416B-A9F4-0ED718F8470C}" destId="{3DB16A2F-C26D-4630-9834-4BC34FA6A598}" srcOrd="1" destOrd="0" presId="urn:microsoft.com/office/officeart/2008/layout/LinedList"/>
    <dgm:cxn modelId="{F97ED43A-03B2-4353-883C-9D221F053D9D}" type="presParOf" srcId="{750E0227-4DF2-4325-9D99-E55E6B2E32C7}" destId="{9595179A-0DA5-4055-A135-2133DCD71922}" srcOrd="2" destOrd="0" presId="urn:microsoft.com/office/officeart/2008/layout/LinedList"/>
    <dgm:cxn modelId="{AE6F6C0C-6C9C-4283-B8FB-633C072ED32F}" type="presParOf" srcId="{750E0227-4DF2-4325-9D99-E55E6B2E32C7}" destId="{B37F7367-6C59-45D6-A523-6F8BEA525204}" srcOrd="3" destOrd="0" presId="urn:microsoft.com/office/officeart/2008/layout/LinedList"/>
    <dgm:cxn modelId="{395DAF7D-437A-4340-9CA3-667A6EBCE395}" type="presParOf" srcId="{B37F7367-6C59-45D6-A523-6F8BEA525204}" destId="{9F042A15-3894-46F0-872F-23ABCB86EA8D}" srcOrd="0" destOrd="0" presId="urn:microsoft.com/office/officeart/2008/layout/LinedList"/>
    <dgm:cxn modelId="{FC419ED7-659A-485E-A28E-DAABB8EF3828}" type="presParOf" srcId="{B37F7367-6C59-45D6-A523-6F8BEA525204}" destId="{0A665175-E540-4403-A3F6-091F88FC0113}" srcOrd="1" destOrd="0" presId="urn:microsoft.com/office/officeart/2008/layout/LinedList"/>
    <dgm:cxn modelId="{899775CC-BA98-43AF-84C1-F16B3990FAF0}" type="presParOf" srcId="{750E0227-4DF2-4325-9D99-E55E6B2E32C7}" destId="{538CD6EC-3D61-4DD6-962F-AE9B5716A6AF}" srcOrd="4" destOrd="0" presId="urn:microsoft.com/office/officeart/2008/layout/LinedList"/>
    <dgm:cxn modelId="{AE898EC8-22C4-4B7A-886B-E49210966074}" type="presParOf" srcId="{750E0227-4DF2-4325-9D99-E55E6B2E32C7}" destId="{AE2C9F0C-7842-4DBE-9951-27892B80CAB1}" srcOrd="5" destOrd="0" presId="urn:microsoft.com/office/officeart/2008/layout/LinedList"/>
    <dgm:cxn modelId="{A00FFCE8-55F8-4F42-83BC-594BA8CD988C}" type="presParOf" srcId="{AE2C9F0C-7842-4DBE-9951-27892B80CAB1}" destId="{DD55988F-0C61-4ECF-A6D8-62B196F0B49D}" srcOrd="0" destOrd="0" presId="urn:microsoft.com/office/officeart/2008/layout/LinedList"/>
    <dgm:cxn modelId="{DE533C03-335A-4AB4-AD3F-B362EBC788A9}" type="presParOf" srcId="{AE2C9F0C-7842-4DBE-9951-27892B80CAB1}" destId="{09057BE4-CBA8-4C99-9BC6-90CC5BEF1FB5}" srcOrd="1" destOrd="0" presId="urn:microsoft.com/office/officeart/2008/layout/LinedList"/>
    <dgm:cxn modelId="{47A86FC8-E999-43AB-B707-7207EDA2B95C}" type="presParOf" srcId="{750E0227-4DF2-4325-9D99-E55E6B2E32C7}" destId="{A11367DE-1CAB-4A50-B0C7-10CFD287CB60}" srcOrd="6" destOrd="0" presId="urn:microsoft.com/office/officeart/2008/layout/LinedList"/>
    <dgm:cxn modelId="{082108E8-880B-46A9-AB97-258C9E395CCE}" type="presParOf" srcId="{750E0227-4DF2-4325-9D99-E55E6B2E32C7}" destId="{0C091E3D-1B96-4BB7-A60A-B38DC78EACD1}" srcOrd="7" destOrd="0" presId="urn:microsoft.com/office/officeart/2008/layout/LinedList"/>
    <dgm:cxn modelId="{28D9FC1E-F358-49F2-9C9D-9DE13676944A}" type="presParOf" srcId="{0C091E3D-1B96-4BB7-A60A-B38DC78EACD1}" destId="{71D2D86E-B1D2-4C1D-A87B-FE65140A92EF}" srcOrd="0" destOrd="0" presId="urn:microsoft.com/office/officeart/2008/layout/LinedList"/>
    <dgm:cxn modelId="{AC30109D-82DB-4F2C-AB51-39C7D71C893D}" type="presParOf" srcId="{0C091E3D-1B96-4BB7-A60A-B38DC78EACD1}" destId="{83A6D723-E710-42DE-B135-E8F21923ADC5}"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8A05647D-4DFC-4734-8DF1-A253DBF27E66}" type="doc">
      <dgm:prSet loTypeId="urn:microsoft.com/office/officeart/2005/8/layout/matrix2" loCatId="matrix" qsTypeId="urn:microsoft.com/office/officeart/2005/8/quickstyle/simple1" qsCatId="simple" csTypeId="urn:microsoft.com/office/officeart/2005/8/colors/colorful1" csCatId="colorful"/>
      <dgm:spPr/>
      <dgm:t>
        <a:bodyPr/>
        <a:lstStyle/>
        <a:p>
          <a:endParaRPr lang="en-US"/>
        </a:p>
      </dgm:t>
    </dgm:pt>
    <dgm:pt modelId="{0C114509-E8E7-45BB-8E44-36ADA7F7AEF6}">
      <dgm:prSet/>
      <dgm:spPr/>
      <dgm:t>
        <a:bodyPr/>
        <a:lstStyle/>
        <a:p>
          <a:r>
            <a:rPr lang="es-ES"/>
            <a:t>Se construye con una función (A) que devuelve un objeto (B)</a:t>
          </a:r>
          <a:endParaRPr lang="en-US"/>
        </a:p>
      </dgm:t>
    </dgm:pt>
    <dgm:pt modelId="{D372F760-4809-45F9-B531-5B3D9FA486F4}" type="parTrans" cxnId="{4E7D725B-2BE2-49BD-9629-C3ABAF03FF8F}">
      <dgm:prSet/>
      <dgm:spPr/>
      <dgm:t>
        <a:bodyPr/>
        <a:lstStyle/>
        <a:p>
          <a:endParaRPr lang="en-US"/>
        </a:p>
      </dgm:t>
    </dgm:pt>
    <dgm:pt modelId="{06A3936E-0AD9-4B8A-BCA3-D5A4CD2153A9}" type="sibTrans" cxnId="{4E7D725B-2BE2-49BD-9629-C3ABAF03FF8F}">
      <dgm:prSet/>
      <dgm:spPr/>
      <dgm:t>
        <a:bodyPr/>
        <a:lstStyle/>
        <a:p>
          <a:endParaRPr lang="en-US"/>
        </a:p>
      </dgm:t>
    </dgm:pt>
    <dgm:pt modelId="{0068FE23-5777-4059-8CAC-D104B7421B03}">
      <dgm:prSet/>
      <dgm:spPr/>
      <dgm:t>
        <a:bodyPr/>
        <a:lstStyle/>
        <a:p>
          <a:r>
            <a:rPr lang="es-ES"/>
            <a:t>El objeto devuelto puede ser una función o un objeto literal, que contiene tentos métodos (funciones) como sea necesario</a:t>
          </a:r>
          <a:endParaRPr lang="en-US"/>
        </a:p>
      </dgm:t>
    </dgm:pt>
    <dgm:pt modelId="{9BDB1523-5CE4-4FFB-8E86-7CC9AB60A18E}" type="parTrans" cxnId="{FD66540E-68E7-44E1-B6F0-FB1DA0A52E88}">
      <dgm:prSet/>
      <dgm:spPr/>
      <dgm:t>
        <a:bodyPr/>
        <a:lstStyle/>
        <a:p>
          <a:endParaRPr lang="en-US"/>
        </a:p>
      </dgm:t>
    </dgm:pt>
    <dgm:pt modelId="{023076A1-1D4A-4125-9D5D-F28A52909151}" type="sibTrans" cxnId="{FD66540E-68E7-44E1-B6F0-FB1DA0A52E88}">
      <dgm:prSet/>
      <dgm:spPr/>
      <dgm:t>
        <a:bodyPr/>
        <a:lstStyle/>
        <a:p>
          <a:endParaRPr lang="en-US"/>
        </a:p>
      </dgm:t>
    </dgm:pt>
    <dgm:pt modelId="{18A93A9F-4170-4377-996F-61B786199BA0}">
      <dgm:prSet/>
      <dgm:spPr/>
      <dgm:t>
        <a:bodyPr/>
        <a:lstStyle/>
        <a:p>
          <a:r>
            <a:rPr lang="es-ES"/>
            <a:t>Desde B se mantiene siempre el acceso al contesto de ejecución único de la función A cuando fue invocada, incluyendo el acceso a todas sus variables</a:t>
          </a:r>
          <a:endParaRPr lang="en-US"/>
        </a:p>
      </dgm:t>
    </dgm:pt>
    <dgm:pt modelId="{E822D042-F953-42AD-8495-19AC323B4E67}" type="parTrans" cxnId="{CA7A4790-EF01-43B1-84C2-1186585C91F1}">
      <dgm:prSet/>
      <dgm:spPr/>
      <dgm:t>
        <a:bodyPr/>
        <a:lstStyle/>
        <a:p>
          <a:endParaRPr lang="en-US"/>
        </a:p>
      </dgm:t>
    </dgm:pt>
    <dgm:pt modelId="{8FBC141A-3764-49AB-BA8A-B020CC01F52E}" type="sibTrans" cxnId="{CA7A4790-EF01-43B1-84C2-1186585C91F1}">
      <dgm:prSet/>
      <dgm:spPr/>
      <dgm:t>
        <a:bodyPr/>
        <a:lstStyle/>
        <a:p>
          <a:endParaRPr lang="en-US"/>
        </a:p>
      </dgm:t>
    </dgm:pt>
    <dgm:pt modelId="{B5813276-0F63-46DD-A973-FEE838A4F3A6}">
      <dgm:prSet/>
      <dgm:spPr/>
      <dgm:t>
        <a:bodyPr/>
        <a:lstStyle/>
        <a:p>
          <a:r>
            <a:rPr lang="es-ES"/>
            <a:t>Es un patrón robusto de creación de objetos con una consistente encapsulación y restricción de ámbito privado</a:t>
          </a:r>
          <a:endParaRPr lang="en-US"/>
        </a:p>
      </dgm:t>
    </dgm:pt>
    <dgm:pt modelId="{D6FD841D-B3AE-4891-9DD0-DC2E5AA5360D}" type="parTrans" cxnId="{4A98FFFC-B3BB-4C74-B531-A05A97BFEC4B}">
      <dgm:prSet/>
      <dgm:spPr/>
      <dgm:t>
        <a:bodyPr/>
        <a:lstStyle/>
        <a:p>
          <a:endParaRPr lang="en-US"/>
        </a:p>
      </dgm:t>
    </dgm:pt>
    <dgm:pt modelId="{0523F271-0DB1-4796-A876-F497792541C5}" type="sibTrans" cxnId="{4A98FFFC-B3BB-4C74-B531-A05A97BFEC4B}">
      <dgm:prSet/>
      <dgm:spPr/>
      <dgm:t>
        <a:bodyPr/>
        <a:lstStyle/>
        <a:p>
          <a:endParaRPr lang="en-US"/>
        </a:p>
      </dgm:t>
    </dgm:pt>
    <dgm:pt modelId="{94BD897B-8190-473A-B6CF-2ABB8C9AD2E5}" type="pres">
      <dgm:prSet presAssocID="{8A05647D-4DFC-4734-8DF1-A253DBF27E66}" presName="matrix" presStyleCnt="0">
        <dgm:presLayoutVars>
          <dgm:chMax val="1"/>
          <dgm:dir/>
          <dgm:resizeHandles val="exact"/>
        </dgm:presLayoutVars>
      </dgm:prSet>
      <dgm:spPr/>
    </dgm:pt>
    <dgm:pt modelId="{BA2C67AF-0E9C-41A2-A4A5-DA35EB79B49C}" type="pres">
      <dgm:prSet presAssocID="{8A05647D-4DFC-4734-8DF1-A253DBF27E66}" presName="axisShape" presStyleLbl="bgShp" presStyleIdx="0" presStyleCnt="1"/>
      <dgm:spPr/>
    </dgm:pt>
    <dgm:pt modelId="{A03943DC-342B-4991-A8CE-B538B4DD78FF}" type="pres">
      <dgm:prSet presAssocID="{8A05647D-4DFC-4734-8DF1-A253DBF27E66}" presName="rect1" presStyleLbl="node1" presStyleIdx="0" presStyleCnt="4">
        <dgm:presLayoutVars>
          <dgm:chMax val="0"/>
          <dgm:chPref val="0"/>
          <dgm:bulletEnabled val="1"/>
        </dgm:presLayoutVars>
      </dgm:prSet>
      <dgm:spPr/>
    </dgm:pt>
    <dgm:pt modelId="{F1002F17-FAB8-402B-8541-AAFC796BDD36}" type="pres">
      <dgm:prSet presAssocID="{8A05647D-4DFC-4734-8DF1-A253DBF27E66}" presName="rect2" presStyleLbl="node1" presStyleIdx="1" presStyleCnt="4">
        <dgm:presLayoutVars>
          <dgm:chMax val="0"/>
          <dgm:chPref val="0"/>
          <dgm:bulletEnabled val="1"/>
        </dgm:presLayoutVars>
      </dgm:prSet>
      <dgm:spPr/>
    </dgm:pt>
    <dgm:pt modelId="{701ABA62-74B9-486C-99B0-FFE92A3CA98A}" type="pres">
      <dgm:prSet presAssocID="{8A05647D-4DFC-4734-8DF1-A253DBF27E66}" presName="rect3" presStyleLbl="node1" presStyleIdx="2" presStyleCnt="4">
        <dgm:presLayoutVars>
          <dgm:chMax val="0"/>
          <dgm:chPref val="0"/>
          <dgm:bulletEnabled val="1"/>
        </dgm:presLayoutVars>
      </dgm:prSet>
      <dgm:spPr/>
    </dgm:pt>
    <dgm:pt modelId="{87FABA77-5111-4742-B8C7-38444A99B333}" type="pres">
      <dgm:prSet presAssocID="{8A05647D-4DFC-4734-8DF1-A253DBF27E66}" presName="rect4" presStyleLbl="node1" presStyleIdx="3" presStyleCnt="4">
        <dgm:presLayoutVars>
          <dgm:chMax val="0"/>
          <dgm:chPref val="0"/>
          <dgm:bulletEnabled val="1"/>
        </dgm:presLayoutVars>
      </dgm:prSet>
      <dgm:spPr/>
    </dgm:pt>
  </dgm:ptLst>
  <dgm:cxnLst>
    <dgm:cxn modelId="{FD66540E-68E7-44E1-B6F0-FB1DA0A52E88}" srcId="{8A05647D-4DFC-4734-8DF1-A253DBF27E66}" destId="{0068FE23-5777-4059-8CAC-D104B7421B03}" srcOrd="1" destOrd="0" parTransId="{9BDB1523-5CE4-4FFB-8E86-7CC9AB60A18E}" sibTransId="{023076A1-1D4A-4125-9D5D-F28A52909151}"/>
    <dgm:cxn modelId="{BAEC012C-F160-42C9-AB62-1983EB9EA0F9}" type="presOf" srcId="{0C114509-E8E7-45BB-8E44-36ADA7F7AEF6}" destId="{A03943DC-342B-4991-A8CE-B538B4DD78FF}" srcOrd="0" destOrd="0" presId="urn:microsoft.com/office/officeart/2005/8/layout/matrix2"/>
    <dgm:cxn modelId="{4E7D725B-2BE2-49BD-9629-C3ABAF03FF8F}" srcId="{8A05647D-4DFC-4734-8DF1-A253DBF27E66}" destId="{0C114509-E8E7-45BB-8E44-36ADA7F7AEF6}" srcOrd="0" destOrd="0" parTransId="{D372F760-4809-45F9-B531-5B3D9FA486F4}" sibTransId="{06A3936E-0AD9-4B8A-BCA3-D5A4CD2153A9}"/>
    <dgm:cxn modelId="{F2324E44-F8CD-48AD-8057-40CEF9426A89}" type="presOf" srcId="{0068FE23-5777-4059-8CAC-D104B7421B03}" destId="{F1002F17-FAB8-402B-8541-AAFC796BDD36}" srcOrd="0" destOrd="0" presId="urn:microsoft.com/office/officeart/2005/8/layout/matrix2"/>
    <dgm:cxn modelId="{08393573-1EFE-422A-8EC6-4B2B659B4A85}" type="presOf" srcId="{B5813276-0F63-46DD-A973-FEE838A4F3A6}" destId="{87FABA77-5111-4742-B8C7-38444A99B333}" srcOrd="0" destOrd="0" presId="urn:microsoft.com/office/officeart/2005/8/layout/matrix2"/>
    <dgm:cxn modelId="{CA7A4790-EF01-43B1-84C2-1186585C91F1}" srcId="{8A05647D-4DFC-4734-8DF1-A253DBF27E66}" destId="{18A93A9F-4170-4377-996F-61B786199BA0}" srcOrd="2" destOrd="0" parTransId="{E822D042-F953-42AD-8495-19AC323B4E67}" sibTransId="{8FBC141A-3764-49AB-BA8A-B020CC01F52E}"/>
    <dgm:cxn modelId="{8A950A9E-37E5-4335-BAE4-6FF84D95B051}" type="presOf" srcId="{8A05647D-4DFC-4734-8DF1-A253DBF27E66}" destId="{94BD897B-8190-473A-B6CF-2ABB8C9AD2E5}" srcOrd="0" destOrd="0" presId="urn:microsoft.com/office/officeart/2005/8/layout/matrix2"/>
    <dgm:cxn modelId="{5E2C4DD7-DA18-4293-860C-38AD0B43EE84}" type="presOf" srcId="{18A93A9F-4170-4377-996F-61B786199BA0}" destId="{701ABA62-74B9-486C-99B0-FFE92A3CA98A}" srcOrd="0" destOrd="0" presId="urn:microsoft.com/office/officeart/2005/8/layout/matrix2"/>
    <dgm:cxn modelId="{4A98FFFC-B3BB-4C74-B531-A05A97BFEC4B}" srcId="{8A05647D-4DFC-4734-8DF1-A253DBF27E66}" destId="{B5813276-0F63-46DD-A973-FEE838A4F3A6}" srcOrd="3" destOrd="0" parTransId="{D6FD841D-B3AE-4891-9DD0-DC2E5AA5360D}" sibTransId="{0523F271-0DB1-4796-A876-F497792541C5}"/>
    <dgm:cxn modelId="{5082B53B-4A2C-4D40-A68B-8F23E543C39D}" type="presParOf" srcId="{94BD897B-8190-473A-B6CF-2ABB8C9AD2E5}" destId="{BA2C67AF-0E9C-41A2-A4A5-DA35EB79B49C}" srcOrd="0" destOrd="0" presId="urn:microsoft.com/office/officeart/2005/8/layout/matrix2"/>
    <dgm:cxn modelId="{9C0F05E6-6B8A-4A65-8876-86F5C96BB507}" type="presParOf" srcId="{94BD897B-8190-473A-B6CF-2ABB8C9AD2E5}" destId="{A03943DC-342B-4991-A8CE-B538B4DD78FF}" srcOrd="1" destOrd="0" presId="urn:microsoft.com/office/officeart/2005/8/layout/matrix2"/>
    <dgm:cxn modelId="{F776A691-7A4D-4EF1-BAE1-4B17BEB57817}" type="presParOf" srcId="{94BD897B-8190-473A-B6CF-2ABB8C9AD2E5}" destId="{F1002F17-FAB8-402B-8541-AAFC796BDD36}" srcOrd="2" destOrd="0" presId="urn:microsoft.com/office/officeart/2005/8/layout/matrix2"/>
    <dgm:cxn modelId="{1D1C87D0-D1EA-4E25-A55D-866183684EC1}" type="presParOf" srcId="{94BD897B-8190-473A-B6CF-2ABB8C9AD2E5}" destId="{701ABA62-74B9-486C-99B0-FFE92A3CA98A}" srcOrd="3" destOrd="0" presId="urn:microsoft.com/office/officeart/2005/8/layout/matrix2"/>
    <dgm:cxn modelId="{D6BAA89B-1E8C-491E-8BE0-288D7CA515E0}" type="presParOf" srcId="{94BD897B-8190-473A-B6CF-2ABB8C9AD2E5}" destId="{87FABA77-5111-4742-B8C7-38444A99B333}" srcOrd="4" destOrd="0" presId="urn:microsoft.com/office/officeart/2005/8/layout/matrix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BB6B8B5A-8DE6-4AD6-93B5-38444C4C72C4}" type="doc">
      <dgm:prSet loTypeId="urn:microsoft.com/office/officeart/2005/8/layout/process4" loCatId="process" qsTypeId="urn:microsoft.com/office/officeart/2005/8/quickstyle/simple1" qsCatId="simple" csTypeId="urn:microsoft.com/office/officeart/2005/8/colors/colorful2" csCatId="colorful" phldr="1"/>
      <dgm:spPr/>
      <dgm:t>
        <a:bodyPr/>
        <a:lstStyle/>
        <a:p>
          <a:endParaRPr lang="en-US"/>
        </a:p>
      </dgm:t>
    </dgm:pt>
    <dgm:pt modelId="{5E3DAE0C-AE4C-4B40-993E-EA4A1AB9314A}">
      <dgm:prSet/>
      <dgm:spPr/>
      <dgm:t>
        <a:bodyPr/>
        <a:lstStyle/>
        <a:p>
          <a:r>
            <a:rPr lang="es-ES" dirty="0"/>
            <a:t>El núcleo de </a:t>
          </a:r>
          <a:r>
            <a:rPr lang="en-US" noProof="0" dirty="0"/>
            <a:t>NodeJS</a:t>
          </a:r>
          <a:r>
            <a:rPr lang="es-ES" dirty="0"/>
            <a:t> está formado por poco más de 35 módulos</a:t>
          </a:r>
          <a:endParaRPr lang="en-US" dirty="0"/>
        </a:p>
      </dgm:t>
    </dgm:pt>
    <dgm:pt modelId="{6DBED188-25B5-4FA3-B32E-5777CEB26C6E}" type="parTrans" cxnId="{30F6AB4C-8359-4098-AF6C-0A1E9A54E00D}">
      <dgm:prSet/>
      <dgm:spPr/>
      <dgm:t>
        <a:bodyPr/>
        <a:lstStyle/>
        <a:p>
          <a:endParaRPr lang="en-US"/>
        </a:p>
      </dgm:t>
    </dgm:pt>
    <dgm:pt modelId="{CE521FA1-BE2C-4CA2-97F4-D8C1395ED7E6}" type="sibTrans" cxnId="{30F6AB4C-8359-4098-AF6C-0A1E9A54E00D}">
      <dgm:prSet/>
      <dgm:spPr/>
      <dgm:t>
        <a:bodyPr/>
        <a:lstStyle/>
        <a:p>
          <a:endParaRPr lang="en-US"/>
        </a:p>
      </dgm:t>
    </dgm:pt>
    <dgm:pt modelId="{A2DDB7E6-7487-4F4F-B21E-5D9130642679}">
      <dgm:prSet/>
      <dgm:spPr/>
      <dgm:t>
        <a:bodyPr/>
        <a:lstStyle/>
        <a:p>
          <a:r>
            <a:rPr lang="es-ES" dirty="0"/>
            <a:t>Es importante revisar su nivel de estabilidad al usarlos</a:t>
          </a:r>
          <a:endParaRPr lang="en-US" dirty="0"/>
        </a:p>
      </dgm:t>
    </dgm:pt>
    <dgm:pt modelId="{8875A273-DB57-4D22-8DFE-586959B15A9C}" type="parTrans" cxnId="{557F47A2-C7B4-407D-A86B-0CF0295EDCF4}">
      <dgm:prSet/>
      <dgm:spPr/>
      <dgm:t>
        <a:bodyPr/>
        <a:lstStyle/>
        <a:p>
          <a:endParaRPr lang="en-US"/>
        </a:p>
      </dgm:t>
    </dgm:pt>
    <dgm:pt modelId="{D6BB0A7E-84D0-48AA-8798-3E24272E1B67}" type="sibTrans" cxnId="{557F47A2-C7B4-407D-A86B-0CF0295EDCF4}">
      <dgm:prSet/>
      <dgm:spPr/>
      <dgm:t>
        <a:bodyPr/>
        <a:lstStyle/>
        <a:p>
          <a:endParaRPr lang="en-US"/>
        </a:p>
      </dgm:t>
    </dgm:pt>
    <dgm:pt modelId="{E8ACB024-109B-4A03-B36C-A26C1E4790C5}">
      <dgm:prSet/>
      <dgm:spPr/>
      <dgm:t>
        <a:bodyPr/>
        <a:lstStyle/>
        <a:p>
          <a:r>
            <a:rPr lang="en-US" dirty="0"/>
            <a:t>deprecated</a:t>
          </a:r>
        </a:p>
      </dgm:t>
    </dgm:pt>
    <dgm:pt modelId="{16BE23C4-327E-4803-8ED8-3772E0C496F1}" type="parTrans" cxnId="{D037BE8A-57C3-4B43-B4B8-BB4F30CD0116}">
      <dgm:prSet/>
      <dgm:spPr/>
      <dgm:t>
        <a:bodyPr/>
        <a:lstStyle/>
        <a:p>
          <a:endParaRPr lang="en-US"/>
        </a:p>
      </dgm:t>
    </dgm:pt>
    <dgm:pt modelId="{B972271F-094A-4AD9-A844-FD72B6AAC9E9}" type="sibTrans" cxnId="{D037BE8A-57C3-4B43-B4B8-BB4F30CD0116}">
      <dgm:prSet/>
      <dgm:spPr/>
      <dgm:t>
        <a:bodyPr/>
        <a:lstStyle/>
        <a:p>
          <a:endParaRPr lang="en-US"/>
        </a:p>
      </dgm:t>
    </dgm:pt>
    <dgm:pt modelId="{E1A2913E-2EDD-4C3F-B90D-8A9E13BC620C}">
      <dgm:prSet/>
      <dgm:spPr/>
      <dgm:t>
        <a:bodyPr/>
        <a:lstStyle/>
        <a:p>
          <a:r>
            <a:rPr lang="en-US" dirty="0"/>
            <a:t>experimental</a:t>
          </a:r>
        </a:p>
      </dgm:t>
    </dgm:pt>
    <dgm:pt modelId="{887F8D80-D0EE-4FEA-98E6-E61B36242870}" type="parTrans" cxnId="{B2148F87-6017-4654-86E0-2C97597EED17}">
      <dgm:prSet/>
      <dgm:spPr/>
      <dgm:t>
        <a:bodyPr/>
        <a:lstStyle/>
        <a:p>
          <a:endParaRPr lang="en-US"/>
        </a:p>
      </dgm:t>
    </dgm:pt>
    <dgm:pt modelId="{A3BB5A67-7220-405E-9704-8E29E415FB1D}" type="sibTrans" cxnId="{B2148F87-6017-4654-86E0-2C97597EED17}">
      <dgm:prSet/>
      <dgm:spPr/>
      <dgm:t>
        <a:bodyPr/>
        <a:lstStyle/>
        <a:p>
          <a:endParaRPr lang="en-US"/>
        </a:p>
      </dgm:t>
    </dgm:pt>
    <dgm:pt modelId="{7776F9F5-885E-4DF9-8A82-69DE34F856DF}">
      <dgm:prSet/>
      <dgm:spPr/>
      <dgm:t>
        <a:bodyPr/>
        <a:lstStyle/>
        <a:p>
          <a:r>
            <a:rPr lang="en-US" dirty="0"/>
            <a:t>stable </a:t>
          </a:r>
        </a:p>
      </dgm:t>
    </dgm:pt>
    <dgm:pt modelId="{DC082593-23B4-48B3-9499-FA9B394C060D}" type="parTrans" cxnId="{E822682A-76A2-4C65-9B62-FBC8FF8322E7}">
      <dgm:prSet/>
      <dgm:spPr/>
      <dgm:t>
        <a:bodyPr/>
        <a:lstStyle/>
        <a:p>
          <a:endParaRPr lang="en-US"/>
        </a:p>
      </dgm:t>
    </dgm:pt>
    <dgm:pt modelId="{F920CC7B-EA7B-462E-B61E-F3A04F21E665}" type="sibTrans" cxnId="{E822682A-76A2-4C65-9B62-FBC8FF8322E7}">
      <dgm:prSet/>
      <dgm:spPr/>
      <dgm:t>
        <a:bodyPr/>
        <a:lstStyle/>
        <a:p>
          <a:endParaRPr lang="en-US"/>
        </a:p>
      </dgm:t>
    </dgm:pt>
    <dgm:pt modelId="{34E80836-06ED-4781-BA62-D2C68F8882A5}">
      <dgm:prSet/>
      <dgm:spPr/>
      <dgm:t>
        <a:bodyPr/>
        <a:lstStyle/>
        <a:p>
          <a:r>
            <a:rPr lang="en-US" dirty="0"/>
            <a:t>locked </a:t>
          </a:r>
        </a:p>
      </dgm:t>
    </dgm:pt>
    <dgm:pt modelId="{99190ABA-CD52-404D-B60E-052AD5665A9C}" type="parTrans" cxnId="{EFCE5E32-4EBE-4D15-B7A0-E004D052AE7D}">
      <dgm:prSet/>
      <dgm:spPr/>
      <dgm:t>
        <a:bodyPr/>
        <a:lstStyle/>
        <a:p>
          <a:endParaRPr lang="en-US"/>
        </a:p>
      </dgm:t>
    </dgm:pt>
    <dgm:pt modelId="{F0CF789E-84BF-47AD-A2AA-387E1C7A52DE}" type="sibTrans" cxnId="{EFCE5E32-4EBE-4D15-B7A0-E004D052AE7D}">
      <dgm:prSet/>
      <dgm:spPr/>
      <dgm:t>
        <a:bodyPr/>
        <a:lstStyle/>
        <a:p>
          <a:endParaRPr lang="en-US"/>
        </a:p>
      </dgm:t>
    </dgm:pt>
    <dgm:pt modelId="{B80C32FB-C6B9-48DE-B7E7-C830E55DB177}">
      <dgm:prSet/>
      <dgm:spPr/>
      <dgm:t>
        <a:bodyPr/>
        <a:lstStyle/>
        <a:p>
          <a:r>
            <a:rPr lang="es-ES" dirty="0"/>
            <a:t>Toda la información sobre el núcleo está en el API </a:t>
          </a:r>
          <a:r>
            <a:rPr lang="bin-NG" noProof="0" dirty="0"/>
            <a:t>Docs</a:t>
          </a:r>
          <a:r>
            <a:rPr lang="es-ES" dirty="0"/>
            <a:t>  </a:t>
          </a:r>
        </a:p>
        <a:p>
          <a:r>
            <a:rPr lang="es-ES" dirty="0">
              <a:hlinkClick xmlns:r="http://schemas.openxmlformats.org/officeDocument/2006/relationships" r:id="rId1"/>
            </a:rPr>
            <a:t>https://nodejs.org/dist/latest-v8.x/docs/api/</a:t>
          </a:r>
          <a:br>
            <a:rPr lang="es-ES" dirty="0"/>
          </a:br>
          <a:endParaRPr lang="en-US" dirty="0"/>
        </a:p>
      </dgm:t>
    </dgm:pt>
    <dgm:pt modelId="{992C54ED-336D-40EF-B7F4-93826B801760}" type="parTrans" cxnId="{92EBF2F9-363F-4A47-81AF-1056D54F6B75}">
      <dgm:prSet/>
      <dgm:spPr/>
      <dgm:t>
        <a:bodyPr/>
        <a:lstStyle/>
        <a:p>
          <a:endParaRPr lang="en-US"/>
        </a:p>
      </dgm:t>
    </dgm:pt>
    <dgm:pt modelId="{6D2141B7-76C2-4EDF-8C9C-81D2CF2A3F08}" type="sibTrans" cxnId="{92EBF2F9-363F-4A47-81AF-1056D54F6B75}">
      <dgm:prSet/>
      <dgm:spPr/>
      <dgm:t>
        <a:bodyPr/>
        <a:lstStyle/>
        <a:p>
          <a:endParaRPr lang="en-US"/>
        </a:p>
      </dgm:t>
    </dgm:pt>
    <dgm:pt modelId="{C97389F5-5B7D-4582-8054-2835CF7D0E0E}" type="pres">
      <dgm:prSet presAssocID="{BB6B8B5A-8DE6-4AD6-93B5-38444C4C72C4}" presName="Name0" presStyleCnt="0">
        <dgm:presLayoutVars>
          <dgm:dir/>
          <dgm:animLvl val="lvl"/>
          <dgm:resizeHandles val="exact"/>
        </dgm:presLayoutVars>
      </dgm:prSet>
      <dgm:spPr/>
    </dgm:pt>
    <dgm:pt modelId="{345BA088-C07A-48BC-9C53-9698D811D9FC}" type="pres">
      <dgm:prSet presAssocID="{B80C32FB-C6B9-48DE-B7E7-C830E55DB177}" presName="boxAndChildren" presStyleCnt="0"/>
      <dgm:spPr/>
    </dgm:pt>
    <dgm:pt modelId="{14C7C1E1-9258-4933-B2F2-DC45BD32F039}" type="pres">
      <dgm:prSet presAssocID="{B80C32FB-C6B9-48DE-B7E7-C830E55DB177}" presName="parentTextBox" presStyleLbl="node1" presStyleIdx="0" presStyleCnt="3"/>
      <dgm:spPr/>
    </dgm:pt>
    <dgm:pt modelId="{47FA1EB5-1DE8-4C02-8904-58927449A39A}" type="pres">
      <dgm:prSet presAssocID="{D6BB0A7E-84D0-48AA-8798-3E24272E1B67}" presName="sp" presStyleCnt="0"/>
      <dgm:spPr/>
    </dgm:pt>
    <dgm:pt modelId="{97874CC3-D92D-4BC5-BA04-C1A352B36315}" type="pres">
      <dgm:prSet presAssocID="{A2DDB7E6-7487-4F4F-B21E-5D9130642679}" presName="arrowAndChildren" presStyleCnt="0"/>
      <dgm:spPr/>
    </dgm:pt>
    <dgm:pt modelId="{379582D5-C1E4-4039-84B3-2D36336755FA}" type="pres">
      <dgm:prSet presAssocID="{A2DDB7E6-7487-4F4F-B21E-5D9130642679}" presName="parentTextArrow" presStyleLbl="node1" presStyleIdx="0" presStyleCnt="3"/>
      <dgm:spPr/>
    </dgm:pt>
    <dgm:pt modelId="{4A642CC4-5198-4357-B0E4-F311CDBD0E2F}" type="pres">
      <dgm:prSet presAssocID="{A2DDB7E6-7487-4F4F-B21E-5D9130642679}" presName="arrow" presStyleLbl="node1" presStyleIdx="1" presStyleCnt="3"/>
      <dgm:spPr/>
    </dgm:pt>
    <dgm:pt modelId="{00B747BC-E425-4253-9CAD-D290C8AFA02A}" type="pres">
      <dgm:prSet presAssocID="{A2DDB7E6-7487-4F4F-B21E-5D9130642679}" presName="descendantArrow" presStyleCnt="0"/>
      <dgm:spPr/>
    </dgm:pt>
    <dgm:pt modelId="{59305893-C1FE-4B70-887E-D9B12F5F9B15}" type="pres">
      <dgm:prSet presAssocID="{E8ACB024-109B-4A03-B36C-A26C1E4790C5}" presName="childTextArrow" presStyleLbl="fgAccFollowNode1" presStyleIdx="0" presStyleCnt="4">
        <dgm:presLayoutVars>
          <dgm:bulletEnabled val="1"/>
        </dgm:presLayoutVars>
      </dgm:prSet>
      <dgm:spPr/>
    </dgm:pt>
    <dgm:pt modelId="{4ECB195B-11A9-4DE4-A147-22BCB9E585E9}" type="pres">
      <dgm:prSet presAssocID="{E1A2913E-2EDD-4C3F-B90D-8A9E13BC620C}" presName="childTextArrow" presStyleLbl="fgAccFollowNode1" presStyleIdx="1" presStyleCnt="4">
        <dgm:presLayoutVars>
          <dgm:bulletEnabled val="1"/>
        </dgm:presLayoutVars>
      </dgm:prSet>
      <dgm:spPr/>
    </dgm:pt>
    <dgm:pt modelId="{297A6EB7-5D97-42C5-A1D3-C63F78D1F84F}" type="pres">
      <dgm:prSet presAssocID="{7776F9F5-885E-4DF9-8A82-69DE34F856DF}" presName="childTextArrow" presStyleLbl="fgAccFollowNode1" presStyleIdx="2" presStyleCnt="4">
        <dgm:presLayoutVars>
          <dgm:bulletEnabled val="1"/>
        </dgm:presLayoutVars>
      </dgm:prSet>
      <dgm:spPr/>
    </dgm:pt>
    <dgm:pt modelId="{E59D0FC2-CED2-4484-ACD4-E02E9EA63569}" type="pres">
      <dgm:prSet presAssocID="{34E80836-06ED-4781-BA62-D2C68F8882A5}" presName="childTextArrow" presStyleLbl="fgAccFollowNode1" presStyleIdx="3" presStyleCnt="4">
        <dgm:presLayoutVars>
          <dgm:bulletEnabled val="1"/>
        </dgm:presLayoutVars>
      </dgm:prSet>
      <dgm:spPr/>
    </dgm:pt>
    <dgm:pt modelId="{049CA6CC-62D6-46B6-A5E2-0F3C91F5489E}" type="pres">
      <dgm:prSet presAssocID="{CE521FA1-BE2C-4CA2-97F4-D8C1395ED7E6}" presName="sp" presStyleCnt="0"/>
      <dgm:spPr/>
    </dgm:pt>
    <dgm:pt modelId="{AABB6E79-B6A7-46CE-8149-47BC4271E8DA}" type="pres">
      <dgm:prSet presAssocID="{5E3DAE0C-AE4C-4B40-993E-EA4A1AB9314A}" presName="arrowAndChildren" presStyleCnt="0"/>
      <dgm:spPr/>
    </dgm:pt>
    <dgm:pt modelId="{9AD75DCB-1DC5-41BD-925C-453FF7E56C06}" type="pres">
      <dgm:prSet presAssocID="{5E3DAE0C-AE4C-4B40-993E-EA4A1AB9314A}" presName="parentTextArrow" presStyleLbl="node1" presStyleIdx="2" presStyleCnt="3"/>
      <dgm:spPr/>
    </dgm:pt>
  </dgm:ptLst>
  <dgm:cxnLst>
    <dgm:cxn modelId="{79DC6119-42B5-45E3-A3C2-AC3C5353DFD4}" type="presOf" srcId="{7776F9F5-885E-4DF9-8A82-69DE34F856DF}" destId="{297A6EB7-5D97-42C5-A1D3-C63F78D1F84F}" srcOrd="0" destOrd="0" presId="urn:microsoft.com/office/officeart/2005/8/layout/process4"/>
    <dgm:cxn modelId="{62FEF729-A2F8-4A0D-A5D1-CAD553CABC2C}" type="presOf" srcId="{A2DDB7E6-7487-4F4F-B21E-5D9130642679}" destId="{4A642CC4-5198-4357-B0E4-F311CDBD0E2F}" srcOrd="1" destOrd="0" presId="urn:microsoft.com/office/officeart/2005/8/layout/process4"/>
    <dgm:cxn modelId="{E822682A-76A2-4C65-9B62-FBC8FF8322E7}" srcId="{A2DDB7E6-7487-4F4F-B21E-5D9130642679}" destId="{7776F9F5-885E-4DF9-8A82-69DE34F856DF}" srcOrd="2" destOrd="0" parTransId="{DC082593-23B4-48B3-9499-FA9B394C060D}" sibTransId="{F920CC7B-EA7B-462E-B61E-F3A04F21E665}"/>
    <dgm:cxn modelId="{EFCE5E32-4EBE-4D15-B7A0-E004D052AE7D}" srcId="{A2DDB7E6-7487-4F4F-B21E-5D9130642679}" destId="{34E80836-06ED-4781-BA62-D2C68F8882A5}" srcOrd="3" destOrd="0" parTransId="{99190ABA-CD52-404D-B60E-052AD5665A9C}" sibTransId="{F0CF789E-84BF-47AD-A2AA-387E1C7A52DE}"/>
    <dgm:cxn modelId="{24726560-B614-4FC7-8116-E39F2B53E0A4}" type="presOf" srcId="{E8ACB024-109B-4A03-B36C-A26C1E4790C5}" destId="{59305893-C1FE-4B70-887E-D9B12F5F9B15}" srcOrd="0" destOrd="0" presId="urn:microsoft.com/office/officeart/2005/8/layout/process4"/>
    <dgm:cxn modelId="{30F6AB4C-8359-4098-AF6C-0A1E9A54E00D}" srcId="{BB6B8B5A-8DE6-4AD6-93B5-38444C4C72C4}" destId="{5E3DAE0C-AE4C-4B40-993E-EA4A1AB9314A}" srcOrd="0" destOrd="0" parTransId="{6DBED188-25B5-4FA3-B32E-5777CEB26C6E}" sibTransId="{CE521FA1-BE2C-4CA2-97F4-D8C1395ED7E6}"/>
    <dgm:cxn modelId="{840ED070-257B-40D0-8FB6-FD5BECC5604C}" type="presOf" srcId="{A2DDB7E6-7487-4F4F-B21E-5D9130642679}" destId="{379582D5-C1E4-4039-84B3-2D36336755FA}" srcOrd="0" destOrd="0" presId="urn:microsoft.com/office/officeart/2005/8/layout/process4"/>
    <dgm:cxn modelId="{D4DDA152-9E61-492F-9005-962F5B61D7F2}" type="presOf" srcId="{B80C32FB-C6B9-48DE-B7E7-C830E55DB177}" destId="{14C7C1E1-9258-4933-B2F2-DC45BD32F039}" srcOrd="0" destOrd="0" presId="urn:microsoft.com/office/officeart/2005/8/layout/process4"/>
    <dgm:cxn modelId="{B2148F87-6017-4654-86E0-2C97597EED17}" srcId="{A2DDB7E6-7487-4F4F-B21E-5D9130642679}" destId="{E1A2913E-2EDD-4C3F-B90D-8A9E13BC620C}" srcOrd="1" destOrd="0" parTransId="{887F8D80-D0EE-4FEA-98E6-E61B36242870}" sibTransId="{A3BB5A67-7220-405E-9704-8E29E415FB1D}"/>
    <dgm:cxn modelId="{6A6BCB88-6F8C-45EB-8A3F-DB957DDC379F}" type="presOf" srcId="{E1A2913E-2EDD-4C3F-B90D-8A9E13BC620C}" destId="{4ECB195B-11A9-4DE4-A147-22BCB9E585E9}" srcOrd="0" destOrd="0" presId="urn:microsoft.com/office/officeart/2005/8/layout/process4"/>
    <dgm:cxn modelId="{9A5BBD8A-DCBE-421A-BB79-2DF9005C34FB}" type="presOf" srcId="{BB6B8B5A-8DE6-4AD6-93B5-38444C4C72C4}" destId="{C97389F5-5B7D-4582-8054-2835CF7D0E0E}" srcOrd="0" destOrd="0" presId="urn:microsoft.com/office/officeart/2005/8/layout/process4"/>
    <dgm:cxn modelId="{D037BE8A-57C3-4B43-B4B8-BB4F30CD0116}" srcId="{A2DDB7E6-7487-4F4F-B21E-5D9130642679}" destId="{E8ACB024-109B-4A03-B36C-A26C1E4790C5}" srcOrd="0" destOrd="0" parTransId="{16BE23C4-327E-4803-8ED8-3772E0C496F1}" sibTransId="{B972271F-094A-4AD9-A844-FD72B6AAC9E9}"/>
    <dgm:cxn modelId="{C00B6B99-E2A2-4D1C-972B-DC26DF649A64}" type="presOf" srcId="{34E80836-06ED-4781-BA62-D2C68F8882A5}" destId="{E59D0FC2-CED2-4484-ACD4-E02E9EA63569}" srcOrd="0" destOrd="0" presId="urn:microsoft.com/office/officeart/2005/8/layout/process4"/>
    <dgm:cxn modelId="{557F47A2-C7B4-407D-A86B-0CF0295EDCF4}" srcId="{BB6B8B5A-8DE6-4AD6-93B5-38444C4C72C4}" destId="{A2DDB7E6-7487-4F4F-B21E-5D9130642679}" srcOrd="1" destOrd="0" parTransId="{8875A273-DB57-4D22-8DFE-586959B15A9C}" sibTransId="{D6BB0A7E-84D0-48AA-8798-3E24272E1B67}"/>
    <dgm:cxn modelId="{81D4B4D2-6E2A-4EAF-B433-F307080C0A4D}" type="presOf" srcId="{5E3DAE0C-AE4C-4B40-993E-EA4A1AB9314A}" destId="{9AD75DCB-1DC5-41BD-925C-453FF7E56C06}" srcOrd="0" destOrd="0" presId="urn:microsoft.com/office/officeart/2005/8/layout/process4"/>
    <dgm:cxn modelId="{92EBF2F9-363F-4A47-81AF-1056D54F6B75}" srcId="{BB6B8B5A-8DE6-4AD6-93B5-38444C4C72C4}" destId="{B80C32FB-C6B9-48DE-B7E7-C830E55DB177}" srcOrd="2" destOrd="0" parTransId="{992C54ED-336D-40EF-B7F4-93826B801760}" sibTransId="{6D2141B7-76C2-4EDF-8C9C-81D2CF2A3F08}"/>
    <dgm:cxn modelId="{9A41A947-7FA2-4DA9-95C8-24A91F379169}" type="presParOf" srcId="{C97389F5-5B7D-4582-8054-2835CF7D0E0E}" destId="{345BA088-C07A-48BC-9C53-9698D811D9FC}" srcOrd="0" destOrd="0" presId="urn:microsoft.com/office/officeart/2005/8/layout/process4"/>
    <dgm:cxn modelId="{869EAFC3-E495-49F2-BDDA-942FACDEDF3F}" type="presParOf" srcId="{345BA088-C07A-48BC-9C53-9698D811D9FC}" destId="{14C7C1E1-9258-4933-B2F2-DC45BD32F039}" srcOrd="0" destOrd="0" presId="urn:microsoft.com/office/officeart/2005/8/layout/process4"/>
    <dgm:cxn modelId="{AA465E8A-E76F-4702-9FAB-035C94220AE9}" type="presParOf" srcId="{C97389F5-5B7D-4582-8054-2835CF7D0E0E}" destId="{47FA1EB5-1DE8-4C02-8904-58927449A39A}" srcOrd="1" destOrd="0" presId="urn:microsoft.com/office/officeart/2005/8/layout/process4"/>
    <dgm:cxn modelId="{B7BE702B-B68B-4A0F-9F91-31525FD93442}" type="presParOf" srcId="{C97389F5-5B7D-4582-8054-2835CF7D0E0E}" destId="{97874CC3-D92D-4BC5-BA04-C1A352B36315}" srcOrd="2" destOrd="0" presId="urn:microsoft.com/office/officeart/2005/8/layout/process4"/>
    <dgm:cxn modelId="{CB295764-170E-49EC-820D-A2A93924D04D}" type="presParOf" srcId="{97874CC3-D92D-4BC5-BA04-C1A352B36315}" destId="{379582D5-C1E4-4039-84B3-2D36336755FA}" srcOrd="0" destOrd="0" presId="urn:microsoft.com/office/officeart/2005/8/layout/process4"/>
    <dgm:cxn modelId="{9458B6E5-C555-45F8-8770-F189213620EE}" type="presParOf" srcId="{97874CC3-D92D-4BC5-BA04-C1A352B36315}" destId="{4A642CC4-5198-4357-B0E4-F311CDBD0E2F}" srcOrd="1" destOrd="0" presId="urn:microsoft.com/office/officeart/2005/8/layout/process4"/>
    <dgm:cxn modelId="{6A07A1D5-2220-43C3-871F-3A8C51071ED9}" type="presParOf" srcId="{97874CC3-D92D-4BC5-BA04-C1A352B36315}" destId="{00B747BC-E425-4253-9CAD-D290C8AFA02A}" srcOrd="2" destOrd="0" presId="urn:microsoft.com/office/officeart/2005/8/layout/process4"/>
    <dgm:cxn modelId="{79E0892C-FD83-49F6-A4F0-B857DD679B31}" type="presParOf" srcId="{00B747BC-E425-4253-9CAD-D290C8AFA02A}" destId="{59305893-C1FE-4B70-887E-D9B12F5F9B15}" srcOrd="0" destOrd="0" presId="urn:microsoft.com/office/officeart/2005/8/layout/process4"/>
    <dgm:cxn modelId="{F0E263A9-6F82-42C7-BD44-B698E09ACB6D}" type="presParOf" srcId="{00B747BC-E425-4253-9CAD-D290C8AFA02A}" destId="{4ECB195B-11A9-4DE4-A147-22BCB9E585E9}" srcOrd="1" destOrd="0" presId="urn:microsoft.com/office/officeart/2005/8/layout/process4"/>
    <dgm:cxn modelId="{C7C31434-7684-4572-B86E-36737663A5FB}" type="presParOf" srcId="{00B747BC-E425-4253-9CAD-D290C8AFA02A}" destId="{297A6EB7-5D97-42C5-A1D3-C63F78D1F84F}" srcOrd="2" destOrd="0" presId="urn:microsoft.com/office/officeart/2005/8/layout/process4"/>
    <dgm:cxn modelId="{A8FB3714-DFBF-469E-ADD6-D68DD8057640}" type="presParOf" srcId="{00B747BC-E425-4253-9CAD-D290C8AFA02A}" destId="{E59D0FC2-CED2-4484-ACD4-E02E9EA63569}" srcOrd="3" destOrd="0" presId="urn:microsoft.com/office/officeart/2005/8/layout/process4"/>
    <dgm:cxn modelId="{A26D939F-01AE-4A4A-8229-DFCE74171E61}" type="presParOf" srcId="{C97389F5-5B7D-4582-8054-2835CF7D0E0E}" destId="{049CA6CC-62D6-46B6-A5E2-0F3C91F5489E}" srcOrd="3" destOrd="0" presId="urn:microsoft.com/office/officeart/2005/8/layout/process4"/>
    <dgm:cxn modelId="{231B8E30-21D7-4B1A-916E-D377AA2723B2}" type="presParOf" srcId="{C97389F5-5B7D-4582-8054-2835CF7D0E0E}" destId="{AABB6E79-B6A7-46CE-8149-47BC4271E8DA}" srcOrd="4" destOrd="0" presId="urn:microsoft.com/office/officeart/2005/8/layout/process4"/>
    <dgm:cxn modelId="{975C8B86-9E00-4C89-8901-D090F2530AE5}" type="presParOf" srcId="{AABB6E79-B6A7-46CE-8149-47BC4271E8DA}" destId="{9AD75DCB-1DC5-41BD-925C-453FF7E56C06}" srcOrd="0"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7E43573C-EB6C-4E99-AB7A-F0569BA7A07E}" type="doc">
      <dgm:prSet loTypeId="urn:microsoft.com/office/officeart/2008/layout/LinedList" loCatId="list" qsTypeId="urn:microsoft.com/office/officeart/2005/8/quickstyle/simple1" qsCatId="simple" csTypeId="urn:microsoft.com/office/officeart/2005/8/colors/colorful2" csCatId="colorful" phldr="1"/>
      <dgm:spPr/>
      <dgm:t>
        <a:bodyPr/>
        <a:lstStyle/>
        <a:p>
          <a:endParaRPr lang="en-US"/>
        </a:p>
      </dgm:t>
    </dgm:pt>
    <dgm:pt modelId="{3C68BC3B-ECEB-46FD-A81E-7689538DE283}">
      <dgm:prSet/>
      <dgm:spPr/>
      <dgm:t>
        <a:bodyPr/>
        <a:lstStyle/>
        <a:p>
          <a:r>
            <a:rPr lang="en-US" dirty="0"/>
            <a:t>Debugger</a:t>
          </a:r>
        </a:p>
      </dgm:t>
    </dgm:pt>
    <dgm:pt modelId="{0489D857-1888-41D6-8CB7-8E8E004000B4}" type="parTrans" cxnId="{6D528CDB-F61D-488D-9C06-BCB8F0E3780A}">
      <dgm:prSet/>
      <dgm:spPr/>
      <dgm:t>
        <a:bodyPr/>
        <a:lstStyle/>
        <a:p>
          <a:endParaRPr lang="en-US"/>
        </a:p>
      </dgm:t>
    </dgm:pt>
    <dgm:pt modelId="{5E6388D6-D864-4C2F-91EB-CA8615EB8C35}" type="sibTrans" cxnId="{6D528CDB-F61D-488D-9C06-BCB8F0E3780A}">
      <dgm:prSet/>
      <dgm:spPr/>
      <dgm:t>
        <a:bodyPr/>
        <a:lstStyle/>
        <a:p>
          <a:endParaRPr lang="en-US"/>
        </a:p>
      </dgm:t>
    </dgm:pt>
    <dgm:pt modelId="{1FFC8BBD-8CD0-47EE-B5FD-A59DC2DAADB5}">
      <dgm:prSet/>
      <dgm:spPr/>
      <dgm:t>
        <a:bodyPr/>
        <a:lstStyle/>
        <a:p>
          <a:r>
            <a:rPr lang="en-US" dirty="0"/>
            <a:t>Events</a:t>
          </a:r>
        </a:p>
      </dgm:t>
    </dgm:pt>
    <dgm:pt modelId="{9D0B2207-05A6-4BC2-844A-1058C0721EC5}" type="parTrans" cxnId="{531D45B3-E516-4B2B-84AB-DBB6EF158285}">
      <dgm:prSet/>
      <dgm:spPr/>
      <dgm:t>
        <a:bodyPr/>
        <a:lstStyle/>
        <a:p>
          <a:endParaRPr lang="en-US"/>
        </a:p>
      </dgm:t>
    </dgm:pt>
    <dgm:pt modelId="{F4402804-5C66-4798-9E8F-09D1CD2E20E0}" type="sibTrans" cxnId="{531D45B3-E516-4B2B-84AB-DBB6EF158285}">
      <dgm:prSet/>
      <dgm:spPr/>
      <dgm:t>
        <a:bodyPr/>
        <a:lstStyle/>
        <a:p>
          <a:endParaRPr lang="en-US"/>
        </a:p>
      </dgm:t>
    </dgm:pt>
    <dgm:pt modelId="{AA15F7EE-B301-406D-A5D9-283FDA2393BA}">
      <dgm:prSet/>
      <dgm:spPr/>
      <dgm:t>
        <a:bodyPr/>
        <a:lstStyle/>
        <a:p>
          <a:r>
            <a:rPr lang="en-US" dirty="0"/>
            <a:t>File System</a:t>
          </a:r>
        </a:p>
      </dgm:t>
    </dgm:pt>
    <dgm:pt modelId="{25BB587C-6E12-4688-822A-0B82234A7EFF}" type="parTrans" cxnId="{AA73582F-82DA-40FB-8820-BA75248CA7CC}">
      <dgm:prSet/>
      <dgm:spPr/>
      <dgm:t>
        <a:bodyPr/>
        <a:lstStyle/>
        <a:p>
          <a:endParaRPr lang="en-US"/>
        </a:p>
      </dgm:t>
    </dgm:pt>
    <dgm:pt modelId="{4B28E0F4-BAF0-44DE-8052-1D51FD583FDA}" type="sibTrans" cxnId="{AA73582F-82DA-40FB-8820-BA75248CA7CC}">
      <dgm:prSet/>
      <dgm:spPr/>
      <dgm:t>
        <a:bodyPr/>
        <a:lstStyle/>
        <a:p>
          <a:endParaRPr lang="en-US"/>
        </a:p>
      </dgm:t>
    </dgm:pt>
    <dgm:pt modelId="{7A1554B4-6280-461A-83A6-D06067917DAE}">
      <dgm:prSet/>
      <dgm:spPr/>
      <dgm:t>
        <a:bodyPr/>
        <a:lstStyle/>
        <a:p>
          <a:r>
            <a:rPr lang="en-US" dirty="0"/>
            <a:t>Streams</a:t>
          </a:r>
        </a:p>
      </dgm:t>
    </dgm:pt>
    <dgm:pt modelId="{5CE6AD19-9F35-489E-938B-7266247FE73C}" type="parTrans" cxnId="{7AC86A28-9B0F-419B-A22E-B802CE5C0B64}">
      <dgm:prSet/>
      <dgm:spPr/>
      <dgm:t>
        <a:bodyPr/>
        <a:lstStyle/>
        <a:p>
          <a:endParaRPr lang="en-US"/>
        </a:p>
      </dgm:t>
    </dgm:pt>
    <dgm:pt modelId="{5C23D93E-2438-4762-9354-FF6A07733C58}" type="sibTrans" cxnId="{7AC86A28-9B0F-419B-A22E-B802CE5C0B64}">
      <dgm:prSet/>
      <dgm:spPr/>
      <dgm:t>
        <a:bodyPr/>
        <a:lstStyle/>
        <a:p>
          <a:endParaRPr lang="en-US"/>
        </a:p>
      </dgm:t>
    </dgm:pt>
    <dgm:pt modelId="{3B0DD714-EAC7-44DF-9CCD-18775AA0373A}">
      <dgm:prSet/>
      <dgm:spPr/>
      <dgm:t>
        <a:bodyPr/>
        <a:lstStyle/>
        <a:p>
          <a:r>
            <a:rPr lang="en-US" dirty="0"/>
            <a:t>Http</a:t>
          </a:r>
        </a:p>
      </dgm:t>
    </dgm:pt>
    <dgm:pt modelId="{1190BFA0-9976-476F-BCCE-79A0D5B3C49B}" type="parTrans" cxnId="{C1171501-A63F-42E8-AF5C-38B3B0F2C8B1}">
      <dgm:prSet/>
      <dgm:spPr/>
      <dgm:t>
        <a:bodyPr/>
        <a:lstStyle/>
        <a:p>
          <a:endParaRPr lang="en-US"/>
        </a:p>
      </dgm:t>
    </dgm:pt>
    <dgm:pt modelId="{D4CF3347-D8B7-4FCC-BC47-CD23C205C401}" type="sibTrans" cxnId="{C1171501-A63F-42E8-AF5C-38B3B0F2C8B1}">
      <dgm:prSet/>
      <dgm:spPr/>
      <dgm:t>
        <a:bodyPr/>
        <a:lstStyle/>
        <a:p>
          <a:endParaRPr lang="en-US"/>
        </a:p>
      </dgm:t>
    </dgm:pt>
    <dgm:pt modelId="{0F5E0AC7-9749-4334-8EB5-644BCFF14141}">
      <dgm:prSet/>
      <dgm:spPr/>
      <dgm:t>
        <a:bodyPr/>
        <a:lstStyle/>
        <a:p>
          <a:r>
            <a:rPr lang="bin-NG" noProof="0" dirty="0"/>
            <a:t>Util</a:t>
          </a:r>
        </a:p>
      </dgm:t>
    </dgm:pt>
    <dgm:pt modelId="{5534ADBE-5D73-4569-9D6D-FD1F6D5752B8}" type="parTrans" cxnId="{88D8C5CF-8E30-4DC2-9DBD-38CAC7F99629}">
      <dgm:prSet/>
      <dgm:spPr/>
      <dgm:t>
        <a:bodyPr/>
        <a:lstStyle/>
        <a:p>
          <a:endParaRPr lang="en-US"/>
        </a:p>
      </dgm:t>
    </dgm:pt>
    <dgm:pt modelId="{E5AD0AA3-22D0-4668-9294-B847EBED4246}" type="sibTrans" cxnId="{88D8C5CF-8E30-4DC2-9DBD-38CAC7F99629}">
      <dgm:prSet/>
      <dgm:spPr/>
      <dgm:t>
        <a:bodyPr/>
        <a:lstStyle/>
        <a:p>
          <a:endParaRPr lang="en-US"/>
        </a:p>
      </dgm:t>
    </dgm:pt>
    <dgm:pt modelId="{C7DDD7C1-D71A-4884-B248-8533E15134A2}">
      <dgm:prSet/>
      <dgm:spPr/>
      <dgm:t>
        <a:bodyPr/>
        <a:lstStyle/>
        <a:p>
          <a:r>
            <a:rPr lang="bin-NG" noProof="0" dirty="0"/>
            <a:t>Globals</a:t>
          </a:r>
        </a:p>
      </dgm:t>
    </dgm:pt>
    <dgm:pt modelId="{7E527A79-31A5-4726-91B7-8E5CDBA5AF30}" type="parTrans" cxnId="{F1FE6853-3C48-4995-B542-D7B76E49D679}">
      <dgm:prSet/>
      <dgm:spPr/>
      <dgm:t>
        <a:bodyPr/>
        <a:lstStyle/>
        <a:p>
          <a:endParaRPr lang="es-ES"/>
        </a:p>
      </dgm:t>
    </dgm:pt>
    <dgm:pt modelId="{84BE0170-65D8-4A71-AF0C-A4FC050B7EE0}" type="sibTrans" cxnId="{F1FE6853-3C48-4995-B542-D7B76E49D679}">
      <dgm:prSet/>
      <dgm:spPr/>
      <dgm:t>
        <a:bodyPr/>
        <a:lstStyle/>
        <a:p>
          <a:endParaRPr lang="es-ES"/>
        </a:p>
      </dgm:t>
    </dgm:pt>
    <dgm:pt modelId="{D7471D0E-0905-4B7A-B93C-4C0DC7C5435E}">
      <dgm:prSet/>
      <dgm:spPr/>
      <dgm:t>
        <a:bodyPr/>
        <a:lstStyle/>
        <a:p>
          <a:r>
            <a:rPr lang="en-US" dirty="0"/>
            <a:t>Process</a:t>
          </a:r>
        </a:p>
      </dgm:t>
    </dgm:pt>
    <dgm:pt modelId="{1C788239-C0AC-4F01-A5CE-585B38136805}" type="parTrans" cxnId="{72D54F6E-C6D5-422A-A2D7-3B0CF754874A}">
      <dgm:prSet/>
      <dgm:spPr/>
      <dgm:t>
        <a:bodyPr/>
        <a:lstStyle/>
        <a:p>
          <a:endParaRPr lang="es-ES"/>
        </a:p>
      </dgm:t>
    </dgm:pt>
    <dgm:pt modelId="{172ABA46-8F51-4E26-A24F-0DD206C4D3A5}" type="sibTrans" cxnId="{72D54F6E-C6D5-422A-A2D7-3B0CF754874A}">
      <dgm:prSet/>
      <dgm:spPr/>
      <dgm:t>
        <a:bodyPr/>
        <a:lstStyle/>
        <a:p>
          <a:endParaRPr lang="es-ES"/>
        </a:p>
      </dgm:t>
    </dgm:pt>
    <dgm:pt modelId="{8F5F07D1-6D9B-4F94-8A79-9E33F0BD2812}">
      <dgm:prSet/>
      <dgm:spPr/>
      <dgm:t>
        <a:bodyPr/>
        <a:lstStyle/>
        <a:p>
          <a:r>
            <a:rPr lang="en-US" dirty="0"/>
            <a:t>Buffer</a:t>
          </a:r>
        </a:p>
      </dgm:t>
    </dgm:pt>
    <dgm:pt modelId="{24DF1F27-26D2-44E8-A99D-7113DE5A54B8}" type="parTrans" cxnId="{4BBE7EA0-9CA1-4B8F-BF1A-D27925165984}">
      <dgm:prSet/>
      <dgm:spPr/>
      <dgm:t>
        <a:bodyPr/>
        <a:lstStyle/>
        <a:p>
          <a:endParaRPr lang="es-ES"/>
        </a:p>
      </dgm:t>
    </dgm:pt>
    <dgm:pt modelId="{710E549D-9E42-440F-AB0B-8E0C5DD74581}" type="sibTrans" cxnId="{4BBE7EA0-9CA1-4B8F-BF1A-D27925165984}">
      <dgm:prSet/>
      <dgm:spPr/>
      <dgm:t>
        <a:bodyPr/>
        <a:lstStyle/>
        <a:p>
          <a:endParaRPr lang="es-ES"/>
        </a:p>
      </dgm:t>
    </dgm:pt>
    <dgm:pt modelId="{F5A5D3BD-D15C-46BD-96DC-2BDC57EF7028}">
      <dgm:prSet/>
      <dgm:spPr/>
      <dgm:t>
        <a:bodyPr/>
        <a:lstStyle/>
        <a:p>
          <a:r>
            <a:rPr lang="en-US" dirty="0"/>
            <a:t>Timers</a:t>
          </a:r>
        </a:p>
      </dgm:t>
    </dgm:pt>
    <dgm:pt modelId="{FADCFA1F-6ADE-4711-A379-183D5F4075DE}" type="parTrans" cxnId="{FCD64C82-2EA4-4246-BC3A-0117FB1DF2E7}">
      <dgm:prSet/>
      <dgm:spPr/>
      <dgm:t>
        <a:bodyPr/>
        <a:lstStyle/>
        <a:p>
          <a:endParaRPr lang="es-ES"/>
        </a:p>
      </dgm:t>
    </dgm:pt>
    <dgm:pt modelId="{25668C42-B685-4815-B1B1-ECF362D2D57B}" type="sibTrans" cxnId="{FCD64C82-2EA4-4246-BC3A-0117FB1DF2E7}">
      <dgm:prSet/>
      <dgm:spPr/>
      <dgm:t>
        <a:bodyPr/>
        <a:lstStyle/>
        <a:p>
          <a:endParaRPr lang="es-ES"/>
        </a:p>
      </dgm:t>
    </dgm:pt>
    <dgm:pt modelId="{1CDE8217-0F09-4EDA-8A3B-9F3332888304}">
      <dgm:prSet/>
      <dgm:spPr/>
      <dgm:t>
        <a:bodyPr/>
        <a:lstStyle/>
        <a:p>
          <a:r>
            <a:rPr lang="en-US" dirty="0"/>
            <a:t>Module</a:t>
          </a:r>
        </a:p>
      </dgm:t>
    </dgm:pt>
    <dgm:pt modelId="{917164E9-194A-4E16-B7F6-FCF4E649CE51}" type="parTrans" cxnId="{E3706E67-97A6-416A-A2A1-08A86D123324}">
      <dgm:prSet/>
      <dgm:spPr/>
      <dgm:t>
        <a:bodyPr/>
        <a:lstStyle/>
        <a:p>
          <a:endParaRPr lang="es-ES"/>
        </a:p>
      </dgm:t>
    </dgm:pt>
    <dgm:pt modelId="{EEAD37B7-81C7-412B-8125-F555B57F2F07}" type="sibTrans" cxnId="{E3706E67-97A6-416A-A2A1-08A86D123324}">
      <dgm:prSet/>
      <dgm:spPr/>
      <dgm:t>
        <a:bodyPr/>
        <a:lstStyle/>
        <a:p>
          <a:endParaRPr lang="es-ES"/>
        </a:p>
      </dgm:t>
    </dgm:pt>
    <dgm:pt modelId="{F6EA8405-A454-4A5E-81FE-E366C2E8235B}" type="pres">
      <dgm:prSet presAssocID="{7E43573C-EB6C-4E99-AB7A-F0569BA7A07E}" presName="vert0" presStyleCnt="0">
        <dgm:presLayoutVars>
          <dgm:dir/>
          <dgm:animOne val="branch"/>
          <dgm:animLvl val="lvl"/>
        </dgm:presLayoutVars>
      </dgm:prSet>
      <dgm:spPr/>
    </dgm:pt>
    <dgm:pt modelId="{E5BE1613-8352-49C4-A390-C00A63B883FF}" type="pres">
      <dgm:prSet presAssocID="{C7DDD7C1-D71A-4884-B248-8533E15134A2}" presName="thickLine" presStyleLbl="alignNode1" presStyleIdx="0" presStyleCnt="11"/>
      <dgm:spPr/>
    </dgm:pt>
    <dgm:pt modelId="{84ED1246-5455-4FD5-94E1-99B50C74E3D0}" type="pres">
      <dgm:prSet presAssocID="{C7DDD7C1-D71A-4884-B248-8533E15134A2}" presName="horz1" presStyleCnt="0"/>
      <dgm:spPr/>
    </dgm:pt>
    <dgm:pt modelId="{74E424DA-20F8-44FF-9903-CF54BCE5F0B2}" type="pres">
      <dgm:prSet presAssocID="{C7DDD7C1-D71A-4884-B248-8533E15134A2}" presName="tx1" presStyleLbl="revTx" presStyleIdx="0" presStyleCnt="11"/>
      <dgm:spPr/>
    </dgm:pt>
    <dgm:pt modelId="{126065E6-674D-4B73-A0E6-7D0F1554305A}" type="pres">
      <dgm:prSet presAssocID="{C7DDD7C1-D71A-4884-B248-8533E15134A2}" presName="vert1" presStyleCnt="0"/>
      <dgm:spPr/>
    </dgm:pt>
    <dgm:pt modelId="{D8C12555-EC9E-43A4-B4CD-A63E3024C4AC}" type="pres">
      <dgm:prSet presAssocID="{D7471D0E-0905-4B7A-B93C-4C0DC7C5435E}" presName="thickLine" presStyleLbl="alignNode1" presStyleIdx="1" presStyleCnt="11"/>
      <dgm:spPr/>
    </dgm:pt>
    <dgm:pt modelId="{CE1699B0-8084-4B0F-9256-7154C1949E80}" type="pres">
      <dgm:prSet presAssocID="{D7471D0E-0905-4B7A-B93C-4C0DC7C5435E}" presName="horz1" presStyleCnt="0"/>
      <dgm:spPr/>
    </dgm:pt>
    <dgm:pt modelId="{EF6D423C-339B-4DA1-B18F-22BF186248E7}" type="pres">
      <dgm:prSet presAssocID="{D7471D0E-0905-4B7A-B93C-4C0DC7C5435E}" presName="tx1" presStyleLbl="revTx" presStyleIdx="1" presStyleCnt="11"/>
      <dgm:spPr/>
    </dgm:pt>
    <dgm:pt modelId="{12C2FCCB-D24D-45AC-97A4-F0F6F3AA457B}" type="pres">
      <dgm:prSet presAssocID="{D7471D0E-0905-4B7A-B93C-4C0DC7C5435E}" presName="vert1" presStyleCnt="0"/>
      <dgm:spPr/>
    </dgm:pt>
    <dgm:pt modelId="{05A889E7-067B-4D63-97C3-875E41E9AC01}" type="pres">
      <dgm:prSet presAssocID="{1CDE8217-0F09-4EDA-8A3B-9F3332888304}" presName="thickLine" presStyleLbl="alignNode1" presStyleIdx="2" presStyleCnt="11"/>
      <dgm:spPr/>
    </dgm:pt>
    <dgm:pt modelId="{D5E5B832-A329-4617-BCF2-1FCF50D7A76F}" type="pres">
      <dgm:prSet presAssocID="{1CDE8217-0F09-4EDA-8A3B-9F3332888304}" presName="horz1" presStyleCnt="0"/>
      <dgm:spPr/>
    </dgm:pt>
    <dgm:pt modelId="{78C9006D-ED48-49D0-A735-D66323AF2701}" type="pres">
      <dgm:prSet presAssocID="{1CDE8217-0F09-4EDA-8A3B-9F3332888304}" presName="tx1" presStyleLbl="revTx" presStyleIdx="2" presStyleCnt="11"/>
      <dgm:spPr/>
    </dgm:pt>
    <dgm:pt modelId="{AAF48E90-2667-443B-9946-13E40D7420E3}" type="pres">
      <dgm:prSet presAssocID="{1CDE8217-0F09-4EDA-8A3B-9F3332888304}" presName="vert1" presStyleCnt="0"/>
      <dgm:spPr/>
    </dgm:pt>
    <dgm:pt modelId="{0C48F7E1-FE33-443A-ABF1-4EFCFEAC3D5B}" type="pres">
      <dgm:prSet presAssocID="{3C68BC3B-ECEB-46FD-A81E-7689538DE283}" presName="thickLine" presStyleLbl="alignNode1" presStyleIdx="3" presStyleCnt="11"/>
      <dgm:spPr/>
    </dgm:pt>
    <dgm:pt modelId="{BE421DF7-15C1-4ABF-9CB1-36489A345669}" type="pres">
      <dgm:prSet presAssocID="{3C68BC3B-ECEB-46FD-A81E-7689538DE283}" presName="horz1" presStyleCnt="0"/>
      <dgm:spPr/>
    </dgm:pt>
    <dgm:pt modelId="{FD9210CB-C7F0-4656-B055-ED5C15AF88AA}" type="pres">
      <dgm:prSet presAssocID="{3C68BC3B-ECEB-46FD-A81E-7689538DE283}" presName="tx1" presStyleLbl="revTx" presStyleIdx="3" presStyleCnt="11"/>
      <dgm:spPr/>
    </dgm:pt>
    <dgm:pt modelId="{14F0D4F4-3CC8-46A1-8A8C-105B392BBE4B}" type="pres">
      <dgm:prSet presAssocID="{3C68BC3B-ECEB-46FD-A81E-7689538DE283}" presName="vert1" presStyleCnt="0"/>
      <dgm:spPr/>
    </dgm:pt>
    <dgm:pt modelId="{DD7DA9F8-1FFD-48A3-BFE4-58CF271EDCCA}" type="pres">
      <dgm:prSet presAssocID="{1FFC8BBD-8CD0-47EE-B5FD-A59DC2DAADB5}" presName="thickLine" presStyleLbl="alignNode1" presStyleIdx="4" presStyleCnt="11"/>
      <dgm:spPr/>
    </dgm:pt>
    <dgm:pt modelId="{A20B8B23-2E29-406E-8E5E-6C11B537B227}" type="pres">
      <dgm:prSet presAssocID="{1FFC8BBD-8CD0-47EE-B5FD-A59DC2DAADB5}" presName="horz1" presStyleCnt="0"/>
      <dgm:spPr/>
    </dgm:pt>
    <dgm:pt modelId="{1341D828-D7CD-4923-8752-94407BFBA1B8}" type="pres">
      <dgm:prSet presAssocID="{1FFC8BBD-8CD0-47EE-B5FD-A59DC2DAADB5}" presName="tx1" presStyleLbl="revTx" presStyleIdx="4" presStyleCnt="11"/>
      <dgm:spPr/>
    </dgm:pt>
    <dgm:pt modelId="{39107D8C-4F50-4047-B7CA-F01235271EE1}" type="pres">
      <dgm:prSet presAssocID="{1FFC8BBD-8CD0-47EE-B5FD-A59DC2DAADB5}" presName="vert1" presStyleCnt="0"/>
      <dgm:spPr/>
    </dgm:pt>
    <dgm:pt modelId="{987FDC88-AE91-46BD-85F4-B26CB06A7E0F}" type="pres">
      <dgm:prSet presAssocID="{AA15F7EE-B301-406D-A5D9-283FDA2393BA}" presName="thickLine" presStyleLbl="alignNode1" presStyleIdx="5" presStyleCnt="11"/>
      <dgm:spPr/>
    </dgm:pt>
    <dgm:pt modelId="{6230207A-0EC0-43E5-9964-559FF1945867}" type="pres">
      <dgm:prSet presAssocID="{AA15F7EE-B301-406D-A5D9-283FDA2393BA}" presName="horz1" presStyleCnt="0"/>
      <dgm:spPr/>
    </dgm:pt>
    <dgm:pt modelId="{78557D78-03F4-4770-B057-B95EAACB2F4D}" type="pres">
      <dgm:prSet presAssocID="{AA15F7EE-B301-406D-A5D9-283FDA2393BA}" presName="tx1" presStyleLbl="revTx" presStyleIdx="5" presStyleCnt="11"/>
      <dgm:spPr/>
    </dgm:pt>
    <dgm:pt modelId="{B14A5DE7-4476-47C8-BEE5-A2B292FE8EC0}" type="pres">
      <dgm:prSet presAssocID="{AA15F7EE-B301-406D-A5D9-283FDA2393BA}" presName="vert1" presStyleCnt="0"/>
      <dgm:spPr/>
    </dgm:pt>
    <dgm:pt modelId="{B69C9463-E84E-4D36-9F09-5C9A62B61554}" type="pres">
      <dgm:prSet presAssocID="{8F5F07D1-6D9B-4F94-8A79-9E33F0BD2812}" presName="thickLine" presStyleLbl="alignNode1" presStyleIdx="6" presStyleCnt="11"/>
      <dgm:spPr/>
    </dgm:pt>
    <dgm:pt modelId="{0111123C-4D2E-4D44-8B9E-48B2793D9C89}" type="pres">
      <dgm:prSet presAssocID="{8F5F07D1-6D9B-4F94-8A79-9E33F0BD2812}" presName="horz1" presStyleCnt="0"/>
      <dgm:spPr/>
    </dgm:pt>
    <dgm:pt modelId="{31505161-5248-4FFE-BC04-C5E0A0C9A56D}" type="pres">
      <dgm:prSet presAssocID="{8F5F07D1-6D9B-4F94-8A79-9E33F0BD2812}" presName="tx1" presStyleLbl="revTx" presStyleIdx="6" presStyleCnt="11"/>
      <dgm:spPr/>
    </dgm:pt>
    <dgm:pt modelId="{1BB64AD0-AD01-440A-B521-3D48F1B17161}" type="pres">
      <dgm:prSet presAssocID="{8F5F07D1-6D9B-4F94-8A79-9E33F0BD2812}" presName="vert1" presStyleCnt="0"/>
      <dgm:spPr/>
    </dgm:pt>
    <dgm:pt modelId="{8395AEBC-B7D2-402B-A4A8-D2136182CFB0}" type="pres">
      <dgm:prSet presAssocID="{7A1554B4-6280-461A-83A6-D06067917DAE}" presName="thickLine" presStyleLbl="alignNode1" presStyleIdx="7" presStyleCnt="11"/>
      <dgm:spPr/>
    </dgm:pt>
    <dgm:pt modelId="{9F4A084E-0017-49D5-ABE6-A8B5EEFBE830}" type="pres">
      <dgm:prSet presAssocID="{7A1554B4-6280-461A-83A6-D06067917DAE}" presName="horz1" presStyleCnt="0"/>
      <dgm:spPr/>
    </dgm:pt>
    <dgm:pt modelId="{E1891713-F85B-495A-BF2F-5E2521E3ED9C}" type="pres">
      <dgm:prSet presAssocID="{7A1554B4-6280-461A-83A6-D06067917DAE}" presName="tx1" presStyleLbl="revTx" presStyleIdx="7" presStyleCnt="11"/>
      <dgm:spPr/>
    </dgm:pt>
    <dgm:pt modelId="{8253018A-B537-4ACC-B964-726422C1EFFF}" type="pres">
      <dgm:prSet presAssocID="{7A1554B4-6280-461A-83A6-D06067917DAE}" presName="vert1" presStyleCnt="0"/>
      <dgm:spPr/>
    </dgm:pt>
    <dgm:pt modelId="{ACF526E0-210B-478D-ADBC-702E111D3CBB}" type="pres">
      <dgm:prSet presAssocID="{3B0DD714-EAC7-44DF-9CCD-18775AA0373A}" presName="thickLine" presStyleLbl="alignNode1" presStyleIdx="8" presStyleCnt="11"/>
      <dgm:spPr/>
    </dgm:pt>
    <dgm:pt modelId="{D9E05268-6A37-4395-972A-B5D544C7EBA2}" type="pres">
      <dgm:prSet presAssocID="{3B0DD714-EAC7-44DF-9CCD-18775AA0373A}" presName="horz1" presStyleCnt="0"/>
      <dgm:spPr/>
    </dgm:pt>
    <dgm:pt modelId="{5BE3D604-A87F-4581-ACB2-AF41B86852C6}" type="pres">
      <dgm:prSet presAssocID="{3B0DD714-EAC7-44DF-9CCD-18775AA0373A}" presName="tx1" presStyleLbl="revTx" presStyleIdx="8" presStyleCnt="11"/>
      <dgm:spPr/>
    </dgm:pt>
    <dgm:pt modelId="{A32F3AF3-E4E4-4836-8B81-5CBFA326294B}" type="pres">
      <dgm:prSet presAssocID="{3B0DD714-EAC7-44DF-9CCD-18775AA0373A}" presName="vert1" presStyleCnt="0"/>
      <dgm:spPr/>
    </dgm:pt>
    <dgm:pt modelId="{4ABA41B3-217D-40B2-A380-919C60534073}" type="pres">
      <dgm:prSet presAssocID="{0F5E0AC7-9749-4334-8EB5-644BCFF14141}" presName="thickLine" presStyleLbl="alignNode1" presStyleIdx="9" presStyleCnt="11"/>
      <dgm:spPr/>
    </dgm:pt>
    <dgm:pt modelId="{830A59AD-521F-4F0C-971C-CC8859483459}" type="pres">
      <dgm:prSet presAssocID="{0F5E0AC7-9749-4334-8EB5-644BCFF14141}" presName="horz1" presStyleCnt="0"/>
      <dgm:spPr/>
    </dgm:pt>
    <dgm:pt modelId="{294DDBB8-12EB-4980-8815-DF083B419007}" type="pres">
      <dgm:prSet presAssocID="{0F5E0AC7-9749-4334-8EB5-644BCFF14141}" presName="tx1" presStyleLbl="revTx" presStyleIdx="9" presStyleCnt="11"/>
      <dgm:spPr/>
    </dgm:pt>
    <dgm:pt modelId="{C79D30FA-27E1-4579-B241-9CEC994F3111}" type="pres">
      <dgm:prSet presAssocID="{0F5E0AC7-9749-4334-8EB5-644BCFF14141}" presName="vert1" presStyleCnt="0"/>
      <dgm:spPr/>
    </dgm:pt>
    <dgm:pt modelId="{1A637FBB-26C9-4CD2-AF8B-16E209E58AC6}" type="pres">
      <dgm:prSet presAssocID="{F5A5D3BD-D15C-46BD-96DC-2BDC57EF7028}" presName="thickLine" presStyleLbl="alignNode1" presStyleIdx="10" presStyleCnt="11"/>
      <dgm:spPr/>
    </dgm:pt>
    <dgm:pt modelId="{6B59955C-2D9F-4588-81E9-802A177E1C9D}" type="pres">
      <dgm:prSet presAssocID="{F5A5D3BD-D15C-46BD-96DC-2BDC57EF7028}" presName="horz1" presStyleCnt="0"/>
      <dgm:spPr/>
    </dgm:pt>
    <dgm:pt modelId="{6B18DC0F-051E-4584-A62A-3C9EDDAE0A09}" type="pres">
      <dgm:prSet presAssocID="{F5A5D3BD-D15C-46BD-96DC-2BDC57EF7028}" presName="tx1" presStyleLbl="revTx" presStyleIdx="10" presStyleCnt="11"/>
      <dgm:spPr/>
    </dgm:pt>
    <dgm:pt modelId="{4DA3A6CD-300A-47DA-93E7-77B02883BA35}" type="pres">
      <dgm:prSet presAssocID="{F5A5D3BD-D15C-46BD-96DC-2BDC57EF7028}" presName="vert1" presStyleCnt="0"/>
      <dgm:spPr/>
    </dgm:pt>
  </dgm:ptLst>
  <dgm:cxnLst>
    <dgm:cxn modelId="{4BC10C00-F248-4AE0-ABEF-6490EA4B30B8}" type="presOf" srcId="{7E43573C-EB6C-4E99-AB7A-F0569BA7A07E}" destId="{F6EA8405-A454-4A5E-81FE-E366C2E8235B}" srcOrd="0" destOrd="0" presId="urn:microsoft.com/office/officeart/2008/layout/LinedList"/>
    <dgm:cxn modelId="{C1171501-A63F-42E8-AF5C-38B3B0F2C8B1}" srcId="{7E43573C-EB6C-4E99-AB7A-F0569BA7A07E}" destId="{3B0DD714-EAC7-44DF-9CCD-18775AA0373A}" srcOrd="8" destOrd="0" parTransId="{1190BFA0-9976-476F-BCCE-79A0D5B3C49B}" sibTransId="{D4CF3347-D8B7-4FCC-BC47-CD23C205C401}"/>
    <dgm:cxn modelId="{7AC86A28-9B0F-419B-A22E-B802CE5C0B64}" srcId="{7E43573C-EB6C-4E99-AB7A-F0569BA7A07E}" destId="{7A1554B4-6280-461A-83A6-D06067917DAE}" srcOrd="7" destOrd="0" parTransId="{5CE6AD19-9F35-489E-938B-7266247FE73C}" sibTransId="{5C23D93E-2438-4762-9354-FF6A07733C58}"/>
    <dgm:cxn modelId="{AA73582F-82DA-40FB-8820-BA75248CA7CC}" srcId="{7E43573C-EB6C-4E99-AB7A-F0569BA7A07E}" destId="{AA15F7EE-B301-406D-A5D9-283FDA2393BA}" srcOrd="5" destOrd="0" parTransId="{25BB587C-6E12-4688-822A-0B82234A7EFF}" sibTransId="{4B28E0F4-BAF0-44DE-8052-1D51FD583FDA}"/>
    <dgm:cxn modelId="{D7F41765-1BC8-447E-96E4-D992E9A623C0}" type="presOf" srcId="{1FFC8BBD-8CD0-47EE-B5FD-A59DC2DAADB5}" destId="{1341D828-D7CD-4923-8752-94407BFBA1B8}" srcOrd="0" destOrd="0" presId="urn:microsoft.com/office/officeart/2008/layout/LinedList"/>
    <dgm:cxn modelId="{E3706E67-97A6-416A-A2A1-08A86D123324}" srcId="{7E43573C-EB6C-4E99-AB7A-F0569BA7A07E}" destId="{1CDE8217-0F09-4EDA-8A3B-9F3332888304}" srcOrd="2" destOrd="0" parTransId="{917164E9-194A-4E16-B7F6-FCF4E649CE51}" sibTransId="{EEAD37B7-81C7-412B-8125-F555B57F2F07}"/>
    <dgm:cxn modelId="{8F1BD86C-0252-4966-B003-DF6FFB999B9C}" type="presOf" srcId="{0F5E0AC7-9749-4334-8EB5-644BCFF14141}" destId="{294DDBB8-12EB-4980-8815-DF083B419007}" srcOrd="0" destOrd="0" presId="urn:microsoft.com/office/officeart/2008/layout/LinedList"/>
    <dgm:cxn modelId="{72D54F6E-C6D5-422A-A2D7-3B0CF754874A}" srcId="{7E43573C-EB6C-4E99-AB7A-F0569BA7A07E}" destId="{D7471D0E-0905-4B7A-B93C-4C0DC7C5435E}" srcOrd="1" destOrd="0" parTransId="{1C788239-C0AC-4F01-A5CE-585B38136805}" sibTransId="{172ABA46-8F51-4E26-A24F-0DD206C4D3A5}"/>
    <dgm:cxn modelId="{F1FE6853-3C48-4995-B542-D7B76E49D679}" srcId="{7E43573C-EB6C-4E99-AB7A-F0569BA7A07E}" destId="{C7DDD7C1-D71A-4884-B248-8533E15134A2}" srcOrd="0" destOrd="0" parTransId="{7E527A79-31A5-4726-91B7-8E5CDBA5AF30}" sibTransId="{84BE0170-65D8-4A71-AF0C-A4FC050B7EE0}"/>
    <dgm:cxn modelId="{6FF70C81-CA93-4513-A863-FB2ACA6D2C2E}" type="presOf" srcId="{C7DDD7C1-D71A-4884-B248-8533E15134A2}" destId="{74E424DA-20F8-44FF-9903-CF54BCE5F0B2}" srcOrd="0" destOrd="0" presId="urn:microsoft.com/office/officeart/2008/layout/LinedList"/>
    <dgm:cxn modelId="{FCD64C82-2EA4-4246-BC3A-0117FB1DF2E7}" srcId="{7E43573C-EB6C-4E99-AB7A-F0569BA7A07E}" destId="{F5A5D3BD-D15C-46BD-96DC-2BDC57EF7028}" srcOrd="10" destOrd="0" parTransId="{FADCFA1F-6ADE-4711-A379-183D5F4075DE}" sibTransId="{25668C42-B685-4815-B1B1-ECF362D2D57B}"/>
    <dgm:cxn modelId="{8EDBFD9E-52F0-4A57-A6CE-42A5A951252D}" type="presOf" srcId="{1CDE8217-0F09-4EDA-8A3B-9F3332888304}" destId="{78C9006D-ED48-49D0-A735-D66323AF2701}" srcOrd="0" destOrd="0" presId="urn:microsoft.com/office/officeart/2008/layout/LinedList"/>
    <dgm:cxn modelId="{4BBE7EA0-9CA1-4B8F-BF1A-D27925165984}" srcId="{7E43573C-EB6C-4E99-AB7A-F0569BA7A07E}" destId="{8F5F07D1-6D9B-4F94-8A79-9E33F0BD2812}" srcOrd="6" destOrd="0" parTransId="{24DF1F27-26D2-44E8-A99D-7113DE5A54B8}" sibTransId="{710E549D-9E42-440F-AB0B-8E0C5DD74581}"/>
    <dgm:cxn modelId="{1D91E5B1-35B3-496F-A5E6-85FE892AC7F4}" type="presOf" srcId="{D7471D0E-0905-4B7A-B93C-4C0DC7C5435E}" destId="{EF6D423C-339B-4DA1-B18F-22BF186248E7}" srcOrd="0" destOrd="0" presId="urn:microsoft.com/office/officeart/2008/layout/LinedList"/>
    <dgm:cxn modelId="{531D45B3-E516-4B2B-84AB-DBB6EF158285}" srcId="{7E43573C-EB6C-4E99-AB7A-F0569BA7A07E}" destId="{1FFC8BBD-8CD0-47EE-B5FD-A59DC2DAADB5}" srcOrd="4" destOrd="0" parTransId="{9D0B2207-05A6-4BC2-844A-1058C0721EC5}" sibTransId="{F4402804-5C66-4798-9E8F-09D1CD2E20E0}"/>
    <dgm:cxn modelId="{6CC0C7B4-3206-4C23-B67A-B9CC6865C59F}" type="presOf" srcId="{3B0DD714-EAC7-44DF-9CCD-18775AA0373A}" destId="{5BE3D604-A87F-4581-ACB2-AF41B86852C6}" srcOrd="0" destOrd="0" presId="urn:microsoft.com/office/officeart/2008/layout/LinedList"/>
    <dgm:cxn modelId="{2A0A74B5-8F6E-4A39-8579-369C43096E45}" type="presOf" srcId="{3C68BC3B-ECEB-46FD-A81E-7689538DE283}" destId="{FD9210CB-C7F0-4656-B055-ED5C15AF88AA}" srcOrd="0" destOrd="0" presId="urn:microsoft.com/office/officeart/2008/layout/LinedList"/>
    <dgm:cxn modelId="{E1ED79B8-437E-4149-A3A2-41333D3A0809}" type="presOf" srcId="{8F5F07D1-6D9B-4F94-8A79-9E33F0BD2812}" destId="{31505161-5248-4FFE-BC04-C5E0A0C9A56D}" srcOrd="0" destOrd="0" presId="urn:microsoft.com/office/officeart/2008/layout/LinedList"/>
    <dgm:cxn modelId="{C085BABD-CAF6-4AC5-8666-5B167B03DAB3}" type="presOf" srcId="{7A1554B4-6280-461A-83A6-D06067917DAE}" destId="{E1891713-F85B-495A-BF2F-5E2521E3ED9C}" srcOrd="0" destOrd="0" presId="urn:microsoft.com/office/officeart/2008/layout/LinedList"/>
    <dgm:cxn modelId="{80C952C2-4B2A-4F4E-B119-A48695775138}" type="presOf" srcId="{AA15F7EE-B301-406D-A5D9-283FDA2393BA}" destId="{78557D78-03F4-4770-B057-B95EAACB2F4D}" srcOrd="0" destOrd="0" presId="urn:microsoft.com/office/officeart/2008/layout/LinedList"/>
    <dgm:cxn modelId="{88D8C5CF-8E30-4DC2-9DBD-38CAC7F99629}" srcId="{7E43573C-EB6C-4E99-AB7A-F0569BA7A07E}" destId="{0F5E0AC7-9749-4334-8EB5-644BCFF14141}" srcOrd="9" destOrd="0" parTransId="{5534ADBE-5D73-4569-9D6D-FD1F6D5752B8}" sibTransId="{E5AD0AA3-22D0-4668-9294-B847EBED4246}"/>
    <dgm:cxn modelId="{266F76D1-2758-4218-8DC6-855123CB3C31}" type="presOf" srcId="{F5A5D3BD-D15C-46BD-96DC-2BDC57EF7028}" destId="{6B18DC0F-051E-4584-A62A-3C9EDDAE0A09}" srcOrd="0" destOrd="0" presId="urn:microsoft.com/office/officeart/2008/layout/LinedList"/>
    <dgm:cxn modelId="{6D528CDB-F61D-488D-9C06-BCB8F0E3780A}" srcId="{7E43573C-EB6C-4E99-AB7A-F0569BA7A07E}" destId="{3C68BC3B-ECEB-46FD-A81E-7689538DE283}" srcOrd="3" destOrd="0" parTransId="{0489D857-1888-41D6-8CB7-8E8E004000B4}" sibTransId="{5E6388D6-D864-4C2F-91EB-CA8615EB8C35}"/>
    <dgm:cxn modelId="{50907995-0E51-43DD-BFED-03EE8C718B42}" type="presParOf" srcId="{F6EA8405-A454-4A5E-81FE-E366C2E8235B}" destId="{E5BE1613-8352-49C4-A390-C00A63B883FF}" srcOrd="0" destOrd="0" presId="urn:microsoft.com/office/officeart/2008/layout/LinedList"/>
    <dgm:cxn modelId="{32C4642A-114B-4E5E-9A1C-A7422D305D3F}" type="presParOf" srcId="{F6EA8405-A454-4A5E-81FE-E366C2E8235B}" destId="{84ED1246-5455-4FD5-94E1-99B50C74E3D0}" srcOrd="1" destOrd="0" presId="urn:microsoft.com/office/officeart/2008/layout/LinedList"/>
    <dgm:cxn modelId="{B3E20339-B0EE-4F8A-9175-5D7A6BBB8577}" type="presParOf" srcId="{84ED1246-5455-4FD5-94E1-99B50C74E3D0}" destId="{74E424DA-20F8-44FF-9903-CF54BCE5F0B2}" srcOrd="0" destOrd="0" presId="urn:microsoft.com/office/officeart/2008/layout/LinedList"/>
    <dgm:cxn modelId="{43D9A936-79E6-44B7-B029-0DD4866F70E2}" type="presParOf" srcId="{84ED1246-5455-4FD5-94E1-99B50C74E3D0}" destId="{126065E6-674D-4B73-A0E6-7D0F1554305A}" srcOrd="1" destOrd="0" presId="urn:microsoft.com/office/officeart/2008/layout/LinedList"/>
    <dgm:cxn modelId="{A28C4C8D-883E-4940-89AE-920B3F52707F}" type="presParOf" srcId="{F6EA8405-A454-4A5E-81FE-E366C2E8235B}" destId="{D8C12555-EC9E-43A4-B4CD-A63E3024C4AC}" srcOrd="2" destOrd="0" presId="urn:microsoft.com/office/officeart/2008/layout/LinedList"/>
    <dgm:cxn modelId="{0F1A2E43-03C4-40AA-B561-28D8C20E82F3}" type="presParOf" srcId="{F6EA8405-A454-4A5E-81FE-E366C2E8235B}" destId="{CE1699B0-8084-4B0F-9256-7154C1949E80}" srcOrd="3" destOrd="0" presId="urn:microsoft.com/office/officeart/2008/layout/LinedList"/>
    <dgm:cxn modelId="{1D92B2D8-AA44-4205-B643-3C4306031403}" type="presParOf" srcId="{CE1699B0-8084-4B0F-9256-7154C1949E80}" destId="{EF6D423C-339B-4DA1-B18F-22BF186248E7}" srcOrd="0" destOrd="0" presId="urn:microsoft.com/office/officeart/2008/layout/LinedList"/>
    <dgm:cxn modelId="{C0B743E9-CEA7-4FD8-848A-7034A262DC18}" type="presParOf" srcId="{CE1699B0-8084-4B0F-9256-7154C1949E80}" destId="{12C2FCCB-D24D-45AC-97A4-F0F6F3AA457B}" srcOrd="1" destOrd="0" presId="urn:microsoft.com/office/officeart/2008/layout/LinedList"/>
    <dgm:cxn modelId="{990DD562-6DA9-4285-BEEF-E830A44587EC}" type="presParOf" srcId="{F6EA8405-A454-4A5E-81FE-E366C2E8235B}" destId="{05A889E7-067B-4D63-97C3-875E41E9AC01}" srcOrd="4" destOrd="0" presId="urn:microsoft.com/office/officeart/2008/layout/LinedList"/>
    <dgm:cxn modelId="{AE5CCBF1-B7BB-45B8-8D3D-D61B8C4B22EC}" type="presParOf" srcId="{F6EA8405-A454-4A5E-81FE-E366C2E8235B}" destId="{D5E5B832-A329-4617-BCF2-1FCF50D7A76F}" srcOrd="5" destOrd="0" presId="urn:microsoft.com/office/officeart/2008/layout/LinedList"/>
    <dgm:cxn modelId="{813CCD0A-5D8E-4AD2-B4B9-F9765AADD695}" type="presParOf" srcId="{D5E5B832-A329-4617-BCF2-1FCF50D7A76F}" destId="{78C9006D-ED48-49D0-A735-D66323AF2701}" srcOrd="0" destOrd="0" presId="urn:microsoft.com/office/officeart/2008/layout/LinedList"/>
    <dgm:cxn modelId="{F886BD4F-1C56-4C7F-8048-D23CB4CC502D}" type="presParOf" srcId="{D5E5B832-A329-4617-BCF2-1FCF50D7A76F}" destId="{AAF48E90-2667-443B-9946-13E40D7420E3}" srcOrd="1" destOrd="0" presId="urn:microsoft.com/office/officeart/2008/layout/LinedList"/>
    <dgm:cxn modelId="{CEEE3D3C-5DF5-4C13-A2C4-B5946F7A521F}" type="presParOf" srcId="{F6EA8405-A454-4A5E-81FE-E366C2E8235B}" destId="{0C48F7E1-FE33-443A-ABF1-4EFCFEAC3D5B}" srcOrd="6" destOrd="0" presId="urn:microsoft.com/office/officeart/2008/layout/LinedList"/>
    <dgm:cxn modelId="{8E7E2300-BF2D-4C80-8D38-CF691F9781B9}" type="presParOf" srcId="{F6EA8405-A454-4A5E-81FE-E366C2E8235B}" destId="{BE421DF7-15C1-4ABF-9CB1-36489A345669}" srcOrd="7" destOrd="0" presId="urn:microsoft.com/office/officeart/2008/layout/LinedList"/>
    <dgm:cxn modelId="{D70B2CF7-B784-4BCB-AD98-2BEB9639E3D1}" type="presParOf" srcId="{BE421DF7-15C1-4ABF-9CB1-36489A345669}" destId="{FD9210CB-C7F0-4656-B055-ED5C15AF88AA}" srcOrd="0" destOrd="0" presId="urn:microsoft.com/office/officeart/2008/layout/LinedList"/>
    <dgm:cxn modelId="{135B479C-0922-408B-BDF8-6EEEC1CA68A2}" type="presParOf" srcId="{BE421DF7-15C1-4ABF-9CB1-36489A345669}" destId="{14F0D4F4-3CC8-46A1-8A8C-105B392BBE4B}" srcOrd="1" destOrd="0" presId="urn:microsoft.com/office/officeart/2008/layout/LinedList"/>
    <dgm:cxn modelId="{6FB7D33C-278E-4C51-A208-02BE6F8202CE}" type="presParOf" srcId="{F6EA8405-A454-4A5E-81FE-E366C2E8235B}" destId="{DD7DA9F8-1FFD-48A3-BFE4-58CF271EDCCA}" srcOrd="8" destOrd="0" presId="urn:microsoft.com/office/officeart/2008/layout/LinedList"/>
    <dgm:cxn modelId="{5A8FB19B-C440-46C4-8345-BBC90CD52789}" type="presParOf" srcId="{F6EA8405-A454-4A5E-81FE-E366C2E8235B}" destId="{A20B8B23-2E29-406E-8E5E-6C11B537B227}" srcOrd="9" destOrd="0" presId="urn:microsoft.com/office/officeart/2008/layout/LinedList"/>
    <dgm:cxn modelId="{B78D92FB-1A6F-4AE0-9D5D-50FEBA9EB2A7}" type="presParOf" srcId="{A20B8B23-2E29-406E-8E5E-6C11B537B227}" destId="{1341D828-D7CD-4923-8752-94407BFBA1B8}" srcOrd="0" destOrd="0" presId="urn:microsoft.com/office/officeart/2008/layout/LinedList"/>
    <dgm:cxn modelId="{3E2342B8-A192-440F-9E35-ECA98A21383E}" type="presParOf" srcId="{A20B8B23-2E29-406E-8E5E-6C11B537B227}" destId="{39107D8C-4F50-4047-B7CA-F01235271EE1}" srcOrd="1" destOrd="0" presId="urn:microsoft.com/office/officeart/2008/layout/LinedList"/>
    <dgm:cxn modelId="{41893904-247C-421F-8947-1F4932E64CC0}" type="presParOf" srcId="{F6EA8405-A454-4A5E-81FE-E366C2E8235B}" destId="{987FDC88-AE91-46BD-85F4-B26CB06A7E0F}" srcOrd="10" destOrd="0" presId="urn:microsoft.com/office/officeart/2008/layout/LinedList"/>
    <dgm:cxn modelId="{0BEFF39D-C037-458B-9B42-B98A01A3B85E}" type="presParOf" srcId="{F6EA8405-A454-4A5E-81FE-E366C2E8235B}" destId="{6230207A-0EC0-43E5-9964-559FF1945867}" srcOrd="11" destOrd="0" presId="urn:microsoft.com/office/officeart/2008/layout/LinedList"/>
    <dgm:cxn modelId="{6C3A6920-58AF-4CE5-8FEB-8CCABABC47FA}" type="presParOf" srcId="{6230207A-0EC0-43E5-9964-559FF1945867}" destId="{78557D78-03F4-4770-B057-B95EAACB2F4D}" srcOrd="0" destOrd="0" presId="urn:microsoft.com/office/officeart/2008/layout/LinedList"/>
    <dgm:cxn modelId="{E4B95850-50E3-454E-94EE-BA979CFDE53C}" type="presParOf" srcId="{6230207A-0EC0-43E5-9964-559FF1945867}" destId="{B14A5DE7-4476-47C8-BEE5-A2B292FE8EC0}" srcOrd="1" destOrd="0" presId="urn:microsoft.com/office/officeart/2008/layout/LinedList"/>
    <dgm:cxn modelId="{BEB4AB38-EE50-4934-898E-98AF1FCDAFC8}" type="presParOf" srcId="{F6EA8405-A454-4A5E-81FE-E366C2E8235B}" destId="{B69C9463-E84E-4D36-9F09-5C9A62B61554}" srcOrd="12" destOrd="0" presId="urn:microsoft.com/office/officeart/2008/layout/LinedList"/>
    <dgm:cxn modelId="{3E22967D-81AF-48AF-BA2A-58D4C1CE7F73}" type="presParOf" srcId="{F6EA8405-A454-4A5E-81FE-E366C2E8235B}" destId="{0111123C-4D2E-4D44-8B9E-48B2793D9C89}" srcOrd="13" destOrd="0" presId="urn:microsoft.com/office/officeart/2008/layout/LinedList"/>
    <dgm:cxn modelId="{68B00A04-4465-4461-AD6F-0D71FD1CFC3F}" type="presParOf" srcId="{0111123C-4D2E-4D44-8B9E-48B2793D9C89}" destId="{31505161-5248-4FFE-BC04-C5E0A0C9A56D}" srcOrd="0" destOrd="0" presId="urn:microsoft.com/office/officeart/2008/layout/LinedList"/>
    <dgm:cxn modelId="{BAC26860-482B-4D2F-9096-BDA6F664DA64}" type="presParOf" srcId="{0111123C-4D2E-4D44-8B9E-48B2793D9C89}" destId="{1BB64AD0-AD01-440A-B521-3D48F1B17161}" srcOrd="1" destOrd="0" presId="urn:microsoft.com/office/officeart/2008/layout/LinedList"/>
    <dgm:cxn modelId="{E0E9CB58-B292-4CEA-A6C8-59CAE1D0163E}" type="presParOf" srcId="{F6EA8405-A454-4A5E-81FE-E366C2E8235B}" destId="{8395AEBC-B7D2-402B-A4A8-D2136182CFB0}" srcOrd="14" destOrd="0" presId="urn:microsoft.com/office/officeart/2008/layout/LinedList"/>
    <dgm:cxn modelId="{3772E3B4-C813-4922-A293-6B86A958DF05}" type="presParOf" srcId="{F6EA8405-A454-4A5E-81FE-E366C2E8235B}" destId="{9F4A084E-0017-49D5-ABE6-A8B5EEFBE830}" srcOrd="15" destOrd="0" presId="urn:microsoft.com/office/officeart/2008/layout/LinedList"/>
    <dgm:cxn modelId="{5D3E107F-EB33-4E18-9300-580DB8F2001E}" type="presParOf" srcId="{9F4A084E-0017-49D5-ABE6-A8B5EEFBE830}" destId="{E1891713-F85B-495A-BF2F-5E2521E3ED9C}" srcOrd="0" destOrd="0" presId="urn:microsoft.com/office/officeart/2008/layout/LinedList"/>
    <dgm:cxn modelId="{870FE7A9-0337-4162-9742-FAAC2DBC11B4}" type="presParOf" srcId="{9F4A084E-0017-49D5-ABE6-A8B5EEFBE830}" destId="{8253018A-B537-4ACC-B964-726422C1EFFF}" srcOrd="1" destOrd="0" presId="urn:microsoft.com/office/officeart/2008/layout/LinedList"/>
    <dgm:cxn modelId="{D2819D3E-81B4-48DA-87A9-B5DC2FF8EC4F}" type="presParOf" srcId="{F6EA8405-A454-4A5E-81FE-E366C2E8235B}" destId="{ACF526E0-210B-478D-ADBC-702E111D3CBB}" srcOrd="16" destOrd="0" presId="urn:microsoft.com/office/officeart/2008/layout/LinedList"/>
    <dgm:cxn modelId="{2132BA34-6CC9-41AB-BC64-EAB9DD08A6D4}" type="presParOf" srcId="{F6EA8405-A454-4A5E-81FE-E366C2E8235B}" destId="{D9E05268-6A37-4395-972A-B5D544C7EBA2}" srcOrd="17" destOrd="0" presId="urn:microsoft.com/office/officeart/2008/layout/LinedList"/>
    <dgm:cxn modelId="{BDDA97AA-AB6C-4125-8F73-3364C4463212}" type="presParOf" srcId="{D9E05268-6A37-4395-972A-B5D544C7EBA2}" destId="{5BE3D604-A87F-4581-ACB2-AF41B86852C6}" srcOrd="0" destOrd="0" presId="urn:microsoft.com/office/officeart/2008/layout/LinedList"/>
    <dgm:cxn modelId="{9278D95A-6202-4A0B-AB07-0F046D9A9D20}" type="presParOf" srcId="{D9E05268-6A37-4395-972A-B5D544C7EBA2}" destId="{A32F3AF3-E4E4-4836-8B81-5CBFA326294B}" srcOrd="1" destOrd="0" presId="urn:microsoft.com/office/officeart/2008/layout/LinedList"/>
    <dgm:cxn modelId="{0A2C27C3-EE1C-4D4D-9FAA-B5012D5A650B}" type="presParOf" srcId="{F6EA8405-A454-4A5E-81FE-E366C2E8235B}" destId="{4ABA41B3-217D-40B2-A380-919C60534073}" srcOrd="18" destOrd="0" presId="urn:microsoft.com/office/officeart/2008/layout/LinedList"/>
    <dgm:cxn modelId="{51827F0A-1BBA-4F0B-9E3B-9A12F730CD06}" type="presParOf" srcId="{F6EA8405-A454-4A5E-81FE-E366C2E8235B}" destId="{830A59AD-521F-4F0C-971C-CC8859483459}" srcOrd="19" destOrd="0" presId="urn:microsoft.com/office/officeart/2008/layout/LinedList"/>
    <dgm:cxn modelId="{A9ACBE52-9F61-4371-86D0-883F4B5E86F1}" type="presParOf" srcId="{830A59AD-521F-4F0C-971C-CC8859483459}" destId="{294DDBB8-12EB-4980-8815-DF083B419007}" srcOrd="0" destOrd="0" presId="urn:microsoft.com/office/officeart/2008/layout/LinedList"/>
    <dgm:cxn modelId="{DFE5D10F-CD01-47EC-9ADE-B9177AF0463C}" type="presParOf" srcId="{830A59AD-521F-4F0C-971C-CC8859483459}" destId="{C79D30FA-27E1-4579-B241-9CEC994F3111}" srcOrd="1" destOrd="0" presId="urn:microsoft.com/office/officeart/2008/layout/LinedList"/>
    <dgm:cxn modelId="{281D547A-4D58-40BC-9827-BCDDBA76ECFA}" type="presParOf" srcId="{F6EA8405-A454-4A5E-81FE-E366C2E8235B}" destId="{1A637FBB-26C9-4CD2-AF8B-16E209E58AC6}" srcOrd="20" destOrd="0" presId="urn:microsoft.com/office/officeart/2008/layout/LinedList"/>
    <dgm:cxn modelId="{8F594223-4C02-4854-971E-D9486B0EF607}" type="presParOf" srcId="{F6EA8405-A454-4A5E-81FE-E366C2E8235B}" destId="{6B59955C-2D9F-4588-81E9-802A177E1C9D}" srcOrd="21" destOrd="0" presId="urn:microsoft.com/office/officeart/2008/layout/LinedList"/>
    <dgm:cxn modelId="{AAFF129D-FDA4-4C84-92EE-82FED18884F0}" type="presParOf" srcId="{6B59955C-2D9F-4588-81E9-802A177E1C9D}" destId="{6B18DC0F-051E-4584-A62A-3C9EDDAE0A09}" srcOrd="0" destOrd="0" presId="urn:microsoft.com/office/officeart/2008/layout/LinedList"/>
    <dgm:cxn modelId="{E048EF07-96A4-4C43-93C5-CF862CF95321}" type="presParOf" srcId="{6B59955C-2D9F-4588-81E9-802A177E1C9D}" destId="{4DA3A6CD-300A-47DA-93E7-77B02883BA35}"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24C7ABB1-3651-4DB3-8EF2-D88899F40D49}" type="doc">
      <dgm:prSet loTypeId="urn:microsoft.com/office/officeart/2005/8/layout/vList5" loCatId="list" qsTypeId="urn:microsoft.com/office/officeart/2005/8/quickstyle/simple1" qsCatId="simple" csTypeId="urn:microsoft.com/office/officeart/2005/8/colors/colorful5" csCatId="colorful" phldr="1"/>
      <dgm:spPr/>
      <dgm:t>
        <a:bodyPr/>
        <a:lstStyle/>
        <a:p>
          <a:endParaRPr lang="en-US"/>
        </a:p>
      </dgm:t>
    </dgm:pt>
    <dgm:pt modelId="{66739810-F782-4DD0-B1F1-492857EE0600}">
      <dgm:prSet/>
      <dgm:spPr/>
      <dgm:t>
        <a:bodyPr/>
        <a:lstStyle/>
        <a:p>
          <a:r>
            <a:rPr lang="es-ES" dirty="0"/>
            <a:t>Inicialización de proyecto npm</a:t>
          </a:r>
        </a:p>
      </dgm:t>
    </dgm:pt>
    <dgm:pt modelId="{E6842B30-C94E-4C1E-8824-6619F383C814}" type="parTrans" cxnId="{5FFA1909-B884-4D02-BAE2-263D9E6F606A}">
      <dgm:prSet/>
      <dgm:spPr/>
      <dgm:t>
        <a:bodyPr/>
        <a:lstStyle/>
        <a:p>
          <a:endParaRPr lang="en-US"/>
        </a:p>
      </dgm:t>
    </dgm:pt>
    <dgm:pt modelId="{61E315D4-F8C1-4AFD-8FA0-01F69AC8C026}" type="sibTrans" cxnId="{5FFA1909-B884-4D02-BAE2-263D9E6F606A}">
      <dgm:prSet/>
      <dgm:spPr/>
      <dgm:t>
        <a:bodyPr/>
        <a:lstStyle/>
        <a:p>
          <a:endParaRPr lang="en-US"/>
        </a:p>
      </dgm:t>
    </dgm:pt>
    <dgm:pt modelId="{5AF6E698-501B-4D07-B304-EF012C8494EA}">
      <dgm:prSet/>
      <dgm:spPr/>
      <dgm:t>
        <a:bodyPr/>
        <a:lstStyle/>
        <a:p>
          <a:r>
            <a:rPr lang="es-ES" dirty="0"/>
            <a:t>Instalación de Jasmine incorporándolo a  </a:t>
          </a:r>
          <a:r>
            <a:rPr lang="bin-NG" noProof="0" dirty="0"/>
            <a:t>package.json</a:t>
          </a:r>
        </a:p>
      </dgm:t>
    </dgm:pt>
    <dgm:pt modelId="{1C2381DB-D396-4434-A7AC-ECE23EC82EA7}" type="parTrans" cxnId="{AFFEE302-38A7-4068-849A-6B680E0C7525}">
      <dgm:prSet/>
      <dgm:spPr/>
      <dgm:t>
        <a:bodyPr/>
        <a:lstStyle/>
        <a:p>
          <a:endParaRPr lang="en-US"/>
        </a:p>
      </dgm:t>
    </dgm:pt>
    <dgm:pt modelId="{9A4DEA86-D2D2-476B-81BA-88B93CC1CAA6}" type="sibTrans" cxnId="{AFFEE302-38A7-4068-849A-6B680E0C7525}">
      <dgm:prSet/>
      <dgm:spPr/>
      <dgm:t>
        <a:bodyPr/>
        <a:lstStyle/>
        <a:p>
          <a:endParaRPr lang="en-US"/>
        </a:p>
      </dgm:t>
    </dgm:pt>
    <dgm:pt modelId="{335B9A33-77EE-4461-930E-0BE5B2805F96}">
      <dgm:prSet/>
      <dgm:spPr/>
      <dgm:t>
        <a:bodyPr/>
        <a:lstStyle/>
        <a:p>
          <a:pPr>
            <a:buNone/>
          </a:pPr>
          <a:r>
            <a:rPr lang="bin-NG"/>
            <a:t>npm install -D jasmine </a:t>
          </a:r>
          <a:endParaRPr lang="en-US" dirty="0"/>
        </a:p>
      </dgm:t>
    </dgm:pt>
    <dgm:pt modelId="{56A85C63-A316-40CE-A46A-4ECD277DBA95}" type="parTrans" cxnId="{227737C8-6E03-4C03-9AFE-FE8C5C6040BE}">
      <dgm:prSet/>
      <dgm:spPr/>
      <dgm:t>
        <a:bodyPr/>
        <a:lstStyle/>
        <a:p>
          <a:endParaRPr lang="en-US"/>
        </a:p>
      </dgm:t>
    </dgm:pt>
    <dgm:pt modelId="{73455758-E7CF-432A-A772-7CF90DC5E9CB}" type="sibTrans" cxnId="{227737C8-6E03-4C03-9AFE-FE8C5C6040BE}">
      <dgm:prSet/>
      <dgm:spPr/>
      <dgm:t>
        <a:bodyPr/>
        <a:lstStyle/>
        <a:p>
          <a:endParaRPr lang="en-US"/>
        </a:p>
      </dgm:t>
    </dgm:pt>
    <dgm:pt modelId="{D5B2AA06-7F7B-44FC-A6BF-3895CBB100D0}">
      <dgm:prSet/>
      <dgm:spPr/>
      <dgm:t>
        <a:bodyPr/>
        <a:lstStyle/>
        <a:p>
          <a:r>
            <a:rPr lang="es-ES" dirty="0"/>
            <a:t>Inicialización de Jasmine en el proyecto </a:t>
          </a:r>
          <a:endParaRPr lang="en-US" dirty="0"/>
        </a:p>
      </dgm:t>
    </dgm:pt>
    <dgm:pt modelId="{85A6EEA7-5F29-4DCD-9EC5-3E360ACB53BD}" type="parTrans" cxnId="{FE406107-C59C-462A-80F8-126A2D03BF49}">
      <dgm:prSet/>
      <dgm:spPr/>
      <dgm:t>
        <a:bodyPr/>
        <a:lstStyle/>
        <a:p>
          <a:endParaRPr lang="en-US"/>
        </a:p>
      </dgm:t>
    </dgm:pt>
    <dgm:pt modelId="{958DF34A-392E-4568-AC08-C574F8BE0A7E}" type="sibTrans" cxnId="{FE406107-C59C-462A-80F8-126A2D03BF49}">
      <dgm:prSet/>
      <dgm:spPr/>
      <dgm:t>
        <a:bodyPr/>
        <a:lstStyle/>
        <a:p>
          <a:endParaRPr lang="en-US"/>
        </a:p>
      </dgm:t>
    </dgm:pt>
    <dgm:pt modelId="{913992D4-9EB7-4793-86A4-C211D1340A94}">
      <dgm:prSet/>
      <dgm:spPr/>
      <dgm:t>
        <a:bodyPr/>
        <a:lstStyle/>
        <a:p>
          <a:pPr>
            <a:buNone/>
          </a:pPr>
          <a:r>
            <a:rPr lang="bin-NG" dirty="0"/>
            <a:t>node node_modules/jasmine/bin/jasmine init </a:t>
          </a:r>
          <a:endParaRPr lang="en-US" dirty="0"/>
        </a:p>
      </dgm:t>
    </dgm:pt>
    <dgm:pt modelId="{5B634E9F-B8F9-4525-BE60-059E04B66C12}" type="parTrans" cxnId="{FE026B48-2E80-4732-9D33-F9A4D92F7B73}">
      <dgm:prSet/>
      <dgm:spPr/>
      <dgm:t>
        <a:bodyPr/>
        <a:lstStyle/>
        <a:p>
          <a:endParaRPr lang="en-US"/>
        </a:p>
      </dgm:t>
    </dgm:pt>
    <dgm:pt modelId="{41A3ED5D-516C-4478-9901-E3ED83D915A9}" type="sibTrans" cxnId="{FE026B48-2E80-4732-9D33-F9A4D92F7B73}">
      <dgm:prSet/>
      <dgm:spPr/>
      <dgm:t>
        <a:bodyPr/>
        <a:lstStyle/>
        <a:p>
          <a:endParaRPr lang="en-US"/>
        </a:p>
      </dgm:t>
    </dgm:pt>
    <dgm:pt modelId="{A210D9B3-C8F8-45AF-9B64-0CB4D3771AFC}">
      <dgm:prSet/>
      <dgm:spPr/>
      <dgm:t>
        <a:bodyPr/>
        <a:lstStyle/>
        <a:p>
          <a:r>
            <a:rPr lang="es-ES" dirty="0"/>
            <a:t>Establecer Jasmine como script test en </a:t>
          </a:r>
          <a:r>
            <a:rPr lang="bin-NG" noProof="0" dirty="0"/>
            <a:t>package.json </a:t>
          </a:r>
        </a:p>
      </dgm:t>
    </dgm:pt>
    <dgm:pt modelId="{EF3DAB90-9457-486A-B775-BC1FA26FA7B6}" type="parTrans" cxnId="{B4573C9A-05AE-4F0C-9FDE-21913EC872AC}">
      <dgm:prSet/>
      <dgm:spPr/>
      <dgm:t>
        <a:bodyPr/>
        <a:lstStyle/>
        <a:p>
          <a:endParaRPr lang="en-US"/>
        </a:p>
      </dgm:t>
    </dgm:pt>
    <dgm:pt modelId="{FCA82E42-E442-4F3F-A4E1-665665F88519}" type="sibTrans" cxnId="{B4573C9A-05AE-4F0C-9FDE-21913EC872AC}">
      <dgm:prSet/>
      <dgm:spPr/>
      <dgm:t>
        <a:bodyPr/>
        <a:lstStyle/>
        <a:p>
          <a:endParaRPr lang="en-US"/>
        </a:p>
      </dgm:t>
    </dgm:pt>
    <dgm:pt modelId="{DCCDA676-6E5E-4DA1-B560-634D038483D3}">
      <dgm:prSet/>
      <dgm:spPr/>
      <dgm:t>
        <a:bodyPr/>
        <a:lstStyle/>
        <a:p>
          <a:pPr>
            <a:buFont typeface="+mj-lt"/>
            <a:buAutoNum type="arabicPeriod"/>
          </a:pPr>
          <a:r>
            <a:rPr lang="bin-NG"/>
            <a:t>"scripts": { "test": "jasmine" } </a:t>
          </a:r>
          <a:endParaRPr lang="en-US" dirty="0"/>
        </a:p>
      </dgm:t>
    </dgm:pt>
    <dgm:pt modelId="{769F11A1-5E79-414F-9DE0-44B0015411FF}" type="parTrans" cxnId="{589E5F58-8DE2-4377-89B9-C800F1FA39C3}">
      <dgm:prSet/>
      <dgm:spPr/>
      <dgm:t>
        <a:bodyPr/>
        <a:lstStyle/>
        <a:p>
          <a:endParaRPr lang="en-US"/>
        </a:p>
      </dgm:t>
    </dgm:pt>
    <dgm:pt modelId="{552018AF-74BE-42FA-A964-976A98000337}" type="sibTrans" cxnId="{589E5F58-8DE2-4377-89B9-C800F1FA39C3}">
      <dgm:prSet/>
      <dgm:spPr/>
      <dgm:t>
        <a:bodyPr/>
        <a:lstStyle/>
        <a:p>
          <a:endParaRPr lang="en-US"/>
        </a:p>
      </dgm:t>
    </dgm:pt>
    <dgm:pt modelId="{A9393D5A-89B4-4D8E-82BC-5ECE6507E2A4}">
      <dgm:prSet/>
      <dgm:spPr/>
      <dgm:t>
        <a:bodyPr/>
        <a:lstStyle/>
        <a:p>
          <a:r>
            <a:rPr lang="es-ES" dirty="0"/>
            <a:t>Ejecución de los tests </a:t>
          </a:r>
          <a:endParaRPr lang="en-US" dirty="0"/>
        </a:p>
      </dgm:t>
    </dgm:pt>
    <dgm:pt modelId="{A6F66261-A2D7-4751-98CA-1E2909D3BFAF}" type="parTrans" cxnId="{87504798-892C-4777-A5E3-9B17DD7E6757}">
      <dgm:prSet/>
      <dgm:spPr/>
      <dgm:t>
        <a:bodyPr/>
        <a:lstStyle/>
        <a:p>
          <a:endParaRPr lang="en-US"/>
        </a:p>
      </dgm:t>
    </dgm:pt>
    <dgm:pt modelId="{22E252D3-9B38-4D76-B25A-4D0A6B8CF0A4}" type="sibTrans" cxnId="{87504798-892C-4777-A5E3-9B17DD7E6757}">
      <dgm:prSet/>
      <dgm:spPr/>
      <dgm:t>
        <a:bodyPr/>
        <a:lstStyle/>
        <a:p>
          <a:endParaRPr lang="en-US"/>
        </a:p>
      </dgm:t>
    </dgm:pt>
    <dgm:pt modelId="{38E05AA6-78C9-46D6-8F76-AE566591BAE6}">
      <dgm:prSet/>
      <dgm:spPr/>
      <dgm:t>
        <a:bodyPr/>
        <a:lstStyle/>
        <a:p>
          <a:pPr>
            <a:buNone/>
          </a:pPr>
          <a:r>
            <a:rPr lang="bin-NG"/>
            <a:t>npm test </a:t>
          </a:r>
          <a:endParaRPr lang="en-US" dirty="0"/>
        </a:p>
      </dgm:t>
    </dgm:pt>
    <dgm:pt modelId="{DD23862E-A907-43B5-85BC-7FD69D06734F}" type="parTrans" cxnId="{67AFA5DD-923C-4308-B4F6-1132078EA1A4}">
      <dgm:prSet/>
      <dgm:spPr/>
      <dgm:t>
        <a:bodyPr/>
        <a:lstStyle/>
        <a:p>
          <a:endParaRPr lang="en-US"/>
        </a:p>
      </dgm:t>
    </dgm:pt>
    <dgm:pt modelId="{44A14F22-31A9-4863-9E4D-BDFAAC329D89}" type="sibTrans" cxnId="{67AFA5DD-923C-4308-B4F6-1132078EA1A4}">
      <dgm:prSet/>
      <dgm:spPr/>
      <dgm:t>
        <a:bodyPr/>
        <a:lstStyle/>
        <a:p>
          <a:endParaRPr lang="en-US"/>
        </a:p>
      </dgm:t>
    </dgm:pt>
    <dgm:pt modelId="{A5F71642-F681-4F6E-9E79-158FF1A24736}">
      <dgm:prSet/>
      <dgm:spPr/>
      <dgm:t>
        <a:bodyPr/>
        <a:lstStyle/>
        <a:p>
          <a:pPr>
            <a:buNone/>
          </a:pPr>
          <a:r>
            <a:rPr lang="bin-NG" dirty="0"/>
            <a:t>npm init -y </a:t>
          </a:r>
          <a:endParaRPr lang="es-ES" dirty="0"/>
        </a:p>
      </dgm:t>
    </dgm:pt>
    <dgm:pt modelId="{513F4847-9D2D-4CCC-8CBB-18DF5FF4878B}" type="sibTrans" cxnId="{2038D1C1-DE9C-4B4D-99D0-77CB3D202D31}">
      <dgm:prSet/>
      <dgm:spPr/>
      <dgm:t>
        <a:bodyPr/>
        <a:lstStyle/>
        <a:p>
          <a:endParaRPr lang="es-ES"/>
        </a:p>
      </dgm:t>
    </dgm:pt>
    <dgm:pt modelId="{B10EBB6C-16B2-4C03-9CAC-7CD92E9ACB9F}" type="parTrans" cxnId="{2038D1C1-DE9C-4B4D-99D0-77CB3D202D31}">
      <dgm:prSet/>
      <dgm:spPr/>
      <dgm:t>
        <a:bodyPr/>
        <a:lstStyle/>
        <a:p>
          <a:endParaRPr lang="es-ES"/>
        </a:p>
      </dgm:t>
    </dgm:pt>
    <dgm:pt modelId="{6E8E3AC0-3DB7-47CE-94A2-02D22E9F24DA}" type="pres">
      <dgm:prSet presAssocID="{24C7ABB1-3651-4DB3-8EF2-D88899F40D49}" presName="Name0" presStyleCnt="0">
        <dgm:presLayoutVars>
          <dgm:dir/>
          <dgm:animLvl val="lvl"/>
          <dgm:resizeHandles val="exact"/>
        </dgm:presLayoutVars>
      </dgm:prSet>
      <dgm:spPr/>
    </dgm:pt>
    <dgm:pt modelId="{25FFBE15-9A90-4FD0-A0AA-DFDB05FD0508}" type="pres">
      <dgm:prSet presAssocID="{66739810-F782-4DD0-B1F1-492857EE0600}" presName="linNode" presStyleCnt="0"/>
      <dgm:spPr/>
    </dgm:pt>
    <dgm:pt modelId="{1551CA7F-B5A7-43BC-AB5F-D08C25F7D85D}" type="pres">
      <dgm:prSet presAssocID="{66739810-F782-4DD0-B1F1-492857EE0600}" presName="parentText" presStyleLbl="node1" presStyleIdx="0" presStyleCnt="5">
        <dgm:presLayoutVars>
          <dgm:chMax val="1"/>
          <dgm:bulletEnabled val="1"/>
        </dgm:presLayoutVars>
      </dgm:prSet>
      <dgm:spPr/>
    </dgm:pt>
    <dgm:pt modelId="{743F37EF-6926-46C1-BB4A-AA376F9A907A}" type="pres">
      <dgm:prSet presAssocID="{66739810-F782-4DD0-B1F1-492857EE0600}" presName="descendantText" presStyleLbl="alignAccFollowNode1" presStyleIdx="0" presStyleCnt="5">
        <dgm:presLayoutVars>
          <dgm:bulletEnabled val="1"/>
        </dgm:presLayoutVars>
      </dgm:prSet>
      <dgm:spPr/>
    </dgm:pt>
    <dgm:pt modelId="{A66DB715-570D-4449-AD51-F63A13DC3CBF}" type="pres">
      <dgm:prSet presAssocID="{61E315D4-F8C1-4AFD-8FA0-01F69AC8C026}" presName="sp" presStyleCnt="0"/>
      <dgm:spPr/>
    </dgm:pt>
    <dgm:pt modelId="{4FBBCA0A-A45D-4D64-8B7B-55F2CC247ECC}" type="pres">
      <dgm:prSet presAssocID="{5AF6E698-501B-4D07-B304-EF012C8494EA}" presName="linNode" presStyleCnt="0"/>
      <dgm:spPr/>
    </dgm:pt>
    <dgm:pt modelId="{FFBB4BD1-4527-41C0-BF75-5C430D97030A}" type="pres">
      <dgm:prSet presAssocID="{5AF6E698-501B-4D07-B304-EF012C8494EA}" presName="parentText" presStyleLbl="node1" presStyleIdx="1" presStyleCnt="5">
        <dgm:presLayoutVars>
          <dgm:chMax val="1"/>
          <dgm:bulletEnabled val="1"/>
        </dgm:presLayoutVars>
      </dgm:prSet>
      <dgm:spPr/>
    </dgm:pt>
    <dgm:pt modelId="{B1AD913E-0CA0-42E5-A720-EF4BA0F41CB8}" type="pres">
      <dgm:prSet presAssocID="{5AF6E698-501B-4D07-B304-EF012C8494EA}" presName="descendantText" presStyleLbl="alignAccFollowNode1" presStyleIdx="1" presStyleCnt="5">
        <dgm:presLayoutVars>
          <dgm:bulletEnabled val="1"/>
        </dgm:presLayoutVars>
      </dgm:prSet>
      <dgm:spPr/>
    </dgm:pt>
    <dgm:pt modelId="{AE6D2C06-44AC-4F45-B17C-D5AF86D41651}" type="pres">
      <dgm:prSet presAssocID="{9A4DEA86-D2D2-476B-81BA-88B93CC1CAA6}" presName="sp" presStyleCnt="0"/>
      <dgm:spPr/>
    </dgm:pt>
    <dgm:pt modelId="{3D1717E3-60A2-4811-AFF2-B77266F908B0}" type="pres">
      <dgm:prSet presAssocID="{D5B2AA06-7F7B-44FC-A6BF-3895CBB100D0}" presName="linNode" presStyleCnt="0"/>
      <dgm:spPr/>
    </dgm:pt>
    <dgm:pt modelId="{733A4C23-2C96-43B0-8995-C68A58476034}" type="pres">
      <dgm:prSet presAssocID="{D5B2AA06-7F7B-44FC-A6BF-3895CBB100D0}" presName="parentText" presStyleLbl="node1" presStyleIdx="2" presStyleCnt="5">
        <dgm:presLayoutVars>
          <dgm:chMax val="1"/>
          <dgm:bulletEnabled val="1"/>
        </dgm:presLayoutVars>
      </dgm:prSet>
      <dgm:spPr/>
    </dgm:pt>
    <dgm:pt modelId="{81461CF7-FCF9-45A1-8001-2F3FC96D366B}" type="pres">
      <dgm:prSet presAssocID="{D5B2AA06-7F7B-44FC-A6BF-3895CBB100D0}" presName="descendantText" presStyleLbl="alignAccFollowNode1" presStyleIdx="2" presStyleCnt="5">
        <dgm:presLayoutVars>
          <dgm:bulletEnabled val="1"/>
        </dgm:presLayoutVars>
      </dgm:prSet>
      <dgm:spPr/>
    </dgm:pt>
    <dgm:pt modelId="{10A0E00D-2642-4A46-B864-86334C414CB3}" type="pres">
      <dgm:prSet presAssocID="{958DF34A-392E-4568-AC08-C574F8BE0A7E}" presName="sp" presStyleCnt="0"/>
      <dgm:spPr/>
    </dgm:pt>
    <dgm:pt modelId="{4A7D44AF-E9EB-404B-9E7D-33C17C699AFF}" type="pres">
      <dgm:prSet presAssocID="{A210D9B3-C8F8-45AF-9B64-0CB4D3771AFC}" presName="linNode" presStyleCnt="0"/>
      <dgm:spPr/>
    </dgm:pt>
    <dgm:pt modelId="{B9762DB2-6069-4279-8718-7177192DC431}" type="pres">
      <dgm:prSet presAssocID="{A210D9B3-C8F8-45AF-9B64-0CB4D3771AFC}" presName="parentText" presStyleLbl="node1" presStyleIdx="3" presStyleCnt="5">
        <dgm:presLayoutVars>
          <dgm:chMax val="1"/>
          <dgm:bulletEnabled val="1"/>
        </dgm:presLayoutVars>
      </dgm:prSet>
      <dgm:spPr/>
    </dgm:pt>
    <dgm:pt modelId="{9C8C9CF7-CCD2-4791-A700-6AC36D998648}" type="pres">
      <dgm:prSet presAssocID="{A210D9B3-C8F8-45AF-9B64-0CB4D3771AFC}" presName="descendantText" presStyleLbl="alignAccFollowNode1" presStyleIdx="3" presStyleCnt="5">
        <dgm:presLayoutVars>
          <dgm:bulletEnabled val="1"/>
        </dgm:presLayoutVars>
      </dgm:prSet>
      <dgm:spPr/>
    </dgm:pt>
    <dgm:pt modelId="{DE036236-B74D-4CFD-B809-FD086F7B8A28}" type="pres">
      <dgm:prSet presAssocID="{FCA82E42-E442-4F3F-A4E1-665665F88519}" presName="sp" presStyleCnt="0"/>
      <dgm:spPr/>
    </dgm:pt>
    <dgm:pt modelId="{9CAFD84C-CF31-4BB2-B847-B5C92E9D5F9E}" type="pres">
      <dgm:prSet presAssocID="{A9393D5A-89B4-4D8E-82BC-5ECE6507E2A4}" presName="linNode" presStyleCnt="0"/>
      <dgm:spPr/>
    </dgm:pt>
    <dgm:pt modelId="{06E18DE4-EA22-4AA6-B657-C8332FADB27B}" type="pres">
      <dgm:prSet presAssocID="{A9393D5A-89B4-4D8E-82BC-5ECE6507E2A4}" presName="parentText" presStyleLbl="node1" presStyleIdx="4" presStyleCnt="5">
        <dgm:presLayoutVars>
          <dgm:chMax val="1"/>
          <dgm:bulletEnabled val="1"/>
        </dgm:presLayoutVars>
      </dgm:prSet>
      <dgm:spPr/>
    </dgm:pt>
    <dgm:pt modelId="{39DA5EED-563D-4DE0-9827-89374B559814}" type="pres">
      <dgm:prSet presAssocID="{A9393D5A-89B4-4D8E-82BC-5ECE6507E2A4}" presName="descendantText" presStyleLbl="alignAccFollowNode1" presStyleIdx="4" presStyleCnt="5">
        <dgm:presLayoutVars>
          <dgm:bulletEnabled val="1"/>
        </dgm:presLayoutVars>
      </dgm:prSet>
      <dgm:spPr/>
    </dgm:pt>
  </dgm:ptLst>
  <dgm:cxnLst>
    <dgm:cxn modelId="{AFFEE302-38A7-4068-849A-6B680E0C7525}" srcId="{24C7ABB1-3651-4DB3-8EF2-D88899F40D49}" destId="{5AF6E698-501B-4D07-B304-EF012C8494EA}" srcOrd="1" destOrd="0" parTransId="{1C2381DB-D396-4434-A7AC-ECE23EC82EA7}" sibTransId="{9A4DEA86-D2D2-476B-81BA-88B93CC1CAA6}"/>
    <dgm:cxn modelId="{FBFBE705-66B8-464E-BB5B-326F735659D2}" type="presOf" srcId="{24C7ABB1-3651-4DB3-8EF2-D88899F40D49}" destId="{6E8E3AC0-3DB7-47CE-94A2-02D22E9F24DA}" srcOrd="0" destOrd="0" presId="urn:microsoft.com/office/officeart/2005/8/layout/vList5"/>
    <dgm:cxn modelId="{FE406107-C59C-462A-80F8-126A2D03BF49}" srcId="{24C7ABB1-3651-4DB3-8EF2-D88899F40D49}" destId="{D5B2AA06-7F7B-44FC-A6BF-3895CBB100D0}" srcOrd="2" destOrd="0" parTransId="{85A6EEA7-5F29-4DCD-9EC5-3E360ACB53BD}" sibTransId="{958DF34A-392E-4568-AC08-C574F8BE0A7E}"/>
    <dgm:cxn modelId="{5FFA1909-B884-4D02-BAE2-263D9E6F606A}" srcId="{24C7ABB1-3651-4DB3-8EF2-D88899F40D49}" destId="{66739810-F782-4DD0-B1F1-492857EE0600}" srcOrd="0" destOrd="0" parTransId="{E6842B30-C94E-4C1E-8824-6619F383C814}" sibTransId="{61E315D4-F8C1-4AFD-8FA0-01F69AC8C026}"/>
    <dgm:cxn modelId="{D6F6590F-FD44-4217-95A9-8866608B6224}" type="presOf" srcId="{335B9A33-77EE-4461-930E-0BE5B2805F96}" destId="{B1AD913E-0CA0-42E5-A720-EF4BA0F41CB8}" srcOrd="0" destOrd="0" presId="urn:microsoft.com/office/officeart/2005/8/layout/vList5"/>
    <dgm:cxn modelId="{ECA3DB11-3BDD-443E-990B-305911875FC4}" type="presOf" srcId="{A9393D5A-89B4-4D8E-82BC-5ECE6507E2A4}" destId="{06E18DE4-EA22-4AA6-B657-C8332FADB27B}" srcOrd="0" destOrd="0" presId="urn:microsoft.com/office/officeart/2005/8/layout/vList5"/>
    <dgm:cxn modelId="{3DFE8D16-A197-4A3D-BB48-330F09F0C945}" type="presOf" srcId="{38E05AA6-78C9-46D6-8F76-AE566591BAE6}" destId="{39DA5EED-563D-4DE0-9827-89374B559814}" srcOrd="0" destOrd="0" presId="urn:microsoft.com/office/officeart/2005/8/layout/vList5"/>
    <dgm:cxn modelId="{676F661E-52A4-41EC-90D2-81E7C258F28D}" type="presOf" srcId="{913992D4-9EB7-4793-86A4-C211D1340A94}" destId="{81461CF7-FCF9-45A1-8001-2F3FC96D366B}" srcOrd="0" destOrd="0" presId="urn:microsoft.com/office/officeart/2005/8/layout/vList5"/>
    <dgm:cxn modelId="{3676793D-5E6C-48CC-B17A-68B330AA33A8}" type="presOf" srcId="{A210D9B3-C8F8-45AF-9B64-0CB4D3771AFC}" destId="{B9762DB2-6069-4279-8718-7177192DC431}" srcOrd="0" destOrd="0" presId="urn:microsoft.com/office/officeart/2005/8/layout/vList5"/>
    <dgm:cxn modelId="{FE026B48-2E80-4732-9D33-F9A4D92F7B73}" srcId="{D5B2AA06-7F7B-44FC-A6BF-3895CBB100D0}" destId="{913992D4-9EB7-4793-86A4-C211D1340A94}" srcOrd="0" destOrd="0" parTransId="{5B634E9F-B8F9-4525-BE60-059E04B66C12}" sibTransId="{41A3ED5D-516C-4478-9901-E3ED83D915A9}"/>
    <dgm:cxn modelId="{589E5F58-8DE2-4377-89B9-C800F1FA39C3}" srcId="{A210D9B3-C8F8-45AF-9B64-0CB4D3771AFC}" destId="{DCCDA676-6E5E-4DA1-B560-634D038483D3}" srcOrd="0" destOrd="0" parTransId="{769F11A1-5E79-414F-9DE0-44B0015411FF}" sibTransId="{552018AF-74BE-42FA-A964-976A98000337}"/>
    <dgm:cxn modelId="{87504798-892C-4777-A5E3-9B17DD7E6757}" srcId="{24C7ABB1-3651-4DB3-8EF2-D88899F40D49}" destId="{A9393D5A-89B4-4D8E-82BC-5ECE6507E2A4}" srcOrd="4" destOrd="0" parTransId="{A6F66261-A2D7-4751-98CA-1E2909D3BFAF}" sibTransId="{22E252D3-9B38-4D76-B25A-4D0A6B8CF0A4}"/>
    <dgm:cxn modelId="{B4573C9A-05AE-4F0C-9FDE-21913EC872AC}" srcId="{24C7ABB1-3651-4DB3-8EF2-D88899F40D49}" destId="{A210D9B3-C8F8-45AF-9B64-0CB4D3771AFC}" srcOrd="3" destOrd="0" parTransId="{EF3DAB90-9457-486A-B775-BC1FA26FA7B6}" sibTransId="{FCA82E42-E442-4F3F-A4E1-665665F88519}"/>
    <dgm:cxn modelId="{10F0839C-8636-4A5E-A0DF-1602760A12C7}" type="presOf" srcId="{DCCDA676-6E5E-4DA1-B560-634D038483D3}" destId="{9C8C9CF7-CCD2-4791-A700-6AC36D998648}" srcOrd="0" destOrd="0" presId="urn:microsoft.com/office/officeart/2005/8/layout/vList5"/>
    <dgm:cxn modelId="{AEB3AAB0-05A6-4230-B7D7-762C46F80051}" type="presOf" srcId="{66739810-F782-4DD0-B1F1-492857EE0600}" destId="{1551CA7F-B5A7-43BC-AB5F-D08C25F7D85D}" srcOrd="0" destOrd="0" presId="urn:microsoft.com/office/officeart/2005/8/layout/vList5"/>
    <dgm:cxn modelId="{323556B2-2BF3-4C4F-A281-C828544C1300}" type="presOf" srcId="{5AF6E698-501B-4D07-B304-EF012C8494EA}" destId="{FFBB4BD1-4527-41C0-BF75-5C430D97030A}" srcOrd="0" destOrd="0" presId="urn:microsoft.com/office/officeart/2005/8/layout/vList5"/>
    <dgm:cxn modelId="{6E8DF9B6-2CD4-46F7-8DBB-6188CAE1E356}" type="presOf" srcId="{A5F71642-F681-4F6E-9E79-158FF1A24736}" destId="{743F37EF-6926-46C1-BB4A-AA376F9A907A}" srcOrd="0" destOrd="0" presId="urn:microsoft.com/office/officeart/2005/8/layout/vList5"/>
    <dgm:cxn modelId="{2038D1C1-DE9C-4B4D-99D0-77CB3D202D31}" srcId="{66739810-F782-4DD0-B1F1-492857EE0600}" destId="{A5F71642-F681-4F6E-9E79-158FF1A24736}" srcOrd="0" destOrd="0" parTransId="{B10EBB6C-16B2-4C03-9CAC-7CD92E9ACB9F}" sibTransId="{513F4847-9D2D-4CCC-8CBB-18DF5FF4878B}"/>
    <dgm:cxn modelId="{227737C8-6E03-4C03-9AFE-FE8C5C6040BE}" srcId="{5AF6E698-501B-4D07-B304-EF012C8494EA}" destId="{335B9A33-77EE-4461-930E-0BE5B2805F96}" srcOrd="0" destOrd="0" parTransId="{56A85C63-A316-40CE-A46A-4ECD277DBA95}" sibTransId="{73455758-E7CF-432A-A772-7CF90DC5E9CB}"/>
    <dgm:cxn modelId="{67AFA5DD-923C-4308-B4F6-1132078EA1A4}" srcId="{A9393D5A-89B4-4D8E-82BC-5ECE6507E2A4}" destId="{38E05AA6-78C9-46D6-8F76-AE566591BAE6}" srcOrd="0" destOrd="0" parTransId="{DD23862E-A907-43B5-85BC-7FD69D06734F}" sibTransId="{44A14F22-31A9-4863-9E4D-BDFAAC329D89}"/>
    <dgm:cxn modelId="{7191E6F7-A4BB-41C6-8A5F-80F3B4B0B21F}" type="presOf" srcId="{D5B2AA06-7F7B-44FC-A6BF-3895CBB100D0}" destId="{733A4C23-2C96-43B0-8995-C68A58476034}" srcOrd="0" destOrd="0" presId="urn:microsoft.com/office/officeart/2005/8/layout/vList5"/>
    <dgm:cxn modelId="{E12A1D6D-79FD-42D3-9B75-49EC46CA9557}" type="presParOf" srcId="{6E8E3AC0-3DB7-47CE-94A2-02D22E9F24DA}" destId="{25FFBE15-9A90-4FD0-A0AA-DFDB05FD0508}" srcOrd="0" destOrd="0" presId="urn:microsoft.com/office/officeart/2005/8/layout/vList5"/>
    <dgm:cxn modelId="{C1919FE7-848D-48D6-903B-95CDA00B19FA}" type="presParOf" srcId="{25FFBE15-9A90-4FD0-A0AA-DFDB05FD0508}" destId="{1551CA7F-B5A7-43BC-AB5F-D08C25F7D85D}" srcOrd="0" destOrd="0" presId="urn:microsoft.com/office/officeart/2005/8/layout/vList5"/>
    <dgm:cxn modelId="{82392DF1-BD35-4E11-AF24-38EB1BFDAC06}" type="presParOf" srcId="{25FFBE15-9A90-4FD0-A0AA-DFDB05FD0508}" destId="{743F37EF-6926-46C1-BB4A-AA376F9A907A}" srcOrd="1" destOrd="0" presId="urn:microsoft.com/office/officeart/2005/8/layout/vList5"/>
    <dgm:cxn modelId="{A0EDACD5-C8E7-420F-9212-CD6F9ECA4AB0}" type="presParOf" srcId="{6E8E3AC0-3DB7-47CE-94A2-02D22E9F24DA}" destId="{A66DB715-570D-4449-AD51-F63A13DC3CBF}" srcOrd="1" destOrd="0" presId="urn:microsoft.com/office/officeart/2005/8/layout/vList5"/>
    <dgm:cxn modelId="{1CFEE511-46F0-475F-8F00-C7FF6D27A1AA}" type="presParOf" srcId="{6E8E3AC0-3DB7-47CE-94A2-02D22E9F24DA}" destId="{4FBBCA0A-A45D-4D64-8B7B-55F2CC247ECC}" srcOrd="2" destOrd="0" presId="urn:microsoft.com/office/officeart/2005/8/layout/vList5"/>
    <dgm:cxn modelId="{CDB90709-D139-4033-BBE8-26AEB5B36544}" type="presParOf" srcId="{4FBBCA0A-A45D-4D64-8B7B-55F2CC247ECC}" destId="{FFBB4BD1-4527-41C0-BF75-5C430D97030A}" srcOrd="0" destOrd="0" presId="urn:microsoft.com/office/officeart/2005/8/layout/vList5"/>
    <dgm:cxn modelId="{394519DC-3BBD-4919-B52B-1609E3BA187B}" type="presParOf" srcId="{4FBBCA0A-A45D-4D64-8B7B-55F2CC247ECC}" destId="{B1AD913E-0CA0-42E5-A720-EF4BA0F41CB8}" srcOrd="1" destOrd="0" presId="urn:microsoft.com/office/officeart/2005/8/layout/vList5"/>
    <dgm:cxn modelId="{EBBEAD6A-9D88-4800-8865-249389EF1075}" type="presParOf" srcId="{6E8E3AC0-3DB7-47CE-94A2-02D22E9F24DA}" destId="{AE6D2C06-44AC-4F45-B17C-D5AF86D41651}" srcOrd="3" destOrd="0" presId="urn:microsoft.com/office/officeart/2005/8/layout/vList5"/>
    <dgm:cxn modelId="{EF64948F-D5ED-4374-8747-AE382CC51F71}" type="presParOf" srcId="{6E8E3AC0-3DB7-47CE-94A2-02D22E9F24DA}" destId="{3D1717E3-60A2-4811-AFF2-B77266F908B0}" srcOrd="4" destOrd="0" presId="urn:microsoft.com/office/officeart/2005/8/layout/vList5"/>
    <dgm:cxn modelId="{2A035C97-483F-4B0E-966D-1202470E9453}" type="presParOf" srcId="{3D1717E3-60A2-4811-AFF2-B77266F908B0}" destId="{733A4C23-2C96-43B0-8995-C68A58476034}" srcOrd="0" destOrd="0" presId="urn:microsoft.com/office/officeart/2005/8/layout/vList5"/>
    <dgm:cxn modelId="{CE47E88B-EE5B-40C3-9ECA-65E319B76CF7}" type="presParOf" srcId="{3D1717E3-60A2-4811-AFF2-B77266F908B0}" destId="{81461CF7-FCF9-45A1-8001-2F3FC96D366B}" srcOrd="1" destOrd="0" presId="urn:microsoft.com/office/officeart/2005/8/layout/vList5"/>
    <dgm:cxn modelId="{FD1EF382-340D-4EB8-A6C2-14E6B92E4A98}" type="presParOf" srcId="{6E8E3AC0-3DB7-47CE-94A2-02D22E9F24DA}" destId="{10A0E00D-2642-4A46-B864-86334C414CB3}" srcOrd="5" destOrd="0" presId="urn:microsoft.com/office/officeart/2005/8/layout/vList5"/>
    <dgm:cxn modelId="{7528623F-70F0-4B4D-950B-9196DB71AEC7}" type="presParOf" srcId="{6E8E3AC0-3DB7-47CE-94A2-02D22E9F24DA}" destId="{4A7D44AF-E9EB-404B-9E7D-33C17C699AFF}" srcOrd="6" destOrd="0" presId="urn:microsoft.com/office/officeart/2005/8/layout/vList5"/>
    <dgm:cxn modelId="{9B195D2D-DCA0-45CF-8545-7CB04B2423C4}" type="presParOf" srcId="{4A7D44AF-E9EB-404B-9E7D-33C17C699AFF}" destId="{B9762DB2-6069-4279-8718-7177192DC431}" srcOrd="0" destOrd="0" presId="urn:microsoft.com/office/officeart/2005/8/layout/vList5"/>
    <dgm:cxn modelId="{5E74A348-F970-4D8C-BBD2-DCDA6AE0F527}" type="presParOf" srcId="{4A7D44AF-E9EB-404B-9E7D-33C17C699AFF}" destId="{9C8C9CF7-CCD2-4791-A700-6AC36D998648}" srcOrd="1" destOrd="0" presId="urn:microsoft.com/office/officeart/2005/8/layout/vList5"/>
    <dgm:cxn modelId="{DB53256F-01FA-4791-9E7A-7E3C42607FFD}" type="presParOf" srcId="{6E8E3AC0-3DB7-47CE-94A2-02D22E9F24DA}" destId="{DE036236-B74D-4CFD-B809-FD086F7B8A28}" srcOrd="7" destOrd="0" presId="urn:microsoft.com/office/officeart/2005/8/layout/vList5"/>
    <dgm:cxn modelId="{BD800BC4-D373-42F8-9453-E3151F8AC9EA}" type="presParOf" srcId="{6E8E3AC0-3DB7-47CE-94A2-02D22E9F24DA}" destId="{9CAFD84C-CF31-4BB2-B847-B5C92E9D5F9E}" srcOrd="8" destOrd="0" presId="urn:microsoft.com/office/officeart/2005/8/layout/vList5"/>
    <dgm:cxn modelId="{F052DBD2-1FEB-46F5-A009-345517110726}" type="presParOf" srcId="{9CAFD84C-CF31-4BB2-B847-B5C92E9D5F9E}" destId="{06E18DE4-EA22-4AA6-B657-C8332FADB27B}" srcOrd="0" destOrd="0" presId="urn:microsoft.com/office/officeart/2005/8/layout/vList5"/>
    <dgm:cxn modelId="{E8337499-3592-42B4-BE80-8EB708977124}" type="presParOf" srcId="{9CAFD84C-CF31-4BB2-B847-B5C92E9D5F9E}" destId="{39DA5EED-563D-4DE0-9827-89374B559814}"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6A115E-667A-4DB9-BC40-F3AE30CC7EB9}">
      <dsp:nvSpPr>
        <dsp:cNvPr id="0" name=""/>
        <dsp:cNvSpPr/>
      </dsp:nvSpPr>
      <dsp:spPr>
        <a:xfrm>
          <a:off x="0" y="2047461"/>
          <a:ext cx="10907490" cy="0"/>
        </a:xfrm>
        <a:prstGeom prst="line">
          <a:avLst/>
        </a:prstGeom>
        <a:solidFill>
          <a:schemeClr val="lt1">
            <a:alpha val="90000"/>
            <a:hueOff val="0"/>
            <a:satOff val="0"/>
            <a:lumOff val="0"/>
            <a:alphaOff val="0"/>
          </a:schemeClr>
        </a:solidFill>
        <a:ln w="19050" cap="flat" cmpd="sng" algn="ctr">
          <a:solidFill>
            <a:schemeClr val="accent2">
              <a:hueOff val="0"/>
              <a:satOff val="0"/>
              <a:lumOff val="0"/>
              <a:alphaOff val="0"/>
            </a:schemeClr>
          </a:solidFill>
          <a:prstDash val="solid"/>
          <a:miter lim="800000"/>
          <a:tailEnd type="triangle" w="lg" len="lg"/>
        </a:ln>
        <a:effectLst/>
      </dsp:spPr>
      <dsp:style>
        <a:lnRef idx="2">
          <a:scrgbClr r="0" g="0" b="0"/>
        </a:lnRef>
        <a:fillRef idx="1">
          <a:scrgbClr r="0" g="0" b="0"/>
        </a:fillRef>
        <a:effectRef idx="0">
          <a:scrgbClr r="0" g="0" b="0"/>
        </a:effectRef>
        <a:fontRef idx="minor"/>
      </dsp:style>
    </dsp:sp>
    <dsp:sp modelId="{41190465-2C55-41DE-910B-3636F9729FA4}">
      <dsp:nvSpPr>
        <dsp:cNvPr id="0" name=""/>
        <dsp:cNvSpPr/>
      </dsp:nvSpPr>
      <dsp:spPr>
        <a:xfrm rot="8100000">
          <a:off x="68635" y="471859"/>
          <a:ext cx="301136" cy="301136"/>
        </a:xfrm>
        <a:prstGeom prst="teardrop">
          <a:avLst>
            <a:gd name="adj" fmla="val 115000"/>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1249423-D66E-46F6-8753-F3FA781A8F9C}">
      <dsp:nvSpPr>
        <dsp:cNvPr id="0" name=""/>
        <dsp:cNvSpPr/>
      </dsp:nvSpPr>
      <dsp:spPr>
        <a:xfrm>
          <a:off x="102089" y="505313"/>
          <a:ext cx="234229" cy="234229"/>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FB1ECF18-AD03-480F-A31E-0EBD5CAF7D2B}">
      <dsp:nvSpPr>
        <dsp:cNvPr id="0" name=""/>
        <dsp:cNvSpPr/>
      </dsp:nvSpPr>
      <dsp:spPr>
        <a:xfrm>
          <a:off x="432140" y="835364"/>
          <a:ext cx="2590161" cy="12120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5250" rIns="95250" bIns="142875" numCol="1" spcCol="1270" anchor="t" anchorCtr="0">
          <a:noAutofit/>
        </a:bodyPr>
        <a:lstStyle/>
        <a:p>
          <a:pPr marL="0" lvl="0" indent="0" algn="l" defTabSz="666750">
            <a:lnSpc>
              <a:spcPct val="90000"/>
            </a:lnSpc>
            <a:spcBef>
              <a:spcPct val="0"/>
            </a:spcBef>
            <a:spcAft>
              <a:spcPct val="35000"/>
            </a:spcAft>
            <a:buNone/>
          </a:pPr>
          <a:r>
            <a:rPr lang="en-US" sz="1500" kern="1200" dirty="0"/>
            <a:t>OWA </a:t>
          </a:r>
          <a:r>
            <a:rPr lang="es-ES" sz="1500" kern="1200" noProof="0" dirty="0"/>
            <a:t>incorpora </a:t>
          </a:r>
          <a:r>
            <a:rPr lang="bin-NG" sz="1500" kern="1200" noProof="0" dirty="0"/>
            <a:t>XMLHttp</a:t>
          </a:r>
          <a:r>
            <a:rPr lang="es-ES" sz="1500" kern="1200" noProof="0" dirty="0"/>
            <a:t> (AJAX), desarrollado por </a:t>
          </a:r>
          <a:r>
            <a:rPr lang="en-US" sz="1500" kern="1200" dirty="0"/>
            <a:t>Alex Hopmann</a:t>
          </a:r>
        </a:p>
      </dsp:txBody>
      <dsp:txXfrm>
        <a:off x="432140" y="835364"/>
        <a:ext cx="2590161" cy="1212097"/>
      </dsp:txXfrm>
    </dsp:sp>
    <dsp:sp modelId="{ADF602CC-82F3-42AB-86EF-7BB78471877F}">
      <dsp:nvSpPr>
        <dsp:cNvPr id="0" name=""/>
        <dsp:cNvSpPr/>
      </dsp:nvSpPr>
      <dsp:spPr>
        <a:xfrm>
          <a:off x="432140" y="409492"/>
          <a:ext cx="2590161" cy="4258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en-US" sz="2000" kern="1200" dirty="0"/>
            <a:t>1998</a:t>
          </a:r>
        </a:p>
      </dsp:txBody>
      <dsp:txXfrm>
        <a:off x="432140" y="409492"/>
        <a:ext cx="2590161" cy="425871"/>
      </dsp:txXfrm>
    </dsp:sp>
    <dsp:sp modelId="{33725573-C19B-4467-AF74-D5603C82B080}">
      <dsp:nvSpPr>
        <dsp:cNvPr id="0" name=""/>
        <dsp:cNvSpPr/>
      </dsp:nvSpPr>
      <dsp:spPr>
        <a:xfrm>
          <a:off x="219204" y="835364"/>
          <a:ext cx="0" cy="1212097"/>
        </a:xfrm>
        <a:prstGeom prst="line">
          <a:avLst/>
        </a:prstGeom>
        <a:noFill/>
        <a:ln w="12700" cap="flat" cmpd="sng" algn="ctr">
          <a:solidFill>
            <a:schemeClr val="accent2">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DB20A278-4365-4AF0-B8B5-73594F1D87ED}">
      <dsp:nvSpPr>
        <dsp:cNvPr id="0" name=""/>
        <dsp:cNvSpPr/>
      </dsp:nvSpPr>
      <dsp:spPr>
        <a:xfrm>
          <a:off x="180130" y="2009133"/>
          <a:ext cx="76656" cy="76656"/>
        </a:xfrm>
        <a:prstGeom prst="ellipse">
          <a:avLst/>
        </a:prstGeom>
        <a:solidFill>
          <a:schemeClr val="accent2">
            <a:hueOff val="0"/>
            <a:satOff val="0"/>
            <a:lumOff val="0"/>
            <a:alphaOff val="0"/>
          </a:schemeClr>
        </a:solidFill>
        <a:ln w="63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E5D4F1A-4B66-4236-8799-C10221D88670}">
      <dsp:nvSpPr>
        <dsp:cNvPr id="0" name=""/>
        <dsp:cNvSpPr/>
      </dsp:nvSpPr>
      <dsp:spPr>
        <a:xfrm rot="18900000">
          <a:off x="1623491" y="3321926"/>
          <a:ext cx="301136" cy="301136"/>
        </a:xfrm>
        <a:prstGeom prst="teardrop">
          <a:avLst>
            <a:gd name="adj" fmla="val 115000"/>
          </a:avLst>
        </a:prstGeom>
        <a:solidFill>
          <a:schemeClr val="accent2">
            <a:hueOff val="-291073"/>
            <a:satOff val="-16786"/>
            <a:lumOff val="1726"/>
            <a:alphaOff val="0"/>
          </a:schemeClr>
        </a:solidFill>
        <a:ln w="12700" cap="flat" cmpd="sng" algn="ctr">
          <a:solidFill>
            <a:schemeClr val="accent2">
              <a:hueOff val="-291073"/>
              <a:satOff val="-16786"/>
              <a:lumOff val="1726"/>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F7E85B9-9B85-46A1-B12E-8F4DE5063C9A}">
      <dsp:nvSpPr>
        <dsp:cNvPr id="0" name=""/>
        <dsp:cNvSpPr/>
      </dsp:nvSpPr>
      <dsp:spPr>
        <a:xfrm>
          <a:off x="1656944" y="3355379"/>
          <a:ext cx="234229" cy="234229"/>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762330DC-0662-428F-AF32-22F271F48988}">
      <dsp:nvSpPr>
        <dsp:cNvPr id="0" name=""/>
        <dsp:cNvSpPr/>
      </dsp:nvSpPr>
      <dsp:spPr>
        <a:xfrm>
          <a:off x="1986995" y="2047461"/>
          <a:ext cx="2590161" cy="12120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42875" rIns="0" bIns="95250" numCol="1" spcCol="1270" anchor="b" anchorCtr="0">
          <a:noAutofit/>
        </a:bodyPr>
        <a:lstStyle/>
        <a:p>
          <a:pPr marL="0" lvl="0" indent="0" algn="l" defTabSz="666750">
            <a:lnSpc>
              <a:spcPct val="90000"/>
            </a:lnSpc>
            <a:spcBef>
              <a:spcPct val="0"/>
            </a:spcBef>
            <a:spcAft>
              <a:spcPct val="35000"/>
            </a:spcAft>
            <a:buNone/>
          </a:pPr>
          <a:r>
            <a:rPr lang="en-US" sz="1500" kern="1200" dirty="0"/>
            <a:t>Gmail </a:t>
          </a:r>
          <a:r>
            <a:rPr lang="es-ES" sz="1500" kern="1200" noProof="0" dirty="0"/>
            <a:t>utiliza JS incorporando AJAX masivamente</a:t>
          </a:r>
        </a:p>
      </dsp:txBody>
      <dsp:txXfrm>
        <a:off x="1986995" y="2047461"/>
        <a:ext cx="2590161" cy="1212097"/>
      </dsp:txXfrm>
    </dsp:sp>
    <dsp:sp modelId="{0A310E0F-3046-4762-BFC8-AAF2261121E2}">
      <dsp:nvSpPr>
        <dsp:cNvPr id="0" name=""/>
        <dsp:cNvSpPr/>
      </dsp:nvSpPr>
      <dsp:spPr>
        <a:xfrm>
          <a:off x="1986995" y="3259558"/>
          <a:ext cx="2590161" cy="4258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en-US" sz="2000" kern="1200" dirty="0"/>
            <a:t>2004</a:t>
          </a:r>
        </a:p>
      </dsp:txBody>
      <dsp:txXfrm>
        <a:off x="1986995" y="3259558"/>
        <a:ext cx="2590161" cy="425871"/>
      </dsp:txXfrm>
    </dsp:sp>
    <dsp:sp modelId="{A582583B-02C4-434D-BFA6-997124FB3139}">
      <dsp:nvSpPr>
        <dsp:cNvPr id="0" name=""/>
        <dsp:cNvSpPr/>
      </dsp:nvSpPr>
      <dsp:spPr>
        <a:xfrm>
          <a:off x="1774059" y="2047461"/>
          <a:ext cx="0" cy="1212097"/>
        </a:xfrm>
        <a:prstGeom prst="line">
          <a:avLst/>
        </a:prstGeom>
        <a:noFill/>
        <a:ln w="12700" cap="flat" cmpd="sng" algn="ctr">
          <a:solidFill>
            <a:schemeClr val="accent2">
              <a:hueOff val="-291073"/>
              <a:satOff val="-16786"/>
              <a:lumOff val="1726"/>
              <a:alphaOff val="0"/>
            </a:schemeClr>
          </a:solidFill>
          <a:prstDash val="dash"/>
          <a:miter lim="800000"/>
        </a:ln>
        <a:effectLst/>
      </dsp:spPr>
      <dsp:style>
        <a:lnRef idx="1">
          <a:scrgbClr r="0" g="0" b="0"/>
        </a:lnRef>
        <a:fillRef idx="0">
          <a:scrgbClr r="0" g="0" b="0"/>
        </a:fillRef>
        <a:effectRef idx="0">
          <a:scrgbClr r="0" g="0" b="0"/>
        </a:effectRef>
        <a:fontRef idx="minor"/>
      </dsp:style>
    </dsp:sp>
    <dsp:sp modelId="{1C27093A-11AA-4D74-8A3B-85CB0A9B6061}">
      <dsp:nvSpPr>
        <dsp:cNvPr id="0" name=""/>
        <dsp:cNvSpPr/>
      </dsp:nvSpPr>
      <dsp:spPr>
        <a:xfrm>
          <a:off x="1734985" y="2009133"/>
          <a:ext cx="76656" cy="76656"/>
        </a:xfrm>
        <a:prstGeom prst="ellipse">
          <a:avLst/>
        </a:prstGeom>
        <a:solidFill>
          <a:schemeClr val="accent2">
            <a:hueOff val="-291073"/>
            <a:satOff val="-16786"/>
            <a:lumOff val="1726"/>
            <a:alphaOff val="0"/>
          </a:schemeClr>
        </a:solidFill>
        <a:ln w="63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364BE36-DAA0-412D-A1B6-3DE8BBD8886A}">
      <dsp:nvSpPr>
        <dsp:cNvPr id="0" name=""/>
        <dsp:cNvSpPr/>
      </dsp:nvSpPr>
      <dsp:spPr>
        <a:xfrm rot="8100000">
          <a:off x="3178346" y="471859"/>
          <a:ext cx="301136" cy="301136"/>
        </a:xfrm>
        <a:prstGeom prst="teardrop">
          <a:avLst>
            <a:gd name="adj" fmla="val 115000"/>
          </a:avLst>
        </a:prstGeom>
        <a:solidFill>
          <a:schemeClr val="accent2">
            <a:hueOff val="-582145"/>
            <a:satOff val="-33571"/>
            <a:lumOff val="3451"/>
            <a:alphaOff val="0"/>
          </a:schemeClr>
        </a:solidFill>
        <a:ln w="12700" cap="flat" cmpd="sng" algn="ctr">
          <a:solidFill>
            <a:schemeClr val="accent2">
              <a:hueOff val="-582145"/>
              <a:satOff val="-33571"/>
              <a:lumOff val="345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35CF913-A861-4218-98D7-315839DDD9AF}">
      <dsp:nvSpPr>
        <dsp:cNvPr id="0" name=""/>
        <dsp:cNvSpPr/>
      </dsp:nvSpPr>
      <dsp:spPr>
        <a:xfrm>
          <a:off x="3211800" y="505313"/>
          <a:ext cx="234229" cy="234229"/>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A9020306-C0DE-4735-B175-F5F2A446E740}">
      <dsp:nvSpPr>
        <dsp:cNvPr id="0" name=""/>
        <dsp:cNvSpPr/>
      </dsp:nvSpPr>
      <dsp:spPr>
        <a:xfrm>
          <a:off x="3541850" y="835364"/>
          <a:ext cx="2590161" cy="12120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5250" rIns="95250" bIns="142875" numCol="1" spcCol="1270" anchor="t" anchorCtr="0">
          <a:noAutofit/>
        </a:bodyPr>
        <a:lstStyle/>
        <a:p>
          <a:pPr marL="0" lvl="0" indent="0" algn="l" defTabSz="666750">
            <a:lnSpc>
              <a:spcPct val="90000"/>
            </a:lnSpc>
            <a:spcBef>
              <a:spcPct val="0"/>
            </a:spcBef>
            <a:spcAft>
              <a:spcPct val="35000"/>
            </a:spcAft>
            <a:buNone/>
          </a:pPr>
          <a:r>
            <a:rPr lang="en-US" sz="1500" kern="1200" dirty="0"/>
            <a:t>John Resig </a:t>
          </a:r>
          <a:r>
            <a:rPr lang="es-ES" sz="1500" kern="1200" noProof="0" dirty="0"/>
            <a:t>crea</a:t>
          </a:r>
          <a:r>
            <a:rPr lang="en-US" sz="1500" kern="1200" dirty="0"/>
            <a:t> JQuery</a:t>
          </a:r>
        </a:p>
      </dsp:txBody>
      <dsp:txXfrm>
        <a:off x="3541850" y="835364"/>
        <a:ext cx="2590161" cy="1212097"/>
      </dsp:txXfrm>
    </dsp:sp>
    <dsp:sp modelId="{BF66782F-2145-4D91-805A-67B3E59B9EAF}">
      <dsp:nvSpPr>
        <dsp:cNvPr id="0" name=""/>
        <dsp:cNvSpPr/>
      </dsp:nvSpPr>
      <dsp:spPr>
        <a:xfrm>
          <a:off x="3541850" y="409492"/>
          <a:ext cx="2590161" cy="4258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en-US" sz="2000" kern="1200" dirty="0"/>
            <a:t>2006</a:t>
          </a:r>
        </a:p>
      </dsp:txBody>
      <dsp:txXfrm>
        <a:off x="3541850" y="409492"/>
        <a:ext cx="2590161" cy="425871"/>
      </dsp:txXfrm>
    </dsp:sp>
    <dsp:sp modelId="{F7B5CCE7-D96F-4603-BE3C-3F7F1D0CC394}">
      <dsp:nvSpPr>
        <dsp:cNvPr id="0" name=""/>
        <dsp:cNvSpPr/>
      </dsp:nvSpPr>
      <dsp:spPr>
        <a:xfrm>
          <a:off x="3328914" y="835364"/>
          <a:ext cx="0" cy="1212097"/>
        </a:xfrm>
        <a:prstGeom prst="line">
          <a:avLst/>
        </a:prstGeom>
        <a:noFill/>
        <a:ln w="12700" cap="flat" cmpd="sng" algn="ctr">
          <a:solidFill>
            <a:schemeClr val="accent2">
              <a:hueOff val="-582145"/>
              <a:satOff val="-33571"/>
              <a:lumOff val="3451"/>
              <a:alphaOff val="0"/>
            </a:schemeClr>
          </a:solidFill>
          <a:prstDash val="dash"/>
          <a:miter lim="800000"/>
        </a:ln>
        <a:effectLst/>
      </dsp:spPr>
      <dsp:style>
        <a:lnRef idx="1">
          <a:scrgbClr r="0" g="0" b="0"/>
        </a:lnRef>
        <a:fillRef idx="0">
          <a:scrgbClr r="0" g="0" b="0"/>
        </a:fillRef>
        <a:effectRef idx="0">
          <a:scrgbClr r="0" g="0" b="0"/>
        </a:effectRef>
        <a:fontRef idx="minor"/>
      </dsp:style>
    </dsp:sp>
    <dsp:sp modelId="{8A2C48A9-EC30-47A0-847C-E29D25172C82}">
      <dsp:nvSpPr>
        <dsp:cNvPr id="0" name=""/>
        <dsp:cNvSpPr/>
      </dsp:nvSpPr>
      <dsp:spPr>
        <a:xfrm>
          <a:off x="3289840" y="2009133"/>
          <a:ext cx="76656" cy="76656"/>
        </a:xfrm>
        <a:prstGeom prst="ellipse">
          <a:avLst/>
        </a:prstGeom>
        <a:solidFill>
          <a:schemeClr val="accent2">
            <a:hueOff val="-582145"/>
            <a:satOff val="-33571"/>
            <a:lumOff val="3451"/>
            <a:alphaOff val="0"/>
          </a:schemeClr>
        </a:solidFill>
        <a:ln w="63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4E7F74E-524D-4ACE-B4E3-26CD7FA8B82A}">
      <dsp:nvSpPr>
        <dsp:cNvPr id="0" name=""/>
        <dsp:cNvSpPr/>
      </dsp:nvSpPr>
      <dsp:spPr>
        <a:xfrm rot="18900000">
          <a:off x="4733201" y="3321926"/>
          <a:ext cx="301136" cy="301136"/>
        </a:xfrm>
        <a:prstGeom prst="teardrop">
          <a:avLst>
            <a:gd name="adj" fmla="val 115000"/>
          </a:avLst>
        </a:prstGeom>
        <a:solidFill>
          <a:schemeClr val="accent2">
            <a:hueOff val="-873218"/>
            <a:satOff val="-50357"/>
            <a:lumOff val="5177"/>
            <a:alphaOff val="0"/>
          </a:schemeClr>
        </a:solidFill>
        <a:ln w="12700" cap="flat" cmpd="sng" algn="ctr">
          <a:solidFill>
            <a:schemeClr val="accent2">
              <a:hueOff val="-873218"/>
              <a:satOff val="-50357"/>
              <a:lumOff val="5177"/>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FD7A9AF-5B2D-4683-8137-367754740F34}">
      <dsp:nvSpPr>
        <dsp:cNvPr id="0" name=""/>
        <dsp:cNvSpPr/>
      </dsp:nvSpPr>
      <dsp:spPr>
        <a:xfrm>
          <a:off x="4766655" y="3355379"/>
          <a:ext cx="234229" cy="234229"/>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18007AFA-4E8C-4798-9368-711DD6A6B923}">
      <dsp:nvSpPr>
        <dsp:cNvPr id="0" name=""/>
        <dsp:cNvSpPr/>
      </dsp:nvSpPr>
      <dsp:spPr>
        <a:xfrm>
          <a:off x="5096706" y="2047461"/>
          <a:ext cx="2590161" cy="12120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42875" rIns="0" bIns="95250" numCol="1" spcCol="1270" anchor="b" anchorCtr="0">
          <a:noAutofit/>
        </a:bodyPr>
        <a:lstStyle/>
        <a:p>
          <a:pPr marL="0" lvl="0" indent="0" algn="l" defTabSz="666750">
            <a:lnSpc>
              <a:spcPct val="90000"/>
            </a:lnSpc>
            <a:spcBef>
              <a:spcPct val="0"/>
            </a:spcBef>
            <a:spcAft>
              <a:spcPct val="35000"/>
            </a:spcAft>
            <a:buNone/>
          </a:pPr>
          <a:r>
            <a:rPr lang="es-ES" sz="1500" kern="1200" noProof="0" dirty="0"/>
            <a:t>Aparece</a:t>
          </a:r>
          <a:r>
            <a:rPr lang="en-US" sz="1500" kern="1200" dirty="0"/>
            <a:t> NodeJS, </a:t>
          </a:r>
          <a:r>
            <a:rPr lang="es-ES" sz="1500" kern="1200" noProof="0" dirty="0"/>
            <a:t>JS en el servidor, de mano de</a:t>
          </a:r>
          <a:r>
            <a:rPr lang="en-US" sz="1500" kern="1200" dirty="0"/>
            <a:t> Ryan Dahl</a:t>
          </a:r>
        </a:p>
      </dsp:txBody>
      <dsp:txXfrm>
        <a:off x="5096706" y="2047461"/>
        <a:ext cx="2590161" cy="1212097"/>
      </dsp:txXfrm>
    </dsp:sp>
    <dsp:sp modelId="{07531C91-796B-4668-AF6D-335B938E2F22}">
      <dsp:nvSpPr>
        <dsp:cNvPr id="0" name=""/>
        <dsp:cNvSpPr/>
      </dsp:nvSpPr>
      <dsp:spPr>
        <a:xfrm>
          <a:off x="5096706" y="3259558"/>
          <a:ext cx="2590161" cy="4258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en-US" sz="2000" kern="1200" dirty="0"/>
            <a:t>2009</a:t>
          </a:r>
        </a:p>
      </dsp:txBody>
      <dsp:txXfrm>
        <a:off x="5096706" y="3259558"/>
        <a:ext cx="2590161" cy="425871"/>
      </dsp:txXfrm>
    </dsp:sp>
    <dsp:sp modelId="{286D1772-4DD2-40A2-8CCE-196C4A81F15A}">
      <dsp:nvSpPr>
        <dsp:cNvPr id="0" name=""/>
        <dsp:cNvSpPr/>
      </dsp:nvSpPr>
      <dsp:spPr>
        <a:xfrm>
          <a:off x="4883770" y="2047461"/>
          <a:ext cx="0" cy="1212097"/>
        </a:xfrm>
        <a:prstGeom prst="line">
          <a:avLst/>
        </a:prstGeom>
        <a:noFill/>
        <a:ln w="12700" cap="flat" cmpd="sng" algn="ctr">
          <a:solidFill>
            <a:schemeClr val="accent2">
              <a:hueOff val="-873218"/>
              <a:satOff val="-50357"/>
              <a:lumOff val="5177"/>
              <a:alphaOff val="0"/>
            </a:schemeClr>
          </a:solidFill>
          <a:prstDash val="dash"/>
          <a:miter lim="800000"/>
        </a:ln>
        <a:effectLst/>
      </dsp:spPr>
      <dsp:style>
        <a:lnRef idx="1">
          <a:scrgbClr r="0" g="0" b="0"/>
        </a:lnRef>
        <a:fillRef idx="0">
          <a:scrgbClr r="0" g="0" b="0"/>
        </a:fillRef>
        <a:effectRef idx="0">
          <a:scrgbClr r="0" g="0" b="0"/>
        </a:effectRef>
        <a:fontRef idx="minor"/>
      </dsp:style>
    </dsp:sp>
    <dsp:sp modelId="{BACB58AD-8E5D-41A9-8E7E-736D2F7755D8}">
      <dsp:nvSpPr>
        <dsp:cNvPr id="0" name=""/>
        <dsp:cNvSpPr/>
      </dsp:nvSpPr>
      <dsp:spPr>
        <a:xfrm>
          <a:off x="4844696" y="2009133"/>
          <a:ext cx="76656" cy="76656"/>
        </a:xfrm>
        <a:prstGeom prst="ellipse">
          <a:avLst/>
        </a:prstGeom>
        <a:solidFill>
          <a:schemeClr val="accent2">
            <a:hueOff val="-873218"/>
            <a:satOff val="-50357"/>
            <a:lumOff val="5177"/>
            <a:alphaOff val="0"/>
          </a:schemeClr>
        </a:solidFill>
        <a:ln w="63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24EC115-7C6E-4FB6-859A-FD68BD01C4CD}">
      <dsp:nvSpPr>
        <dsp:cNvPr id="0" name=""/>
        <dsp:cNvSpPr/>
      </dsp:nvSpPr>
      <dsp:spPr>
        <a:xfrm rot="8100000">
          <a:off x="6288057" y="471859"/>
          <a:ext cx="301136" cy="301136"/>
        </a:xfrm>
        <a:prstGeom prst="teardrop">
          <a:avLst>
            <a:gd name="adj" fmla="val 115000"/>
          </a:avLst>
        </a:prstGeom>
        <a:solidFill>
          <a:schemeClr val="accent2">
            <a:hueOff val="-1164290"/>
            <a:satOff val="-67142"/>
            <a:lumOff val="6902"/>
            <a:alphaOff val="0"/>
          </a:schemeClr>
        </a:solidFill>
        <a:ln w="12700" cap="flat" cmpd="sng" algn="ctr">
          <a:solidFill>
            <a:schemeClr val="accent2">
              <a:hueOff val="-1164290"/>
              <a:satOff val="-67142"/>
              <a:lumOff val="690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498222C-C34A-4524-A21A-59E5CBFB0F93}">
      <dsp:nvSpPr>
        <dsp:cNvPr id="0" name=""/>
        <dsp:cNvSpPr/>
      </dsp:nvSpPr>
      <dsp:spPr>
        <a:xfrm>
          <a:off x="6321510" y="505313"/>
          <a:ext cx="234229" cy="234229"/>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5ED32C99-FA97-4B80-8B59-DE178A70AD6A}">
      <dsp:nvSpPr>
        <dsp:cNvPr id="0" name=""/>
        <dsp:cNvSpPr/>
      </dsp:nvSpPr>
      <dsp:spPr>
        <a:xfrm>
          <a:off x="6651561" y="835364"/>
          <a:ext cx="2590161" cy="12120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5250" rIns="95250" bIns="142875" numCol="1" spcCol="1270" anchor="t" anchorCtr="0">
          <a:noAutofit/>
        </a:bodyPr>
        <a:lstStyle/>
        <a:p>
          <a:pPr marL="0" lvl="0" indent="0" algn="l" defTabSz="666750">
            <a:lnSpc>
              <a:spcPct val="90000"/>
            </a:lnSpc>
            <a:spcBef>
              <a:spcPct val="0"/>
            </a:spcBef>
            <a:spcAft>
              <a:spcPct val="35000"/>
            </a:spcAft>
            <a:buNone/>
          </a:pPr>
          <a:r>
            <a:rPr lang="en-US" sz="1500" kern="1200" dirty="0"/>
            <a:t>Windows </a:t>
          </a:r>
          <a:r>
            <a:rPr lang="es-ES" sz="1500" kern="1200" noProof="0" dirty="0"/>
            <a:t>8 incorpora JS como lenguaje nativo</a:t>
          </a:r>
        </a:p>
      </dsp:txBody>
      <dsp:txXfrm>
        <a:off x="6651561" y="835364"/>
        <a:ext cx="2590161" cy="1212097"/>
      </dsp:txXfrm>
    </dsp:sp>
    <dsp:sp modelId="{1B568BCC-9ECC-4FED-B1E9-8D324736723D}">
      <dsp:nvSpPr>
        <dsp:cNvPr id="0" name=""/>
        <dsp:cNvSpPr/>
      </dsp:nvSpPr>
      <dsp:spPr>
        <a:xfrm>
          <a:off x="6651561" y="409492"/>
          <a:ext cx="2590161" cy="4258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en-US" sz="2000" kern="1200" dirty="0"/>
            <a:t>2012</a:t>
          </a:r>
        </a:p>
      </dsp:txBody>
      <dsp:txXfrm>
        <a:off x="6651561" y="409492"/>
        <a:ext cx="2590161" cy="425871"/>
      </dsp:txXfrm>
    </dsp:sp>
    <dsp:sp modelId="{61BDED14-0932-4A4C-847A-B569ADD1F0E0}">
      <dsp:nvSpPr>
        <dsp:cNvPr id="0" name=""/>
        <dsp:cNvSpPr/>
      </dsp:nvSpPr>
      <dsp:spPr>
        <a:xfrm>
          <a:off x="6438625" y="835364"/>
          <a:ext cx="0" cy="1212097"/>
        </a:xfrm>
        <a:prstGeom prst="line">
          <a:avLst/>
        </a:prstGeom>
        <a:noFill/>
        <a:ln w="12700" cap="flat" cmpd="sng" algn="ctr">
          <a:solidFill>
            <a:schemeClr val="accent2">
              <a:hueOff val="-1164290"/>
              <a:satOff val="-67142"/>
              <a:lumOff val="6902"/>
              <a:alphaOff val="0"/>
            </a:schemeClr>
          </a:solidFill>
          <a:prstDash val="dash"/>
          <a:miter lim="800000"/>
        </a:ln>
        <a:effectLst/>
      </dsp:spPr>
      <dsp:style>
        <a:lnRef idx="1">
          <a:scrgbClr r="0" g="0" b="0"/>
        </a:lnRef>
        <a:fillRef idx="0">
          <a:scrgbClr r="0" g="0" b="0"/>
        </a:fillRef>
        <a:effectRef idx="0">
          <a:scrgbClr r="0" g="0" b="0"/>
        </a:effectRef>
        <a:fontRef idx="minor"/>
      </dsp:style>
    </dsp:sp>
    <dsp:sp modelId="{FD814436-E3C3-4C42-8A23-BE46B3C1B7BC}">
      <dsp:nvSpPr>
        <dsp:cNvPr id="0" name=""/>
        <dsp:cNvSpPr/>
      </dsp:nvSpPr>
      <dsp:spPr>
        <a:xfrm>
          <a:off x="6399551" y="2009133"/>
          <a:ext cx="76656" cy="76656"/>
        </a:xfrm>
        <a:prstGeom prst="ellipse">
          <a:avLst/>
        </a:prstGeom>
        <a:solidFill>
          <a:schemeClr val="accent2">
            <a:hueOff val="-1164290"/>
            <a:satOff val="-67142"/>
            <a:lumOff val="6902"/>
            <a:alphaOff val="0"/>
          </a:schemeClr>
        </a:solidFill>
        <a:ln w="63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CBBA99A-06BC-411C-9055-E1E4A3CE0B24}">
      <dsp:nvSpPr>
        <dsp:cNvPr id="0" name=""/>
        <dsp:cNvSpPr/>
      </dsp:nvSpPr>
      <dsp:spPr>
        <a:xfrm rot="18900000">
          <a:off x="7842912" y="3321926"/>
          <a:ext cx="301136" cy="301136"/>
        </a:xfrm>
        <a:prstGeom prst="teardrop">
          <a:avLst>
            <a:gd name="adj" fmla="val 115000"/>
          </a:avLst>
        </a:prstGeom>
        <a:solidFill>
          <a:schemeClr val="accent2">
            <a:hueOff val="-1455363"/>
            <a:satOff val="-83928"/>
            <a:lumOff val="8628"/>
            <a:alphaOff val="0"/>
          </a:schemeClr>
        </a:solidFill>
        <a:ln w="12700" cap="flat" cmpd="sng" algn="ctr">
          <a:solidFill>
            <a:schemeClr val="accent2">
              <a:hueOff val="-1455363"/>
              <a:satOff val="-83928"/>
              <a:lumOff val="862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9C01194-BD55-40D7-9564-4B463AB86C2F}">
      <dsp:nvSpPr>
        <dsp:cNvPr id="0" name=""/>
        <dsp:cNvSpPr/>
      </dsp:nvSpPr>
      <dsp:spPr>
        <a:xfrm>
          <a:off x="7876366" y="3355379"/>
          <a:ext cx="234229" cy="234229"/>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4A2971C4-0878-487D-851F-2A0A6F222399}">
      <dsp:nvSpPr>
        <dsp:cNvPr id="0" name=""/>
        <dsp:cNvSpPr/>
      </dsp:nvSpPr>
      <dsp:spPr>
        <a:xfrm>
          <a:off x="8206417" y="2047461"/>
          <a:ext cx="2590161" cy="12120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42875" rIns="0" bIns="95250" numCol="1" spcCol="1270" anchor="b" anchorCtr="0">
          <a:noAutofit/>
        </a:bodyPr>
        <a:lstStyle/>
        <a:p>
          <a:pPr marL="0" lvl="0" indent="0" algn="l" defTabSz="666750">
            <a:lnSpc>
              <a:spcPct val="90000"/>
            </a:lnSpc>
            <a:spcBef>
              <a:spcPct val="0"/>
            </a:spcBef>
            <a:spcAft>
              <a:spcPct val="35000"/>
            </a:spcAft>
            <a:buNone/>
          </a:pPr>
          <a:r>
            <a:rPr lang="es-ES" sz="1500" kern="1200" noProof="0" dirty="0"/>
            <a:t>Nuevo estándar </a:t>
          </a:r>
          <a:r>
            <a:rPr lang="en-US" sz="1500" kern="1200" dirty="0"/>
            <a:t>ES6 / ES2015</a:t>
          </a:r>
        </a:p>
      </dsp:txBody>
      <dsp:txXfrm>
        <a:off x="8206417" y="2047461"/>
        <a:ext cx="2590161" cy="1212097"/>
      </dsp:txXfrm>
    </dsp:sp>
    <dsp:sp modelId="{CCBC7C15-B943-47D1-9CE0-3AA1E8437912}">
      <dsp:nvSpPr>
        <dsp:cNvPr id="0" name=""/>
        <dsp:cNvSpPr/>
      </dsp:nvSpPr>
      <dsp:spPr>
        <a:xfrm>
          <a:off x="8206417" y="3259558"/>
          <a:ext cx="2590161" cy="4258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en-US" sz="2000" kern="1200" dirty="0"/>
            <a:t>2014</a:t>
          </a:r>
        </a:p>
      </dsp:txBody>
      <dsp:txXfrm>
        <a:off x="8206417" y="3259558"/>
        <a:ext cx="2590161" cy="425871"/>
      </dsp:txXfrm>
    </dsp:sp>
    <dsp:sp modelId="{B54C88D5-2ED5-4501-8882-4CDFE318D5A4}">
      <dsp:nvSpPr>
        <dsp:cNvPr id="0" name=""/>
        <dsp:cNvSpPr/>
      </dsp:nvSpPr>
      <dsp:spPr>
        <a:xfrm>
          <a:off x="7993481" y="2047461"/>
          <a:ext cx="0" cy="1212097"/>
        </a:xfrm>
        <a:prstGeom prst="line">
          <a:avLst/>
        </a:prstGeom>
        <a:noFill/>
        <a:ln w="12700" cap="flat" cmpd="sng" algn="ctr">
          <a:solidFill>
            <a:schemeClr val="accent2">
              <a:hueOff val="-1455363"/>
              <a:satOff val="-83928"/>
              <a:lumOff val="8628"/>
              <a:alphaOff val="0"/>
            </a:schemeClr>
          </a:solidFill>
          <a:prstDash val="dash"/>
          <a:miter lim="800000"/>
        </a:ln>
        <a:effectLst/>
      </dsp:spPr>
      <dsp:style>
        <a:lnRef idx="1">
          <a:scrgbClr r="0" g="0" b="0"/>
        </a:lnRef>
        <a:fillRef idx="0">
          <a:scrgbClr r="0" g="0" b="0"/>
        </a:fillRef>
        <a:effectRef idx="0">
          <a:scrgbClr r="0" g="0" b="0"/>
        </a:effectRef>
        <a:fontRef idx="minor"/>
      </dsp:style>
    </dsp:sp>
    <dsp:sp modelId="{ED2BBA26-6842-4BCB-9E9F-503E74ADC1FD}">
      <dsp:nvSpPr>
        <dsp:cNvPr id="0" name=""/>
        <dsp:cNvSpPr/>
      </dsp:nvSpPr>
      <dsp:spPr>
        <a:xfrm>
          <a:off x="7954407" y="2009133"/>
          <a:ext cx="76656" cy="76656"/>
        </a:xfrm>
        <a:prstGeom prst="ellipse">
          <a:avLst/>
        </a:prstGeom>
        <a:solidFill>
          <a:schemeClr val="accent2">
            <a:hueOff val="-1455363"/>
            <a:satOff val="-83928"/>
            <a:lumOff val="8628"/>
            <a:alphaOff val="0"/>
          </a:schemeClr>
        </a:solidFill>
        <a:ln w="63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EB716B2-3608-4D7F-A170-99A4255AFE9C}">
      <dsp:nvSpPr>
        <dsp:cNvPr id="0" name=""/>
        <dsp:cNvSpPr/>
      </dsp:nvSpPr>
      <dsp:spPr>
        <a:xfrm>
          <a:off x="178949" y="54203"/>
          <a:ext cx="1015709" cy="1015709"/>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EABA467-B2A9-43D8-B65C-23E2D81B612F}">
      <dsp:nvSpPr>
        <dsp:cNvPr id="0" name=""/>
        <dsp:cNvSpPr/>
      </dsp:nvSpPr>
      <dsp:spPr>
        <a:xfrm>
          <a:off x="392248" y="267502"/>
          <a:ext cx="589111" cy="58911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853605C-6D31-4525-B74F-E8BD399019A3}">
      <dsp:nvSpPr>
        <dsp:cNvPr id="0" name=""/>
        <dsp:cNvSpPr/>
      </dsp:nvSpPr>
      <dsp:spPr>
        <a:xfrm>
          <a:off x="1412310" y="54203"/>
          <a:ext cx="2394171" cy="10157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90000"/>
            </a:lnSpc>
            <a:spcBef>
              <a:spcPct val="0"/>
            </a:spcBef>
            <a:spcAft>
              <a:spcPct val="35000"/>
            </a:spcAft>
            <a:buNone/>
          </a:pPr>
          <a:r>
            <a:rPr lang="bin-NG" sz="1800" kern="1200" noProof="0" dirty="0"/>
            <a:t>beforeAll</a:t>
          </a:r>
          <a:r>
            <a:rPr lang="es-ES" sz="1800" kern="1200" dirty="0"/>
            <a:t> -&gt; elementos de configuración del conjunto de toda la suite </a:t>
          </a:r>
          <a:endParaRPr lang="en-US" sz="1800" kern="1200" dirty="0"/>
        </a:p>
      </dsp:txBody>
      <dsp:txXfrm>
        <a:off x="1412310" y="54203"/>
        <a:ext cx="2394171" cy="1015709"/>
      </dsp:txXfrm>
    </dsp:sp>
    <dsp:sp modelId="{30E95C0F-4072-4DED-9E9F-048090A7071B}">
      <dsp:nvSpPr>
        <dsp:cNvPr id="0" name=""/>
        <dsp:cNvSpPr/>
      </dsp:nvSpPr>
      <dsp:spPr>
        <a:xfrm>
          <a:off x="4223648" y="54203"/>
          <a:ext cx="1015709" cy="1015709"/>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2B80577-49F4-4C0B-9371-C03908724DE7}">
      <dsp:nvSpPr>
        <dsp:cNvPr id="0" name=""/>
        <dsp:cNvSpPr/>
      </dsp:nvSpPr>
      <dsp:spPr>
        <a:xfrm>
          <a:off x="4436947" y="267502"/>
          <a:ext cx="589111" cy="58911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B9BCD7A-1DE4-4ECA-8239-45DE39D62294}">
      <dsp:nvSpPr>
        <dsp:cNvPr id="0" name=""/>
        <dsp:cNvSpPr/>
      </dsp:nvSpPr>
      <dsp:spPr>
        <a:xfrm>
          <a:off x="5457009" y="54203"/>
          <a:ext cx="2394171" cy="10157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90000"/>
            </a:lnSpc>
            <a:spcBef>
              <a:spcPct val="0"/>
            </a:spcBef>
            <a:spcAft>
              <a:spcPct val="35000"/>
            </a:spcAft>
            <a:buNone/>
          </a:pPr>
          <a:r>
            <a:rPr lang="bin-NG" sz="1800" kern="1200" noProof="0" dirty="0"/>
            <a:t>beforeEach</a:t>
          </a:r>
          <a:r>
            <a:rPr lang="es-ES" sz="1800" kern="1200" dirty="0"/>
            <a:t> -&gt; elementos  de configuración reseteados antes de cada especulación </a:t>
          </a:r>
          <a:endParaRPr lang="en-US" sz="1800" kern="1200" dirty="0"/>
        </a:p>
      </dsp:txBody>
      <dsp:txXfrm>
        <a:off x="5457009" y="54203"/>
        <a:ext cx="2394171" cy="1015709"/>
      </dsp:txXfrm>
    </dsp:sp>
    <dsp:sp modelId="{1E1DB479-BF0D-470B-B587-9FC64D5CF66C}">
      <dsp:nvSpPr>
        <dsp:cNvPr id="0" name=""/>
        <dsp:cNvSpPr/>
      </dsp:nvSpPr>
      <dsp:spPr>
        <a:xfrm>
          <a:off x="178949" y="1508189"/>
          <a:ext cx="1015709" cy="1015709"/>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1C4975A-3641-48C4-9EF0-BEABC641234C}">
      <dsp:nvSpPr>
        <dsp:cNvPr id="0" name=""/>
        <dsp:cNvSpPr/>
      </dsp:nvSpPr>
      <dsp:spPr>
        <a:xfrm>
          <a:off x="392248" y="1721488"/>
          <a:ext cx="589111" cy="58911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94348B7-2044-4931-8BA1-150E51E15AEA}">
      <dsp:nvSpPr>
        <dsp:cNvPr id="0" name=""/>
        <dsp:cNvSpPr/>
      </dsp:nvSpPr>
      <dsp:spPr>
        <a:xfrm>
          <a:off x="1412310" y="1508189"/>
          <a:ext cx="2394171" cy="10157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90000"/>
            </a:lnSpc>
            <a:spcBef>
              <a:spcPct val="0"/>
            </a:spcBef>
            <a:spcAft>
              <a:spcPct val="35000"/>
            </a:spcAft>
            <a:buNone/>
          </a:pPr>
          <a:r>
            <a:rPr lang="bin-NG" sz="1800" kern="1200" noProof="0" dirty="0"/>
            <a:t>afterEach</a:t>
          </a:r>
          <a:r>
            <a:rPr lang="es-ES" sz="1800" kern="1200" dirty="0"/>
            <a:t> -&gt; elementos de estado que se recuperan después de cada especulación </a:t>
          </a:r>
          <a:endParaRPr lang="en-US" sz="1800" kern="1200" dirty="0"/>
        </a:p>
      </dsp:txBody>
      <dsp:txXfrm>
        <a:off x="1412310" y="1508189"/>
        <a:ext cx="2394171" cy="1015709"/>
      </dsp:txXfrm>
    </dsp:sp>
    <dsp:sp modelId="{C2329FDC-F1DF-4363-B34E-B9A8D2A5E4F3}">
      <dsp:nvSpPr>
        <dsp:cNvPr id="0" name=""/>
        <dsp:cNvSpPr/>
      </dsp:nvSpPr>
      <dsp:spPr>
        <a:xfrm>
          <a:off x="4223648" y="1508189"/>
          <a:ext cx="1015709" cy="1015709"/>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7D662AC-9A27-42F1-A6A7-3885C11F47ED}">
      <dsp:nvSpPr>
        <dsp:cNvPr id="0" name=""/>
        <dsp:cNvSpPr/>
      </dsp:nvSpPr>
      <dsp:spPr>
        <a:xfrm>
          <a:off x="4436947" y="1721488"/>
          <a:ext cx="589111" cy="58911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1ECFD4A-E1C6-4A2E-9690-C75CC124E742}">
      <dsp:nvSpPr>
        <dsp:cNvPr id="0" name=""/>
        <dsp:cNvSpPr/>
      </dsp:nvSpPr>
      <dsp:spPr>
        <a:xfrm>
          <a:off x="5457009" y="1508189"/>
          <a:ext cx="2394171" cy="10157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90000"/>
            </a:lnSpc>
            <a:spcBef>
              <a:spcPct val="0"/>
            </a:spcBef>
            <a:spcAft>
              <a:spcPct val="35000"/>
            </a:spcAft>
            <a:buNone/>
          </a:pPr>
          <a:r>
            <a:rPr lang="bin-NG" sz="1800" kern="1200" noProof="0" dirty="0"/>
            <a:t>afterAll</a:t>
          </a:r>
          <a:r>
            <a:rPr lang="es-ES" sz="1800" kern="1200" dirty="0"/>
            <a:t> -&gt; elementos de estado que se recuperan después de toda la suite </a:t>
          </a:r>
          <a:endParaRPr lang="en-US" sz="1800" kern="1200" dirty="0"/>
        </a:p>
      </dsp:txBody>
      <dsp:txXfrm>
        <a:off x="5457009" y="1508189"/>
        <a:ext cx="2394171" cy="1015709"/>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F51D5B-9F6B-479F-8CCA-D0356DF0D955}">
      <dsp:nvSpPr>
        <dsp:cNvPr id="0" name=""/>
        <dsp:cNvSpPr/>
      </dsp:nvSpPr>
      <dsp:spPr>
        <a:xfrm>
          <a:off x="0" y="84402"/>
          <a:ext cx="6513603" cy="185562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s-ES" sz="2600" kern="1200" dirty="0"/>
            <a:t>Un espía se define como una función específica de prueba que intercepta llamadas a una función subyacente en el código de la aplicación</a:t>
          </a:r>
          <a:endParaRPr lang="en-US" sz="2600" kern="1200" dirty="0"/>
        </a:p>
      </dsp:txBody>
      <dsp:txXfrm>
        <a:off x="90584" y="174986"/>
        <a:ext cx="6332435" cy="1674452"/>
      </dsp:txXfrm>
    </dsp:sp>
    <dsp:sp modelId="{B4BB032D-8AB2-466D-8F9F-67E70B060473}">
      <dsp:nvSpPr>
        <dsp:cNvPr id="0" name=""/>
        <dsp:cNvSpPr/>
      </dsp:nvSpPr>
      <dsp:spPr>
        <a:xfrm>
          <a:off x="0" y="2014902"/>
          <a:ext cx="6513603" cy="1855620"/>
        </a:xfrm>
        <a:prstGeom prst="round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s-ES" sz="2600" kern="1200" dirty="0"/>
            <a:t>La función espía despacha su propia implementación cuando se llama a la función subyacente</a:t>
          </a:r>
          <a:endParaRPr lang="en-US" sz="2600" kern="1200" dirty="0"/>
        </a:p>
      </dsp:txBody>
      <dsp:txXfrm>
        <a:off x="90584" y="2105486"/>
        <a:ext cx="6332435" cy="1674452"/>
      </dsp:txXfrm>
    </dsp:sp>
    <dsp:sp modelId="{E2CB547C-C31B-4061-A3C1-9D1A5BB0D534}">
      <dsp:nvSpPr>
        <dsp:cNvPr id="0" name=""/>
        <dsp:cNvSpPr/>
      </dsp:nvSpPr>
      <dsp:spPr>
        <a:xfrm>
          <a:off x="0" y="3945403"/>
          <a:ext cx="6513603" cy="185562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s-ES" sz="2600" kern="1200" dirty="0"/>
            <a:t>Tiene por objetivo probar la interfaz en lugar de la implementación. </a:t>
          </a:r>
          <a:endParaRPr lang="en-US" sz="2600" kern="1200" dirty="0"/>
        </a:p>
      </dsp:txBody>
      <dsp:txXfrm>
        <a:off x="90584" y="4035987"/>
        <a:ext cx="6332435" cy="1674452"/>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D8AE53-948D-43BF-88CE-B57A914C397A}">
      <dsp:nvSpPr>
        <dsp:cNvPr id="0" name=""/>
        <dsp:cNvSpPr/>
      </dsp:nvSpPr>
      <dsp:spPr>
        <a:xfrm>
          <a:off x="0" y="540798"/>
          <a:ext cx="6513603" cy="1112304"/>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s-ES" sz="2800" kern="1200" dirty="0"/>
            <a:t>Existen tres operadores para definir </a:t>
          </a:r>
          <a:r>
            <a:rPr lang="en-US" sz="2800" kern="1200" noProof="0" dirty="0"/>
            <a:t>spies</a:t>
          </a:r>
        </a:p>
      </dsp:txBody>
      <dsp:txXfrm>
        <a:off x="54298" y="595096"/>
        <a:ext cx="6405007" cy="1003708"/>
      </dsp:txXfrm>
    </dsp:sp>
    <dsp:sp modelId="{833E2A58-656E-4D18-9C56-CDBB0D7A6CBB}">
      <dsp:nvSpPr>
        <dsp:cNvPr id="0" name=""/>
        <dsp:cNvSpPr/>
      </dsp:nvSpPr>
      <dsp:spPr>
        <a:xfrm>
          <a:off x="0" y="1653102"/>
          <a:ext cx="6513603" cy="1449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6807" tIns="35560" rIns="199136" bIns="35560" numCol="1" spcCol="1270" anchor="t" anchorCtr="0">
          <a:noAutofit/>
        </a:bodyPr>
        <a:lstStyle/>
        <a:p>
          <a:pPr marL="228600" lvl="1" indent="-228600" algn="l" defTabSz="977900">
            <a:lnSpc>
              <a:spcPct val="90000"/>
            </a:lnSpc>
            <a:spcBef>
              <a:spcPct val="0"/>
            </a:spcBef>
            <a:spcAft>
              <a:spcPct val="20000"/>
            </a:spcAft>
            <a:buChar char="•"/>
          </a:pPr>
          <a:r>
            <a:rPr lang="bin-NG" sz="2200" kern="1200" noProof="0" dirty="0"/>
            <a:t>spyOn</a:t>
          </a:r>
          <a:r>
            <a:rPr lang="es-ES" sz="2200" kern="1200" dirty="0"/>
            <a:t> </a:t>
          </a:r>
          <a:endParaRPr lang="en-US" sz="2200" kern="1200" dirty="0"/>
        </a:p>
        <a:p>
          <a:pPr marL="228600" lvl="1" indent="-228600" algn="l" defTabSz="977900">
            <a:lnSpc>
              <a:spcPct val="90000"/>
            </a:lnSpc>
            <a:spcBef>
              <a:spcPct val="0"/>
            </a:spcBef>
            <a:spcAft>
              <a:spcPct val="20000"/>
            </a:spcAft>
            <a:buChar char="•"/>
          </a:pPr>
          <a:r>
            <a:rPr lang="bin-NG" sz="2200" kern="1200" noProof="0" dirty="0"/>
            <a:t>spyOnAllFunctions</a:t>
          </a:r>
          <a:r>
            <a:rPr lang="es-ES" sz="2200" kern="1200" dirty="0"/>
            <a:t> -&gt; funciones propias (no del prototipo) </a:t>
          </a:r>
          <a:endParaRPr lang="en-US" sz="2200" kern="1200" dirty="0"/>
        </a:p>
        <a:p>
          <a:pPr marL="228600" lvl="1" indent="-228600" algn="l" defTabSz="977900">
            <a:lnSpc>
              <a:spcPct val="90000"/>
            </a:lnSpc>
            <a:spcBef>
              <a:spcPct val="0"/>
            </a:spcBef>
            <a:spcAft>
              <a:spcPct val="20000"/>
            </a:spcAft>
            <a:buChar char="•"/>
          </a:pPr>
          <a:r>
            <a:rPr lang="bin-NG" sz="2200" kern="1200" noProof="0" dirty="0"/>
            <a:t>spyOnProperty</a:t>
          </a:r>
          <a:r>
            <a:rPr lang="es-ES" sz="2200" kern="1200" dirty="0"/>
            <a:t> -&gt; propiedades </a:t>
          </a:r>
          <a:r>
            <a:rPr lang="en-US" sz="2200" kern="1200" noProof="0" dirty="0"/>
            <a:t>get</a:t>
          </a:r>
          <a:r>
            <a:rPr lang="es-ES" sz="2200" kern="1200" dirty="0"/>
            <a:t> / </a:t>
          </a:r>
          <a:r>
            <a:rPr lang="en-US" sz="2200" kern="1200" noProof="0" dirty="0"/>
            <a:t>set</a:t>
          </a:r>
        </a:p>
      </dsp:txBody>
      <dsp:txXfrm>
        <a:off x="0" y="1653102"/>
        <a:ext cx="6513603" cy="1449000"/>
      </dsp:txXfrm>
    </dsp:sp>
    <dsp:sp modelId="{E2780E7E-F1D8-4B42-B16A-EBBACDAFD874}">
      <dsp:nvSpPr>
        <dsp:cNvPr id="0" name=""/>
        <dsp:cNvSpPr/>
      </dsp:nvSpPr>
      <dsp:spPr>
        <a:xfrm>
          <a:off x="0" y="3102103"/>
          <a:ext cx="6513603" cy="1112304"/>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s-ES" sz="2800" kern="1200" dirty="0"/>
            <a:t>Existen cotejadores (</a:t>
          </a:r>
          <a:r>
            <a:rPr lang="en-US" sz="2800" kern="1200" noProof="0" dirty="0"/>
            <a:t>matchers</a:t>
          </a:r>
          <a:r>
            <a:rPr lang="es-ES" sz="2800" kern="1200" dirty="0"/>
            <a:t>) específicos para este tipo de funciones</a:t>
          </a:r>
          <a:endParaRPr lang="en-US" sz="2800" kern="1200" dirty="0"/>
        </a:p>
      </dsp:txBody>
      <dsp:txXfrm>
        <a:off x="54298" y="3156401"/>
        <a:ext cx="6405007" cy="1003708"/>
      </dsp:txXfrm>
    </dsp:sp>
    <dsp:sp modelId="{B98A4B95-2A62-42B2-B6E4-F1C2D0058784}">
      <dsp:nvSpPr>
        <dsp:cNvPr id="0" name=""/>
        <dsp:cNvSpPr/>
      </dsp:nvSpPr>
      <dsp:spPr>
        <a:xfrm>
          <a:off x="0" y="4214407"/>
          <a:ext cx="6513603" cy="11302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6807" tIns="35560" rIns="199136" bIns="35560" numCol="1" spcCol="1270" anchor="t" anchorCtr="0">
          <a:noAutofit/>
        </a:bodyPr>
        <a:lstStyle/>
        <a:p>
          <a:pPr marL="228600" lvl="1" indent="-228600" algn="l" defTabSz="977900">
            <a:lnSpc>
              <a:spcPct val="90000"/>
            </a:lnSpc>
            <a:spcBef>
              <a:spcPct val="0"/>
            </a:spcBef>
            <a:spcAft>
              <a:spcPct val="20000"/>
            </a:spcAft>
            <a:buChar char="•"/>
          </a:pPr>
          <a:r>
            <a:rPr lang="bin-NG" sz="2200" kern="1200" noProof="0" dirty="0"/>
            <a:t>expect(spy).toHaveBeenCalled(); </a:t>
          </a:r>
        </a:p>
        <a:p>
          <a:pPr marL="228600" lvl="1" indent="-228600" algn="l" defTabSz="977900">
            <a:lnSpc>
              <a:spcPct val="90000"/>
            </a:lnSpc>
            <a:spcBef>
              <a:spcPct val="0"/>
            </a:spcBef>
            <a:spcAft>
              <a:spcPct val="20000"/>
            </a:spcAft>
            <a:buChar char="•"/>
          </a:pPr>
          <a:r>
            <a:rPr lang="bin-NG" sz="2200" kern="1200" noProof="0" dirty="0"/>
            <a:t>expect(spy).toHaveBeenCalledTimes(number); </a:t>
          </a:r>
        </a:p>
        <a:p>
          <a:pPr marL="228600" lvl="1" indent="-228600" algn="l" defTabSz="977900">
            <a:lnSpc>
              <a:spcPct val="90000"/>
            </a:lnSpc>
            <a:spcBef>
              <a:spcPct val="0"/>
            </a:spcBef>
            <a:spcAft>
              <a:spcPct val="20000"/>
            </a:spcAft>
            <a:buChar char="•"/>
          </a:pPr>
          <a:r>
            <a:rPr lang="bin-NG" sz="2200" kern="1200" noProof="0" dirty="0"/>
            <a:t>expect(spy).toHaveBeenCalledWith(...arguments); </a:t>
          </a:r>
        </a:p>
      </dsp:txBody>
      <dsp:txXfrm>
        <a:off x="0" y="4214407"/>
        <a:ext cx="6513603" cy="1130220"/>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8752C1-BCCE-4269-BCB3-B5D968A7ACBF}">
      <dsp:nvSpPr>
        <dsp:cNvPr id="0" name=""/>
        <dsp:cNvSpPr/>
      </dsp:nvSpPr>
      <dsp:spPr>
        <a:xfrm>
          <a:off x="0" y="679"/>
          <a:ext cx="6735443" cy="570589"/>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D255C58-6AA0-4909-8C94-2938E329C100}">
      <dsp:nvSpPr>
        <dsp:cNvPr id="0" name=""/>
        <dsp:cNvSpPr/>
      </dsp:nvSpPr>
      <dsp:spPr>
        <a:xfrm>
          <a:off x="172603" y="129061"/>
          <a:ext cx="313823" cy="31382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0BE05EF-9EFD-45D1-A20F-744814BAC7C1}">
      <dsp:nvSpPr>
        <dsp:cNvPr id="0" name=""/>
        <dsp:cNvSpPr/>
      </dsp:nvSpPr>
      <dsp:spPr>
        <a:xfrm>
          <a:off x="659030" y="679"/>
          <a:ext cx="6076412" cy="5705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387" tIns="60387" rIns="60387" bIns="60387" numCol="1" spcCol="1270" anchor="ctr" anchorCtr="0">
          <a:noAutofit/>
        </a:bodyPr>
        <a:lstStyle/>
        <a:p>
          <a:pPr marL="0" lvl="0" indent="0" algn="l" defTabSz="711200">
            <a:lnSpc>
              <a:spcPct val="90000"/>
            </a:lnSpc>
            <a:spcBef>
              <a:spcPct val="0"/>
            </a:spcBef>
            <a:spcAft>
              <a:spcPct val="35000"/>
            </a:spcAft>
            <a:buNone/>
          </a:pPr>
          <a:r>
            <a:rPr lang="es-ES" sz="1600" kern="1200" dirty="0"/>
            <a:t>Servidor VPS en la nube (AWS, Azure, </a:t>
          </a:r>
          <a:r>
            <a:rPr lang="en-US" sz="1600" kern="1200" noProof="0" dirty="0"/>
            <a:t>Digital Ocean</a:t>
          </a:r>
          <a:r>
            <a:rPr lang="es-ES" sz="1600" kern="1200" dirty="0"/>
            <a:t>…)</a:t>
          </a:r>
          <a:endParaRPr lang="en-US" sz="1600" kern="1200" dirty="0"/>
        </a:p>
      </dsp:txBody>
      <dsp:txXfrm>
        <a:off x="659030" y="679"/>
        <a:ext cx="6076412" cy="570589"/>
      </dsp:txXfrm>
    </dsp:sp>
    <dsp:sp modelId="{4A14E439-BEF9-49AD-8952-02D28EFD50E3}">
      <dsp:nvSpPr>
        <dsp:cNvPr id="0" name=""/>
        <dsp:cNvSpPr/>
      </dsp:nvSpPr>
      <dsp:spPr>
        <a:xfrm>
          <a:off x="0" y="713915"/>
          <a:ext cx="6735443" cy="570589"/>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CC3DFD9-5197-4A04-8CE6-BE07AD39710C}">
      <dsp:nvSpPr>
        <dsp:cNvPr id="0" name=""/>
        <dsp:cNvSpPr/>
      </dsp:nvSpPr>
      <dsp:spPr>
        <a:xfrm>
          <a:off x="172603" y="842298"/>
          <a:ext cx="313823" cy="31382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8BC50EC-7935-4D8D-878A-373EA3DA664D}">
      <dsp:nvSpPr>
        <dsp:cNvPr id="0" name=""/>
        <dsp:cNvSpPr/>
      </dsp:nvSpPr>
      <dsp:spPr>
        <a:xfrm>
          <a:off x="659030" y="713915"/>
          <a:ext cx="6076412" cy="5705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387" tIns="60387" rIns="60387" bIns="60387" numCol="1" spcCol="1270" anchor="ctr" anchorCtr="0">
          <a:noAutofit/>
        </a:bodyPr>
        <a:lstStyle/>
        <a:p>
          <a:pPr marL="0" lvl="0" indent="0" algn="l" defTabSz="711200">
            <a:lnSpc>
              <a:spcPct val="90000"/>
            </a:lnSpc>
            <a:spcBef>
              <a:spcPct val="0"/>
            </a:spcBef>
            <a:spcAft>
              <a:spcPct val="35000"/>
            </a:spcAft>
            <a:buNone/>
          </a:pPr>
          <a:r>
            <a:rPr lang="es-ES" sz="1600" kern="1200" dirty="0"/>
            <a:t>Configuración del servidor: </a:t>
          </a:r>
          <a:r>
            <a:rPr lang="bin-NG" sz="1600" kern="1200" noProof="0" dirty="0"/>
            <a:t>SSHKey</a:t>
          </a:r>
          <a:r>
            <a:rPr lang="es-ES" sz="1600" kern="1200" dirty="0"/>
            <a:t>, acceso, bloqueo del </a:t>
          </a:r>
          <a:r>
            <a:rPr lang="en-US" sz="1600" kern="1200" noProof="0" dirty="0"/>
            <a:t>root</a:t>
          </a:r>
          <a:r>
            <a:rPr lang="es-ES" sz="1600" kern="1200" dirty="0"/>
            <a:t>…</a:t>
          </a:r>
          <a:endParaRPr lang="en-US" sz="1600" kern="1200" dirty="0"/>
        </a:p>
      </dsp:txBody>
      <dsp:txXfrm>
        <a:off x="659030" y="713915"/>
        <a:ext cx="6076412" cy="570589"/>
      </dsp:txXfrm>
    </dsp:sp>
    <dsp:sp modelId="{BBCB3B0C-19CF-4F35-948D-C93489E0680C}">
      <dsp:nvSpPr>
        <dsp:cNvPr id="0" name=""/>
        <dsp:cNvSpPr/>
      </dsp:nvSpPr>
      <dsp:spPr>
        <a:xfrm>
          <a:off x="0" y="1427151"/>
          <a:ext cx="6735443" cy="570589"/>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F22401E-E82F-452F-AD87-84995514DED4}">
      <dsp:nvSpPr>
        <dsp:cNvPr id="0" name=""/>
        <dsp:cNvSpPr/>
      </dsp:nvSpPr>
      <dsp:spPr>
        <a:xfrm>
          <a:off x="172603" y="1555534"/>
          <a:ext cx="313823" cy="31382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B61179C-3EC2-4056-9D4D-57863EA8D28E}">
      <dsp:nvSpPr>
        <dsp:cNvPr id="0" name=""/>
        <dsp:cNvSpPr/>
      </dsp:nvSpPr>
      <dsp:spPr>
        <a:xfrm>
          <a:off x="659030" y="1427151"/>
          <a:ext cx="6076412" cy="5705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387" tIns="60387" rIns="60387" bIns="60387" numCol="1" spcCol="1270" anchor="ctr" anchorCtr="0">
          <a:noAutofit/>
        </a:bodyPr>
        <a:lstStyle/>
        <a:p>
          <a:pPr marL="0" lvl="0" indent="0" algn="l" defTabSz="711200">
            <a:lnSpc>
              <a:spcPct val="90000"/>
            </a:lnSpc>
            <a:spcBef>
              <a:spcPct val="0"/>
            </a:spcBef>
            <a:spcAft>
              <a:spcPct val="35000"/>
            </a:spcAft>
            <a:buNone/>
          </a:pPr>
          <a:r>
            <a:rPr lang="es-ES" sz="1600" kern="1200" dirty="0"/>
            <a:t>Instalación de </a:t>
          </a:r>
          <a:r>
            <a:rPr lang="en-US" sz="1600" kern="1200" noProof="0" dirty="0"/>
            <a:t>NodeJS</a:t>
          </a:r>
          <a:r>
            <a:rPr lang="es-ES" sz="1600" kern="1200" dirty="0"/>
            <a:t> en el servidor</a:t>
          </a:r>
          <a:endParaRPr lang="en-US" sz="1600" kern="1200" dirty="0"/>
        </a:p>
      </dsp:txBody>
      <dsp:txXfrm>
        <a:off x="659030" y="1427151"/>
        <a:ext cx="6076412" cy="570589"/>
      </dsp:txXfrm>
    </dsp:sp>
    <dsp:sp modelId="{59BE4835-001B-4029-9F05-403E103DD44D}">
      <dsp:nvSpPr>
        <dsp:cNvPr id="0" name=""/>
        <dsp:cNvSpPr/>
      </dsp:nvSpPr>
      <dsp:spPr>
        <a:xfrm>
          <a:off x="0" y="2140388"/>
          <a:ext cx="6735443" cy="570589"/>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BBDF638-53F6-4BBD-9BA1-6B36BAD0A83F}">
      <dsp:nvSpPr>
        <dsp:cNvPr id="0" name=""/>
        <dsp:cNvSpPr/>
      </dsp:nvSpPr>
      <dsp:spPr>
        <a:xfrm>
          <a:off x="172603" y="2268770"/>
          <a:ext cx="313823" cy="31382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4C2FBD8-6598-49E1-9614-62D028600662}">
      <dsp:nvSpPr>
        <dsp:cNvPr id="0" name=""/>
        <dsp:cNvSpPr/>
      </dsp:nvSpPr>
      <dsp:spPr>
        <a:xfrm>
          <a:off x="659030" y="2140388"/>
          <a:ext cx="6076412" cy="5705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387" tIns="60387" rIns="60387" bIns="60387" numCol="1" spcCol="1270" anchor="ctr" anchorCtr="0">
          <a:noAutofit/>
        </a:bodyPr>
        <a:lstStyle/>
        <a:p>
          <a:pPr marL="0" lvl="0" indent="0" algn="l" defTabSz="711200">
            <a:lnSpc>
              <a:spcPct val="90000"/>
            </a:lnSpc>
            <a:spcBef>
              <a:spcPct val="0"/>
            </a:spcBef>
            <a:spcAft>
              <a:spcPct val="35000"/>
            </a:spcAft>
            <a:buNone/>
          </a:pPr>
          <a:r>
            <a:rPr lang="es-ES" sz="1600" kern="1200" dirty="0"/>
            <a:t>Subida de la app al servidor</a:t>
          </a:r>
          <a:endParaRPr lang="en-US" sz="1600" kern="1200" dirty="0"/>
        </a:p>
      </dsp:txBody>
      <dsp:txXfrm>
        <a:off x="659030" y="2140388"/>
        <a:ext cx="6076412" cy="570589"/>
      </dsp:txXfrm>
    </dsp:sp>
    <dsp:sp modelId="{6385CED6-083D-4DD7-9B97-D3093D9A0C67}">
      <dsp:nvSpPr>
        <dsp:cNvPr id="0" name=""/>
        <dsp:cNvSpPr/>
      </dsp:nvSpPr>
      <dsp:spPr>
        <a:xfrm>
          <a:off x="0" y="2853624"/>
          <a:ext cx="6735443" cy="570589"/>
        </a:xfrm>
        <a:prstGeom prst="roundRect">
          <a:avLst>
            <a:gd name="adj" fmla="val 1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8AA176F-5AE0-4131-9228-9F1E7DEA188F}">
      <dsp:nvSpPr>
        <dsp:cNvPr id="0" name=""/>
        <dsp:cNvSpPr/>
      </dsp:nvSpPr>
      <dsp:spPr>
        <a:xfrm>
          <a:off x="172603" y="2982007"/>
          <a:ext cx="313823" cy="313823"/>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16519DD-3255-4154-A237-F03B419EE1B4}">
      <dsp:nvSpPr>
        <dsp:cNvPr id="0" name=""/>
        <dsp:cNvSpPr/>
      </dsp:nvSpPr>
      <dsp:spPr>
        <a:xfrm>
          <a:off x="659030" y="2853624"/>
          <a:ext cx="6076412" cy="5705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387" tIns="60387" rIns="60387" bIns="60387" numCol="1" spcCol="1270" anchor="ctr" anchorCtr="0">
          <a:noAutofit/>
        </a:bodyPr>
        <a:lstStyle/>
        <a:p>
          <a:pPr marL="0" lvl="0" indent="0" algn="l" defTabSz="711200">
            <a:lnSpc>
              <a:spcPct val="90000"/>
            </a:lnSpc>
            <a:spcBef>
              <a:spcPct val="0"/>
            </a:spcBef>
            <a:spcAft>
              <a:spcPct val="35000"/>
            </a:spcAft>
            <a:buNone/>
          </a:pPr>
          <a:r>
            <a:rPr lang="es-ES" sz="1600" kern="1200" dirty="0"/>
            <a:t>Configuración de DNS</a:t>
          </a:r>
          <a:endParaRPr lang="en-US" sz="1600" kern="1200" dirty="0"/>
        </a:p>
      </dsp:txBody>
      <dsp:txXfrm>
        <a:off x="659030" y="2853624"/>
        <a:ext cx="6076412" cy="570589"/>
      </dsp:txXfrm>
    </dsp:sp>
    <dsp:sp modelId="{3937D8F2-BC24-472B-BBC5-9BBAC17A6DA4}">
      <dsp:nvSpPr>
        <dsp:cNvPr id="0" name=""/>
        <dsp:cNvSpPr/>
      </dsp:nvSpPr>
      <dsp:spPr>
        <a:xfrm>
          <a:off x="0" y="3566860"/>
          <a:ext cx="6735443" cy="570589"/>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D4FC4C0-413D-4289-B009-93955BBE9B43}">
      <dsp:nvSpPr>
        <dsp:cNvPr id="0" name=""/>
        <dsp:cNvSpPr/>
      </dsp:nvSpPr>
      <dsp:spPr>
        <a:xfrm>
          <a:off x="172603" y="3695243"/>
          <a:ext cx="313823" cy="313823"/>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99468FB-BC62-41F3-B9DF-6FD040829ACB}">
      <dsp:nvSpPr>
        <dsp:cNvPr id="0" name=""/>
        <dsp:cNvSpPr/>
      </dsp:nvSpPr>
      <dsp:spPr>
        <a:xfrm>
          <a:off x="659030" y="3566860"/>
          <a:ext cx="6076412" cy="5705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387" tIns="60387" rIns="60387" bIns="60387" numCol="1" spcCol="1270" anchor="ctr" anchorCtr="0">
          <a:noAutofit/>
        </a:bodyPr>
        <a:lstStyle/>
        <a:p>
          <a:pPr marL="0" lvl="0" indent="0" algn="l" defTabSz="711200">
            <a:lnSpc>
              <a:spcPct val="90000"/>
            </a:lnSpc>
            <a:spcBef>
              <a:spcPct val="0"/>
            </a:spcBef>
            <a:spcAft>
              <a:spcPct val="35000"/>
            </a:spcAft>
            <a:buNone/>
          </a:pPr>
          <a:r>
            <a:rPr lang="es-ES" sz="1600" kern="1200" dirty="0"/>
            <a:t>Ejecución de la aplicación en un determinado puerto</a:t>
          </a:r>
          <a:endParaRPr lang="en-US" sz="1600" kern="1200" dirty="0"/>
        </a:p>
      </dsp:txBody>
      <dsp:txXfrm>
        <a:off x="659030" y="3566860"/>
        <a:ext cx="6076412" cy="570589"/>
      </dsp:txXfrm>
    </dsp:sp>
    <dsp:sp modelId="{9D0494A1-CA36-44F8-B9E9-9AA4DB4E7364}">
      <dsp:nvSpPr>
        <dsp:cNvPr id="0" name=""/>
        <dsp:cNvSpPr/>
      </dsp:nvSpPr>
      <dsp:spPr>
        <a:xfrm>
          <a:off x="0" y="4280097"/>
          <a:ext cx="6735443" cy="570589"/>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2B80FB7-C80B-438A-82B8-50EEE84457B0}">
      <dsp:nvSpPr>
        <dsp:cNvPr id="0" name=""/>
        <dsp:cNvSpPr/>
      </dsp:nvSpPr>
      <dsp:spPr>
        <a:xfrm>
          <a:off x="172603" y="4408479"/>
          <a:ext cx="313823" cy="313823"/>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7D61CB4-C105-4F2B-A08D-EEB480040DFD}">
      <dsp:nvSpPr>
        <dsp:cNvPr id="0" name=""/>
        <dsp:cNvSpPr/>
      </dsp:nvSpPr>
      <dsp:spPr>
        <a:xfrm>
          <a:off x="659030" y="4280097"/>
          <a:ext cx="6076412" cy="5705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387" tIns="60387" rIns="60387" bIns="60387" numCol="1" spcCol="1270" anchor="ctr" anchorCtr="0">
          <a:noAutofit/>
        </a:bodyPr>
        <a:lstStyle/>
        <a:p>
          <a:pPr marL="0" lvl="0" indent="0" algn="l" defTabSz="711200">
            <a:lnSpc>
              <a:spcPct val="90000"/>
            </a:lnSpc>
            <a:spcBef>
              <a:spcPct val="0"/>
            </a:spcBef>
            <a:spcAft>
              <a:spcPct val="35000"/>
            </a:spcAft>
            <a:buNone/>
          </a:pPr>
          <a:r>
            <a:rPr lang="es-ES" sz="1600" kern="1200" dirty="0"/>
            <a:t>Uso de un servidor </a:t>
          </a:r>
          <a:r>
            <a:rPr lang="en-US" sz="1600" kern="1200" noProof="0" dirty="0"/>
            <a:t>Nginx</a:t>
          </a:r>
          <a:r>
            <a:rPr lang="es-ES" sz="1600" kern="1200" dirty="0"/>
            <a:t> como proxy inverso</a:t>
          </a:r>
          <a:endParaRPr lang="en-US" sz="1600" kern="1200" dirty="0"/>
        </a:p>
      </dsp:txBody>
      <dsp:txXfrm>
        <a:off x="659030" y="4280097"/>
        <a:ext cx="6076412" cy="570589"/>
      </dsp:txXfrm>
    </dsp:sp>
    <dsp:sp modelId="{9E2515B2-2B89-4CC1-9D32-5982A6C34DDC}">
      <dsp:nvSpPr>
        <dsp:cNvPr id="0" name=""/>
        <dsp:cNvSpPr/>
      </dsp:nvSpPr>
      <dsp:spPr>
        <a:xfrm>
          <a:off x="0" y="4993333"/>
          <a:ext cx="6735443" cy="570589"/>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80A080E-19FB-4DE9-B840-A45DE2F13B92}">
      <dsp:nvSpPr>
        <dsp:cNvPr id="0" name=""/>
        <dsp:cNvSpPr/>
      </dsp:nvSpPr>
      <dsp:spPr>
        <a:xfrm>
          <a:off x="172603" y="5121716"/>
          <a:ext cx="313823" cy="313823"/>
        </a:xfrm>
        <a:prstGeom prst="rect">
          <a:avLst/>
        </a:prstGeom>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2324FF0-E8A4-4D5E-B0E6-1F3FC57ECE5C}">
      <dsp:nvSpPr>
        <dsp:cNvPr id="0" name=""/>
        <dsp:cNvSpPr/>
      </dsp:nvSpPr>
      <dsp:spPr>
        <a:xfrm>
          <a:off x="659030" y="4993333"/>
          <a:ext cx="6076412" cy="5705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387" tIns="60387" rIns="60387" bIns="60387" numCol="1" spcCol="1270" anchor="ctr" anchorCtr="0">
          <a:noAutofit/>
        </a:bodyPr>
        <a:lstStyle/>
        <a:p>
          <a:pPr marL="0" lvl="0" indent="0" algn="l" defTabSz="711200">
            <a:lnSpc>
              <a:spcPct val="90000"/>
            </a:lnSpc>
            <a:spcBef>
              <a:spcPct val="0"/>
            </a:spcBef>
            <a:spcAft>
              <a:spcPct val="35000"/>
            </a:spcAft>
            <a:buNone/>
          </a:pPr>
          <a:r>
            <a:rPr lang="es-ES" sz="1600" kern="1200" dirty="0"/>
            <a:t>Balanceo de carga entre procesos </a:t>
          </a:r>
          <a:r>
            <a:rPr lang="en-US" sz="1600" kern="1200" noProof="0" dirty="0"/>
            <a:t>NodeJS</a:t>
          </a:r>
          <a:r>
            <a:rPr lang="es-ES" sz="1600" kern="1200" dirty="0"/>
            <a:t>…</a:t>
          </a:r>
          <a:endParaRPr lang="en-US" sz="1600" kern="1200" dirty="0"/>
        </a:p>
      </dsp:txBody>
      <dsp:txXfrm>
        <a:off x="659030" y="4993333"/>
        <a:ext cx="6076412" cy="57058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2D1D85-824D-484F-8866-36922CAD2E1E}">
      <dsp:nvSpPr>
        <dsp:cNvPr id="0" name=""/>
        <dsp:cNvSpPr/>
      </dsp:nvSpPr>
      <dsp:spPr>
        <a:xfrm>
          <a:off x="425195" y="0"/>
          <a:ext cx="5513832" cy="5513832"/>
        </a:xfrm>
        <a:prstGeom prst="diamond">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8C5FEEF-2579-42E1-985B-8DD6A98E870E}">
      <dsp:nvSpPr>
        <dsp:cNvPr id="0" name=""/>
        <dsp:cNvSpPr/>
      </dsp:nvSpPr>
      <dsp:spPr>
        <a:xfrm>
          <a:off x="949010" y="523814"/>
          <a:ext cx="2150394" cy="2150394"/>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s-ES" sz="2500" kern="1200" dirty="0"/>
            <a:t>Concurrencia sin paralelismo</a:t>
          </a:r>
          <a:endParaRPr lang="en-US" sz="2500" kern="1200" dirty="0"/>
        </a:p>
      </dsp:txBody>
      <dsp:txXfrm>
        <a:off x="1053984" y="628788"/>
        <a:ext cx="1940446" cy="1940446"/>
      </dsp:txXfrm>
    </dsp:sp>
    <dsp:sp modelId="{065B04B4-266F-4DDF-8E1C-F00C1D7B4649}">
      <dsp:nvSpPr>
        <dsp:cNvPr id="0" name=""/>
        <dsp:cNvSpPr/>
      </dsp:nvSpPr>
      <dsp:spPr>
        <a:xfrm>
          <a:off x="3264819" y="523814"/>
          <a:ext cx="2150394" cy="2150394"/>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s-ES" sz="2500" kern="1200" dirty="0"/>
            <a:t>Asincronía apoyándose en Eventos y </a:t>
          </a:r>
          <a:r>
            <a:rPr lang="en-US" sz="2500" kern="1200" noProof="0" dirty="0"/>
            <a:t>Callbacks</a:t>
          </a:r>
        </a:p>
      </dsp:txBody>
      <dsp:txXfrm>
        <a:off x="3369793" y="628788"/>
        <a:ext cx="1940446" cy="1940446"/>
      </dsp:txXfrm>
    </dsp:sp>
    <dsp:sp modelId="{994C3A67-693A-4E2B-ABE9-BA02514B7D04}">
      <dsp:nvSpPr>
        <dsp:cNvPr id="0" name=""/>
        <dsp:cNvSpPr/>
      </dsp:nvSpPr>
      <dsp:spPr>
        <a:xfrm>
          <a:off x="949010" y="2839623"/>
          <a:ext cx="2150394" cy="2150394"/>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s-ES" sz="2500" kern="1200" dirty="0"/>
            <a:t>Lenguaje sencillo y muy extendido: JavaScript</a:t>
          </a:r>
          <a:endParaRPr lang="en-US" sz="2500" kern="1200" dirty="0"/>
        </a:p>
      </dsp:txBody>
      <dsp:txXfrm>
        <a:off x="1053984" y="2944597"/>
        <a:ext cx="1940446" cy="1940446"/>
      </dsp:txXfrm>
    </dsp:sp>
    <dsp:sp modelId="{F28196FE-8E40-4C78-AFA5-9025927E7D79}">
      <dsp:nvSpPr>
        <dsp:cNvPr id="0" name=""/>
        <dsp:cNvSpPr/>
      </dsp:nvSpPr>
      <dsp:spPr>
        <a:xfrm>
          <a:off x="3264819" y="2839623"/>
          <a:ext cx="2150394" cy="2150394"/>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s-ES" sz="2500" kern="1200" dirty="0"/>
            <a:t>API muy pequeña y muy consistente</a:t>
          </a:r>
          <a:endParaRPr lang="en-US" sz="2500" kern="1200" dirty="0"/>
        </a:p>
      </dsp:txBody>
      <dsp:txXfrm>
        <a:off x="3369793" y="2944597"/>
        <a:ext cx="1940446" cy="194044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E355A9-4335-4C27-8DCB-A2437812ED79}">
      <dsp:nvSpPr>
        <dsp:cNvPr id="0" name=""/>
        <dsp:cNvSpPr/>
      </dsp:nvSpPr>
      <dsp:spPr>
        <a:xfrm>
          <a:off x="0" y="2442"/>
          <a:ext cx="6513603" cy="1238008"/>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4557CD5-D042-4AD6-BA75-0C0F95ECED3C}">
      <dsp:nvSpPr>
        <dsp:cNvPr id="0" name=""/>
        <dsp:cNvSpPr/>
      </dsp:nvSpPr>
      <dsp:spPr>
        <a:xfrm>
          <a:off x="374497" y="280994"/>
          <a:ext cx="680904" cy="680904"/>
        </a:xfrm>
        <a:prstGeom prst="rect">
          <a:avLst/>
        </a:prstGeom>
        <a:blipFill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F455271-4F5F-4ED5-8B37-142458D28BAD}">
      <dsp:nvSpPr>
        <dsp:cNvPr id="0" name=""/>
        <dsp:cNvSpPr/>
      </dsp:nvSpPr>
      <dsp:spPr>
        <a:xfrm>
          <a:off x="1429899" y="2442"/>
          <a:ext cx="5083704" cy="1238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23" tIns="131023" rIns="131023" bIns="131023" numCol="1" spcCol="1270" anchor="ctr" anchorCtr="0">
          <a:noAutofit/>
        </a:bodyPr>
        <a:lstStyle/>
        <a:p>
          <a:pPr marL="0" lvl="0" indent="0" algn="l" defTabSz="711200">
            <a:lnSpc>
              <a:spcPct val="100000"/>
            </a:lnSpc>
            <a:spcBef>
              <a:spcPct val="0"/>
            </a:spcBef>
            <a:spcAft>
              <a:spcPct val="35000"/>
            </a:spcAft>
            <a:buNone/>
          </a:pPr>
          <a:r>
            <a:rPr lang="es-ES" sz="1600" kern="1200" dirty="0"/>
            <a:t>Git y una cuenta en un hosting de repositorios (GitHub)</a:t>
          </a:r>
          <a:br>
            <a:rPr lang="es-ES" sz="1600" kern="1200" dirty="0"/>
          </a:br>
          <a:r>
            <a:rPr lang="es-ES" sz="1600" kern="1200" dirty="0">
              <a:hlinkClick xmlns:r="http://schemas.openxmlformats.org/officeDocument/2006/relationships" r:id="rId3"/>
            </a:rPr>
            <a:t>https://git-scm.com/</a:t>
          </a:r>
          <a:br>
            <a:rPr lang="es-ES" sz="1600" kern="1200" dirty="0"/>
          </a:br>
          <a:r>
            <a:rPr lang="es-ES" sz="1600" kern="1200" dirty="0">
              <a:hlinkClick xmlns:r="http://schemas.openxmlformats.org/officeDocument/2006/relationships" r:id="rId4"/>
            </a:rPr>
            <a:t>https://github.com/</a:t>
          </a:r>
          <a:endParaRPr lang="en-US" sz="1600" kern="1200" dirty="0"/>
        </a:p>
      </dsp:txBody>
      <dsp:txXfrm>
        <a:off x="1429899" y="2442"/>
        <a:ext cx="5083704" cy="1238008"/>
      </dsp:txXfrm>
    </dsp:sp>
    <dsp:sp modelId="{6496E699-67DF-4A1A-BC40-7A87B9EC14C5}">
      <dsp:nvSpPr>
        <dsp:cNvPr id="0" name=""/>
        <dsp:cNvSpPr/>
      </dsp:nvSpPr>
      <dsp:spPr>
        <a:xfrm>
          <a:off x="0" y="1549953"/>
          <a:ext cx="6513603" cy="1238008"/>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1B77D06-7C2E-4516-8DB2-3059579E6ABC}">
      <dsp:nvSpPr>
        <dsp:cNvPr id="0" name=""/>
        <dsp:cNvSpPr/>
      </dsp:nvSpPr>
      <dsp:spPr>
        <a:xfrm>
          <a:off x="374497" y="1828505"/>
          <a:ext cx="680904" cy="68090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04FB14E-9623-4E65-A77C-400FFDF0807A}">
      <dsp:nvSpPr>
        <dsp:cNvPr id="0" name=""/>
        <dsp:cNvSpPr/>
      </dsp:nvSpPr>
      <dsp:spPr>
        <a:xfrm>
          <a:off x="1429899" y="1549953"/>
          <a:ext cx="5083704" cy="1238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23" tIns="131023" rIns="131023" bIns="131023" numCol="1" spcCol="1270" anchor="ctr" anchorCtr="0">
          <a:noAutofit/>
        </a:bodyPr>
        <a:lstStyle/>
        <a:p>
          <a:pPr marL="0" lvl="0" indent="0" algn="l" defTabSz="711200">
            <a:lnSpc>
              <a:spcPct val="100000"/>
            </a:lnSpc>
            <a:spcBef>
              <a:spcPct val="0"/>
            </a:spcBef>
            <a:spcAft>
              <a:spcPct val="35000"/>
            </a:spcAft>
            <a:buNone/>
          </a:pPr>
          <a:r>
            <a:rPr lang="es-ES" sz="1600" kern="1200" dirty="0"/>
            <a:t>Editor de código: </a:t>
          </a:r>
          <a:r>
            <a:rPr lang="en-US" sz="1600" kern="1200" noProof="0" dirty="0"/>
            <a:t>Visual Studio Code</a:t>
          </a:r>
          <a:br>
            <a:rPr lang="es-ES" sz="1600" kern="1200" dirty="0"/>
          </a:br>
          <a:r>
            <a:rPr lang="es-ES" sz="1600" kern="1200" dirty="0">
              <a:hlinkClick xmlns:r="http://schemas.openxmlformats.org/officeDocument/2006/relationships" r:id="rId7"/>
            </a:rPr>
            <a:t>https://code.visualstudio.com/</a:t>
          </a:r>
          <a:endParaRPr lang="en-US" sz="1600" kern="1200" dirty="0"/>
        </a:p>
      </dsp:txBody>
      <dsp:txXfrm>
        <a:off x="1429899" y="1549953"/>
        <a:ext cx="5083704" cy="1238008"/>
      </dsp:txXfrm>
    </dsp:sp>
    <dsp:sp modelId="{445B67D5-64DE-47B4-876B-29EFAEE40E21}">
      <dsp:nvSpPr>
        <dsp:cNvPr id="0" name=""/>
        <dsp:cNvSpPr/>
      </dsp:nvSpPr>
      <dsp:spPr>
        <a:xfrm>
          <a:off x="0" y="3097464"/>
          <a:ext cx="6513603" cy="1238008"/>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95DD6D8-73BC-4AC5-B528-2CFC81A03992}">
      <dsp:nvSpPr>
        <dsp:cNvPr id="0" name=""/>
        <dsp:cNvSpPr/>
      </dsp:nvSpPr>
      <dsp:spPr>
        <a:xfrm>
          <a:off x="374497" y="3376015"/>
          <a:ext cx="680904" cy="680904"/>
        </a:xfrm>
        <a:prstGeom prst="rect">
          <a:avLst/>
        </a:prstGeom>
        <a:blipFill>
          <a:blip xmlns:r="http://schemas.openxmlformats.org/officeDocument/2006/relationships"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96F069A-F500-4839-909F-724AA7DF80E2}">
      <dsp:nvSpPr>
        <dsp:cNvPr id="0" name=""/>
        <dsp:cNvSpPr/>
      </dsp:nvSpPr>
      <dsp:spPr>
        <a:xfrm>
          <a:off x="1429899" y="3097464"/>
          <a:ext cx="5083704" cy="1238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23" tIns="131023" rIns="131023" bIns="131023" numCol="1" spcCol="1270" anchor="ctr" anchorCtr="0">
          <a:noAutofit/>
        </a:bodyPr>
        <a:lstStyle/>
        <a:p>
          <a:pPr marL="0" lvl="0" indent="0" algn="l" defTabSz="711200">
            <a:lnSpc>
              <a:spcPct val="100000"/>
            </a:lnSpc>
            <a:spcBef>
              <a:spcPct val="0"/>
            </a:spcBef>
            <a:spcAft>
              <a:spcPct val="35000"/>
            </a:spcAft>
            <a:buNone/>
          </a:pPr>
          <a:r>
            <a:rPr lang="en-US" sz="1600" kern="1200" dirty="0"/>
            <a:t>Terminal (Linea de commandos)</a:t>
          </a:r>
        </a:p>
      </dsp:txBody>
      <dsp:txXfrm>
        <a:off x="1429899" y="3097464"/>
        <a:ext cx="5083704" cy="1238008"/>
      </dsp:txXfrm>
    </dsp:sp>
    <dsp:sp modelId="{8DABD8D2-5F13-4603-9287-0DE478C9D129}">
      <dsp:nvSpPr>
        <dsp:cNvPr id="0" name=""/>
        <dsp:cNvSpPr/>
      </dsp:nvSpPr>
      <dsp:spPr>
        <a:xfrm>
          <a:off x="0" y="4644974"/>
          <a:ext cx="6513603" cy="1238008"/>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231552C-4718-4059-B21F-CB4542D5659E}">
      <dsp:nvSpPr>
        <dsp:cNvPr id="0" name=""/>
        <dsp:cNvSpPr/>
      </dsp:nvSpPr>
      <dsp:spPr>
        <a:xfrm>
          <a:off x="374497" y="4923526"/>
          <a:ext cx="680904" cy="680904"/>
        </a:xfrm>
        <a:prstGeom prst="rect">
          <a:avLst/>
        </a:prstGeom>
        <a:blipFill>
          <a:blip xmlns:r="http://schemas.openxmlformats.org/officeDocument/2006/relationships"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175E350-3275-4EFA-B831-00A95316542E}">
      <dsp:nvSpPr>
        <dsp:cNvPr id="0" name=""/>
        <dsp:cNvSpPr/>
      </dsp:nvSpPr>
      <dsp:spPr>
        <a:xfrm>
          <a:off x="1429899" y="4644974"/>
          <a:ext cx="5083704" cy="1238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23" tIns="131023" rIns="131023" bIns="131023" numCol="1" spcCol="1270" anchor="ctr" anchorCtr="0">
          <a:noAutofit/>
        </a:bodyPr>
        <a:lstStyle/>
        <a:p>
          <a:pPr marL="0" lvl="0" indent="0" algn="l" defTabSz="711200">
            <a:lnSpc>
              <a:spcPct val="100000"/>
            </a:lnSpc>
            <a:spcBef>
              <a:spcPct val="0"/>
            </a:spcBef>
            <a:spcAft>
              <a:spcPct val="35000"/>
            </a:spcAft>
            <a:buNone/>
          </a:pPr>
          <a:r>
            <a:rPr lang="es-ES" sz="1600" kern="1200" dirty="0"/>
            <a:t>Node.js y el gestor de paquetes npm</a:t>
          </a:r>
          <a:br>
            <a:rPr lang="es-ES" sz="1600" kern="1200" dirty="0"/>
          </a:br>
          <a:r>
            <a:rPr lang="es-ES" sz="1600" kern="1200" dirty="0">
              <a:hlinkClick xmlns:r="http://schemas.openxmlformats.org/officeDocument/2006/relationships" r:id="rId12"/>
            </a:rPr>
            <a:t>https://nodejs.org/es/</a:t>
          </a:r>
          <a:endParaRPr lang="en-US" sz="1600" kern="1200" dirty="0"/>
        </a:p>
      </dsp:txBody>
      <dsp:txXfrm>
        <a:off x="1429899" y="4644974"/>
        <a:ext cx="5083704" cy="123800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654A47-38B3-4455-9A51-B444863DF424}">
      <dsp:nvSpPr>
        <dsp:cNvPr id="0" name=""/>
        <dsp:cNvSpPr/>
      </dsp:nvSpPr>
      <dsp:spPr>
        <a:xfrm>
          <a:off x="1331" y="316969"/>
          <a:ext cx="4673497" cy="296767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B0B7894-E60D-402F-8C5A-7CFE7068E7FD}">
      <dsp:nvSpPr>
        <dsp:cNvPr id="0" name=""/>
        <dsp:cNvSpPr/>
      </dsp:nvSpPr>
      <dsp:spPr>
        <a:xfrm>
          <a:off x="520608" y="810282"/>
          <a:ext cx="4673497" cy="296767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s-ES" sz="3400" kern="1200" dirty="0"/>
            <a:t>Objetivo principal del proyecto </a:t>
          </a:r>
          <a:r>
            <a:rPr lang="en-US" sz="3400" kern="1200" noProof="0" dirty="0"/>
            <a:t>NodeJS</a:t>
          </a:r>
          <a:r>
            <a:rPr lang="es-ES" sz="3400" kern="1200" dirty="0"/>
            <a:t>:</a:t>
          </a:r>
          <a:endParaRPr lang="en-US" sz="3400" kern="1200" dirty="0"/>
        </a:p>
      </dsp:txBody>
      <dsp:txXfrm>
        <a:off x="607528" y="897202"/>
        <a:ext cx="4499657" cy="2793830"/>
      </dsp:txXfrm>
    </dsp:sp>
    <dsp:sp modelId="{A72E8B23-3041-4CE3-B7B9-1BCF059061DE}">
      <dsp:nvSpPr>
        <dsp:cNvPr id="0" name=""/>
        <dsp:cNvSpPr/>
      </dsp:nvSpPr>
      <dsp:spPr>
        <a:xfrm>
          <a:off x="5713383" y="316969"/>
          <a:ext cx="4673497" cy="296767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A093CC0-BE4C-4A8D-BEC7-0D6DC9AACA2A}">
      <dsp:nvSpPr>
        <dsp:cNvPr id="0" name=""/>
        <dsp:cNvSpPr/>
      </dsp:nvSpPr>
      <dsp:spPr>
        <a:xfrm>
          <a:off x="6232661" y="810282"/>
          <a:ext cx="4673497" cy="296767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s-ES" sz="3400" kern="1200" dirty="0"/>
            <a:t>Escribir aplicaciones muy eficientes con un modelo de operaciones E/S Sin bloqueo y orientado a eventos</a:t>
          </a:r>
          <a:endParaRPr lang="en-US" sz="3400" kern="1200" dirty="0"/>
        </a:p>
      </dsp:txBody>
      <dsp:txXfrm>
        <a:off x="6319581" y="897202"/>
        <a:ext cx="4499657" cy="279383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3C308B-0548-4534-9969-9536CF3FD0DF}">
      <dsp:nvSpPr>
        <dsp:cNvPr id="0" name=""/>
        <dsp:cNvSpPr/>
      </dsp:nvSpPr>
      <dsp:spPr>
        <a:xfrm>
          <a:off x="0" y="0"/>
          <a:ext cx="5235490" cy="0"/>
        </a:xfrm>
        <a:prstGeom prst="lin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w="6350" cap="flat" cmpd="sng" algn="ctr">
          <a:solidFill>
            <a:schemeClr val="accent2">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8D44EEEE-3FCD-4F83-86A3-BB31C2DD9E7C}">
      <dsp:nvSpPr>
        <dsp:cNvPr id="0" name=""/>
        <dsp:cNvSpPr/>
      </dsp:nvSpPr>
      <dsp:spPr>
        <a:xfrm>
          <a:off x="0" y="0"/>
          <a:ext cx="5235490" cy="9432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s-ES" sz="1400" kern="1200"/>
            <a:t>Cuando pides una propiedad a un objeto el intérprete de JS la busca inicialmente en ese objeto, pero si no la encuentra comprueba si existe en su prototipo, y así sucesivamente hasta llegar al final de la cadena</a:t>
          </a:r>
          <a:endParaRPr lang="en-US" sz="1400" kern="1200"/>
        </a:p>
      </dsp:txBody>
      <dsp:txXfrm>
        <a:off x="0" y="0"/>
        <a:ext cx="5235490" cy="943252"/>
      </dsp:txXfrm>
    </dsp:sp>
    <dsp:sp modelId="{9595179A-0DA5-4055-A135-2133DCD71922}">
      <dsp:nvSpPr>
        <dsp:cNvPr id="0" name=""/>
        <dsp:cNvSpPr/>
      </dsp:nvSpPr>
      <dsp:spPr>
        <a:xfrm>
          <a:off x="0" y="943252"/>
          <a:ext cx="5235490" cy="0"/>
        </a:xfrm>
        <a:prstGeom prst="lin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w="6350" cap="flat" cmpd="sng" algn="ctr">
          <a:solidFill>
            <a:schemeClr val="accent2">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9F042A15-3894-46F0-872F-23ABCB86EA8D}">
      <dsp:nvSpPr>
        <dsp:cNvPr id="0" name=""/>
        <dsp:cNvSpPr/>
      </dsp:nvSpPr>
      <dsp:spPr>
        <a:xfrm>
          <a:off x="0" y="943252"/>
          <a:ext cx="5235490" cy="9432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s-ES" sz="1400" kern="1200"/>
            <a:t>Solo en este punto, si no la ha encontrado, devuelve el error correspondiente</a:t>
          </a:r>
          <a:endParaRPr lang="en-US" sz="1400" kern="1200"/>
        </a:p>
      </dsp:txBody>
      <dsp:txXfrm>
        <a:off x="0" y="943252"/>
        <a:ext cx="5235490" cy="943252"/>
      </dsp:txXfrm>
    </dsp:sp>
    <dsp:sp modelId="{538CD6EC-3D61-4DD6-962F-AE9B5716A6AF}">
      <dsp:nvSpPr>
        <dsp:cNvPr id="0" name=""/>
        <dsp:cNvSpPr/>
      </dsp:nvSpPr>
      <dsp:spPr>
        <a:xfrm>
          <a:off x="0" y="1886505"/>
          <a:ext cx="5235490" cy="0"/>
        </a:xfrm>
        <a:prstGeom prst="lin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w="6350" cap="flat" cmpd="sng" algn="ctr">
          <a:solidFill>
            <a:schemeClr val="accent2">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DD55988F-0C61-4ECF-A6D8-62B196F0B49D}">
      <dsp:nvSpPr>
        <dsp:cNvPr id="0" name=""/>
        <dsp:cNvSpPr/>
      </dsp:nvSpPr>
      <dsp:spPr>
        <a:xfrm>
          <a:off x="0" y="1886505"/>
          <a:ext cx="5235490" cy="9432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s-ES" sz="1400" kern="1200"/>
            <a:t>Esto permite usar funciones constructoras y guardar los métodos en su prototipo</a:t>
          </a:r>
          <a:endParaRPr lang="en-US" sz="1400" kern="1200"/>
        </a:p>
      </dsp:txBody>
      <dsp:txXfrm>
        <a:off x="0" y="1886505"/>
        <a:ext cx="5235490" cy="943252"/>
      </dsp:txXfrm>
    </dsp:sp>
    <dsp:sp modelId="{A11367DE-1CAB-4A50-B0C7-10CFD287CB60}">
      <dsp:nvSpPr>
        <dsp:cNvPr id="0" name=""/>
        <dsp:cNvSpPr/>
      </dsp:nvSpPr>
      <dsp:spPr>
        <a:xfrm>
          <a:off x="0" y="2829757"/>
          <a:ext cx="5235490" cy="0"/>
        </a:xfrm>
        <a:prstGeom prst="lin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w="6350" cap="flat" cmpd="sng" algn="ctr">
          <a:solidFill>
            <a:schemeClr val="accent2">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71D2D86E-B1D2-4C1D-A87B-FE65140A92EF}">
      <dsp:nvSpPr>
        <dsp:cNvPr id="0" name=""/>
        <dsp:cNvSpPr/>
      </dsp:nvSpPr>
      <dsp:spPr>
        <a:xfrm>
          <a:off x="0" y="2829757"/>
          <a:ext cx="5235490" cy="9432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s-ES" sz="1400" kern="1200"/>
            <a:t>Además es la base para implementar un proceso de herencia conocido como herencia prototípica</a:t>
          </a:r>
          <a:endParaRPr lang="en-US" sz="1400" kern="1200"/>
        </a:p>
      </dsp:txBody>
      <dsp:txXfrm>
        <a:off x="0" y="2829757"/>
        <a:ext cx="5235490" cy="94325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2C67AF-0E9C-41A2-A4A5-DA35EB79B49C}">
      <dsp:nvSpPr>
        <dsp:cNvPr id="0" name=""/>
        <dsp:cNvSpPr/>
      </dsp:nvSpPr>
      <dsp:spPr>
        <a:xfrm>
          <a:off x="672652" y="0"/>
          <a:ext cx="5896743" cy="5896743"/>
        </a:xfrm>
        <a:prstGeom prst="quadArrow">
          <a:avLst>
            <a:gd name="adj1" fmla="val 2000"/>
            <a:gd name="adj2" fmla="val 4000"/>
            <a:gd name="adj3" fmla="val 5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03943DC-342B-4991-A8CE-B538B4DD78FF}">
      <dsp:nvSpPr>
        <dsp:cNvPr id="0" name=""/>
        <dsp:cNvSpPr/>
      </dsp:nvSpPr>
      <dsp:spPr>
        <a:xfrm>
          <a:off x="1055940" y="383288"/>
          <a:ext cx="2358697" cy="2358697"/>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s-ES" sz="1700" kern="1200"/>
            <a:t>Se construye con una función (A) que devuelve un objeto (B)</a:t>
          </a:r>
          <a:endParaRPr lang="en-US" sz="1700" kern="1200"/>
        </a:p>
      </dsp:txBody>
      <dsp:txXfrm>
        <a:off x="1171082" y="498430"/>
        <a:ext cx="2128413" cy="2128413"/>
      </dsp:txXfrm>
    </dsp:sp>
    <dsp:sp modelId="{F1002F17-FAB8-402B-8541-AAFC796BDD36}">
      <dsp:nvSpPr>
        <dsp:cNvPr id="0" name=""/>
        <dsp:cNvSpPr/>
      </dsp:nvSpPr>
      <dsp:spPr>
        <a:xfrm>
          <a:off x="3827410" y="383288"/>
          <a:ext cx="2358697" cy="2358697"/>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s-ES" sz="1700" kern="1200"/>
            <a:t>El objeto devuelto puede ser una función o un objeto literal, que contiene tentos métodos (funciones) como sea necesario</a:t>
          </a:r>
          <a:endParaRPr lang="en-US" sz="1700" kern="1200"/>
        </a:p>
      </dsp:txBody>
      <dsp:txXfrm>
        <a:off x="3942552" y="498430"/>
        <a:ext cx="2128413" cy="2128413"/>
      </dsp:txXfrm>
    </dsp:sp>
    <dsp:sp modelId="{701ABA62-74B9-486C-99B0-FFE92A3CA98A}">
      <dsp:nvSpPr>
        <dsp:cNvPr id="0" name=""/>
        <dsp:cNvSpPr/>
      </dsp:nvSpPr>
      <dsp:spPr>
        <a:xfrm>
          <a:off x="1055940" y="3154757"/>
          <a:ext cx="2358697" cy="2358697"/>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s-ES" sz="1700" kern="1200"/>
            <a:t>Desde B se mantiene siempre el acceso al contesto de ejecución único de la función A cuando fue invocada, incluyendo el acceso a todas sus variables</a:t>
          </a:r>
          <a:endParaRPr lang="en-US" sz="1700" kern="1200"/>
        </a:p>
      </dsp:txBody>
      <dsp:txXfrm>
        <a:off x="1171082" y="3269899"/>
        <a:ext cx="2128413" cy="2128413"/>
      </dsp:txXfrm>
    </dsp:sp>
    <dsp:sp modelId="{87FABA77-5111-4742-B8C7-38444A99B333}">
      <dsp:nvSpPr>
        <dsp:cNvPr id="0" name=""/>
        <dsp:cNvSpPr/>
      </dsp:nvSpPr>
      <dsp:spPr>
        <a:xfrm>
          <a:off x="3827410" y="3154757"/>
          <a:ext cx="2358697" cy="2358697"/>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s-ES" sz="1700" kern="1200"/>
            <a:t>Es un patrón robusto de creación de objetos con una consistente encapsulación y restricción de ámbito privado</a:t>
          </a:r>
          <a:endParaRPr lang="en-US" sz="1700" kern="1200"/>
        </a:p>
      </dsp:txBody>
      <dsp:txXfrm>
        <a:off x="3942552" y="3269899"/>
        <a:ext cx="2128413" cy="2128413"/>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C7C1E1-9258-4933-B2F2-DC45BD32F039}">
      <dsp:nvSpPr>
        <dsp:cNvPr id="0" name=""/>
        <dsp:cNvSpPr/>
      </dsp:nvSpPr>
      <dsp:spPr>
        <a:xfrm>
          <a:off x="0" y="3082465"/>
          <a:ext cx="10907490" cy="1011733"/>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s-ES" sz="1600" kern="1200" dirty="0"/>
            <a:t>Toda la información sobre el núcleo está en el API </a:t>
          </a:r>
          <a:r>
            <a:rPr lang="bin-NG" sz="1600" kern="1200" noProof="0" dirty="0"/>
            <a:t>Docs</a:t>
          </a:r>
          <a:r>
            <a:rPr lang="es-ES" sz="1600" kern="1200" dirty="0"/>
            <a:t>  </a:t>
          </a:r>
        </a:p>
        <a:p>
          <a:pPr marL="0" lvl="0" indent="0" algn="ctr" defTabSz="711200">
            <a:lnSpc>
              <a:spcPct val="90000"/>
            </a:lnSpc>
            <a:spcBef>
              <a:spcPct val="0"/>
            </a:spcBef>
            <a:spcAft>
              <a:spcPct val="35000"/>
            </a:spcAft>
            <a:buNone/>
          </a:pPr>
          <a:r>
            <a:rPr lang="es-ES" sz="1600" kern="1200" dirty="0">
              <a:hlinkClick xmlns:r="http://schemas.openxmlformats.org/officeDocument/2006/relationships" r:id="rId1"/>
            </a:rPr>
            <a:t>https://nodejs.org/dist/latest-v8.x/docs/api/</a:t>
          </a:r>
          <a:br>
            <a:rPr lang="es-ES" sz="1600" kern="1200" dirty="0"/>
          </a:br>
          <a:endParaRPr lang="en-US" sz="1600" kern="1200" dirty="0"/>
        </a:p>
      </dsp:txBody>
      <dsp:txXfrm>
        <a:off x="0" y="3082465"/>
        <a:ext cx="10907490" cy="1011733"/>
      </dsp:txXfrm>
    </dsp:sp>
    <dsp:sp modelId="{4A642CC4-5198-4357-B0E4-F311CDBD0E2F}">
      <dsp:nvSpPr>
        <dsp:cNvPr id="0" name=""/>
        <dsp:cNvSpPr/>
      </dsp:nvSpPr>
      <dsp:spPr>
        <a:xfrm rot="10800000">
          <a:off x="0" y="1541594"/>
          <a:ext cx="10907490" cy="1556046"/>
        </a:xfrm>
        <a:prstGeom prst="upArrowCallout">
          <a:avLst/>
        </a:prstGeom>
        <a:solidFill>
          <a:schemeClr val="accent2">
            <a:hueOff val="-727682"/>
            <a:satOff val="-41964"/>
            <a:lumOff val="43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s-ES" sz="1600" kern="1200" dirty="0"/>
            <a:t>Es importante revisar su nivel de estabilidad al usarlos</a:t>
          </a:r>
          <a:endParaRPr lang="en-US" sz="1600" kern="1200" dirty="0"/>
        </a:p>
      </dsp:txBody>
      <dsp:txXfrm rot="-10800000">
        <a:off x="0" y="1541594"/>
        <a:ext cx="10907490" cy="546172"/>
      </dsp:txXfrm>
    </dsp:sp>
    <dsp:sp modelId="{59305893-C1FE-4B70-887E-D9B12F5F9B15}">
      <dsp:nvSpPr>
        <dsp:cNvPr id="0" name=""/>
        <dsp:cNvSpPr/>
      </dsp:nvSpPr>
      <dsp:spPr>
        <a:xfrm>
          <a:off x="0" y="2087766"/>
          <a:ext cx="2726872" cy="465257"/>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9136" tIns="35560" rIns="199136" bIns="35560" numCol="1" spcCol="1270" anchor="ctr" anchorCtr="0">
          <a:noAutofit/>
        </a:bodyPr>
        <a:lstStyle/>
        <a:p>
          <a:pPr marL="0" lvl="0" indent="0" algn="ctr" defTabSz="1244600">
            <a:lnSpc>
              <a:spcPct val="90000"/>
            </a:lnSpc>
            <a:spcBef>
              <a:spcPct val="0"/>
            </a:spcBef>
            <a:spcAft>
              <a:spcPct val="35000"/>
            </a:spcAft>
            <a:buNone/>
          </a:pPr>
          <a:r>
            <a:rPr lang="en-US" sz="2800" kern="1200" dirty="0"/>
            <a:t>deprecated</a:t>
          </a:r>
        </a:p>
      </dsp:txBody>
      <dsp:txXfrm>
        <a:off x="0" y="2087766"/>
        <a:ext cx="2726872" cy="465257"/>
      </dsp:txXfrm>
    </dsp:sp>
    <dsp:sp modelId="{4ECB195B-11A9-4DE4-A147-22BCB9E585E9}">
      <dsp:nvSpPr>
        <dsp:cNvPr id="0" name=""/>
        <dsp:cNvSpPr/>
      </dsp:nvSpPr>
      <dsp:spPr>
        <a:xfrm>
          <a:off x="2726872" y="2087766"/>
          <a:ext cx="2726872" cy="465257"/>
        </a:xfrm>
        <a:prstGeom prst="rect">
          <a:avLst/>
        </a:prstGeom>
        <a:solidFill>
          <a:schemeClr val="accent2">
            <a:tint val="40000"/>
            <a:alpha val="90000"/>
            <a:hueOff val="-283075"/>
            <a:satOff val="-25115"/>
            <a:lumOff val="-256"/>
            <a:alphaOff val="0"/>
          </a:schemeClr>
        </a:solidFill>
        <a:ln w="12700" cap="flat" cmpd="sng" algn="ctr">
          <a:solidFill>
            <a:schemeClr val="accent2">
              <a:tint val="40000"/>
              <a:alpha val="90000"/>
              <a:hueOff val="-283075"/>
              <a:satOff val="-25115"/>
              <a:lumOff val="-256"/>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9136" tIns="35560" rIns="199136" bIns="35560" numCol="1" spcCol="1270" anchor="ctr" anchorCtr="0">
          <a:noAutofit/>
        </a:bodyPr>
        <a:lstStyle/>
        <a:p>
          <a:pPr marL="0" lvl="0" indent="0" algn="ctr" defTabSz="1244600">
            <a:lnSpc>
              <a:spcPct val="90000"/>
            </a:lnSpc>
            <a:spcBef>
              <a:spcPct val="0"/>
            </a:spcBef>
            <a:spcAft>
              <a:spcPct val="35000"/>
            </a:spcAft>
            <a:buNone/>
          </a:pPr>
          <a:r>
            <a:rPr lang="en-US" sz="2800" kern="1200" dirty="0"/>
            <a:t>experimental</a:t>
          </a:r>
        </a:p>
      </dsp:txBody>
      <dsp:txXfrm>
        <a:off x="2726872" y="2087766"/>
        <a:ext cx="2726872" cy="465257"/>
      </dsp:txXfrm>
    </dsp:sp>
    <dsp:sp modelId="{297A6EB7-5D97-42C5-A1D3-C63F78D1F84F}">
      <dsp:nvSpPr>
        <dsp:cNvPr id="0" name=""/>
        <dsp:cNvSpPr/>
      </dsp:nvSpPr>
      <dsp:spPr>
        <a:xfrm>
          <a:off x="5453745" y="2087766"/>
          <a:ext cx="2726872" cy="465257"/>
        </a:xfrm>
        <a:prstGeom prst="rect">
          <a:avLst/>
        </a:prstGeom>
        <a:solidFill>
          <a:schemeClr val="accent2">
            <a:tint val="40000"/>
            <a:alpha val="90000"/>
            <a:hueOff val="-566151"/>
            <a:satOff val="-50231"/>
            <a:lumOff val="-513"/>
            <a:alphaOff val="0"/>
          </a:schemeClr>
        </a:solidFill>
        <a:ln w="12700" cap="flat" cmpd="sng" algn="ctr">
          <a:solidFill>
            <a:schemeClr val="accent2">
              <a:tint val="40000"/>
              <a:alpha val="90000"/>
              <a:hueOff val="-566151"/>
              <a:satOff val="-50231"/>
              <a:lumOff val="-513"/>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9136" tIns="35560" rIns="199136" bIns="35560" numCol="1" spcCol="1270" anchor="ctr" anchorCtr="0">
          <a:noAutofit/>
        </a:bodyPr>
        <a:lstStyle/>
        <a:p>
          <a:pPr marL="0" lvl="0" indent="0" algn="ctr" defTabSz="1244600">
            <a:lnSpc>
              <a:spcPct val="90000"/>
            </a:lnSpc>
            <a:spcBef>
              <a:spcPct val="0"/>
            </a:spcBef>
            <a:spcAft>
              <a:spcPct val="35000"/>
            </a:spcAft>
            <a:buNone/>
          </a:pPr>
          <a:r>
            <a:rPr lang="en-US" sz="2800" kern="1200" dirty="0"/>
            <a:t>stable </a:t>
          </a:r>
        </a:p>
      </dsp:txBody>
      <dsp:txXfrm>
        <a:off x="5453745" y="2087766"/>
        <a:ext cx="2726872" cy="465257"/>
      </dsp:txXfrm>
    </dsp:sp>
    <dsp:sp modelId="{E59D0FC2-CED2-4484-ACD4-E02E9EA63569}">
      <dsp:nvSpPr>
        <dsp:cNvPr id="0" name=""/>
        <dsp:cNvSpPr/>
      </dsp:nvSpPr>
      <dsp:spPr>
        <a:xfrm>
          <a:off x="8180617" y="2087766"/>
          <a:ext cx="2726872" cy="465257"/>
        </a:xfrm>
        <a:prstGeom prst="rect">
          <a:avLst/>
        </a:prstGeom>
        <a:solidFill>
          <a:schemeClr val="accent2">
            <a:tint val="40000"/>
            <a:alpha val="90000"/>
            <a:hueOff val="-849226"/>
            <a:satOff val="-75346"/>
            <a:lumOff val="-769"/>
            <a:alphaOff val="0"/>
          </a:schemeClr>
        </a:solidFill>
        <a:ln w="12700" cap="flat" cmpd="sng" algn="ctr">
          <a:solidFill>
            <a:schemeClr val="accent2">
              <a:tint val="40000"/>
              <a:alpha val="90000"/>
              <a:hueOff val="-849226"/>
              <a:satOff val="-75346"/>
              <a:lumOff val="-76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9136" tIns="35560" rIns="199136" bIns="35560" numCol="1" spcCol="1270" anchor="ctr" anchorCtr="0">
          <a:noAutofit/>
        </a:bodyPr>
        <a:lstStyle/>
        <a:p>
          <a:pPr marL="0" lvl="0" indent="0" algn="ctr" defTabSz="1244600">
            <a:lnSpc>
              <a:spcPct val="90000"/>
            </a:lnSpc>
            <a:spcBef>
              <a:spcPct val="0"/>
            </a:spcBef>
            <a:spcAft>
              <a:spcPct val="35000"/>
            </a:spcAft>
            <a:buNone/>
          </a:pPr>
          <a:r>
            <a:rPr lang="en-US" sz="2800" kern="1200" dirty="0"/>
            <a:t>locked </a:t>
          </a:r>
        </a:p>
      </dsp:txBody>
      <dsp:txXfrm>
        <a:off x="8180617" y="2087766"/>
        <a:ext cx="2726872" cy="465257"/>
      </dsp:txXfrm>
    </dsp:sp>
    <dsp:sp modelId="{9AD75DCB-1DC5-41BD-925C-453FF7E56C06}">
      <dsp:nvSpPr>
        <dsp:cNvPr id="0" name=""/>
        <dsp:cNvSpPr/>
      </dsp:nvSpPr>
      <dsp:spPr>
        <a:xfrm rot="10800000">
          <a:off x="0" y="723"/>
          <a:ext cx="10907490" cy="1556046"/>
        </a:xfrm>
        <a:prstGeom prst="upArrowCallou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s-ES" sz="1600" kern="1200" dirty="0"/>
            <a:t>El núcleo de </a:t>
          </a:r>
          <a:r>
            <a:rPr lang="en-US" sz="1600" kern="1200" noProof="0" dirty="0"/>
            <a:t>NodeJS</a:t>
          </a:r>
          <a:r>
            <a:rPr lang="es-ES" sz="1600" kern="1200" dirty="0"/>
            <a:t> está formado por poco más de 35 módulos</a:t>
          </a:r>
          <a:endParaRPr lang="en-US" sz="1600" kern="1200" dirty="0"/>
        </a:p>
      </dsp:txBody>
      <dsp:txXfrm rot="10800000">
        <a:off x="0" y="723"/>
        <a:ext cx="10907490" cy="1011072"/>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BE1613-8352-49C4-A390-C00A63B883FF}">
      <dsp:nvSpPr>
        <dsp:cNvPr id="0" name=""/>
        <dsp:cNvSpPr/>
      </dsp:nvSpPr>
      <dsp:spPr>
        <a:xfrm>
          <a:off x="0" y="2124"/>
          <a:ext cx="10515600"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4E424DA-20F8-44FF-9903-CF54BCE5F0B2}">
      <dsp:nvSpPr>
        <dsp:cNvPr id="0" name=""/>
        <dsp:cNvSpPr/>
      </dsp:nvSpPr>
      <dsp:spPr>
        <a:xfrm>
          <a:off x="0" y="2124"/>
          <a:ext cx="10515600" cy="3951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bin-NG" sz="1800" kern="1200" noProof="0" dirty="0"/>
            <a:t>Globals</a:t>
          </a:r>
        </a:p>
      </dsp:txBody>
      <dsp:txXfrm>
        <a:off x="0" y="2124"/>
        <a:ext cx="10515600" cy="395189"/>
      </dsp:txXfrm>
    </dsp:sp>
    <dsp:sp modelId="{D8C12555-EC9E-43A4-B4CD-A63E3024C4AC}">
      <dsp:nvSpPr>
        <dsp:cNvPr id="0" name=""/>
        <dsp:cNvSpPr/>
      </dsp:nvSpPr>
      <dsp:spPr>
        <a:xfrm>
          <a:off x="0" y="397314"/>
          <a:ext cx="10515600" cy="0"/>
        </a:xfrm>
        <a:prstGeom prst="line">
          <a:avLst/>
        </a:prstGeom>
        <a:solidFill>
          <a:schemeClr val="accent2">
            <a:hueOff val="-145536"/>
            <a:satOff val="-8393"/>
            <a:lumOff val="863"/>
            <a:alphaOff val="0"/>
          </a:schemeClr>
        </a:solidFill>
        <a:ln w="12700" cap="flat" cmpd="sng" algn="ctr">
          <a:solidFill>
            <a:schemeClr val="accent2">
              <a:hueOff val="-145536"/>
              <a:satOff val="-8393"/>
              <a:lumOff val="86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F6D423C-339B-4DA1-B18F-22BF186248E7}">
      <dsp:nvSpPr>
        <dsp:cNvPr id="0" name=""/>
        <dsp:cNvSpPr/>
      </dsp:nvSpPr>
      <dsp:spPr>
        <a:xfrm>
          <a:off x="0" y="397314"/>
          <a:ext cx="10515600" cy="3951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dirty="0"/>
            <a:t>Process</a:t>
          </a:r>
        </a:p>
      </dsp:txBody>
      <dsp:txXfrm>
        <a:off x="0" y="397314"/>
        <a:ext cx="10515600" cy="395189"/>
      </dsp:txXfrm>
    </dsp:sp>
    <dsp:sp modelId="{05A889E7-067B-4D63-97C3-875E41E9AC01}">
      <dsp:nvSpPr>
        <dsp:cNvPr id="0" name=""/>
        <dsp:cNvSpPr/>
      </dsp:nvSpPr>
      <dsp:spPr>
        <a:xfrm>
          <a:off x="0" y="792504"/>
          <a:ext cx="10515600" cy="0"/>
        </a:xfrm>
        <a:prstGeom prst="line">
          <a:avLst/>
        </a:prstGeom>
        <a:solidFill>
          <a:schemeClr val="accent2">
            <a:hueOff val="-291073"/>
            <a:satOff val="-16786"/>
            <a:lumOff val="1726"/>
            <a:alphaOff val="0"/>
          </a:schemeClr>
        </a:solidFill>
        <a:ln w="12700" cap="flat" cmpd="sng" algn="ctr">
          <a:solidFill>
            <a:schemeClr val="accent2">
              <a:hueOff val="-291073"/>
              <a:satOff val="-16786"/>
              <a:lumOff val="1726"/>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8C9006D-ED48-49D0-A735-D66323AF2701}">
      <dsp:nvSpPr>
        <dsp:cNvPr id="0" name=""/>
        <dsp:cNvSpPr/>
      </dsp:nvSpPr>
      <dsp:spPr>
        <a:xfrm>
          <a:off x="0" y="792504"/>
          <a:ext cx="10515600" cy="3951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dirty="0"/>
            <a:t>Module</a:t>
          </a:r>
        </a:p>
      </dsp:txBody>
      <dsp:txXfrm>
        <a:off x="0" y="792504"/>
        <a:ext cx="10515600" cy="395189"/>
      </dsp:txXfrm>
    </dsp:sp>
    <dsp:sp modelId="{0C48F7E1-FE33-443A-ABF1-4EFCFEAC3D5B}">
      <dsp:nvSpPr>
        <dsp:cNvPr id="0" name=""/>
        <dsp:cNvSpPr/>
      </dsp:nvSpPr>
      <dsp:spPr>
        <a:xfrm>
          <a:off x="0" y="1187694"/>
          <a:ext cx="10515600" cy="0"/>
        </a:xfrm>
        <a:prstGeom prst="line">
          <a:avLst/>
        </a:prstGeom>
        <a:solidFill>
          <a:schemeClr val="accent2">
            <a:hueOff val="-436609"/>
            <a:satOff val="-25178"/>
            <a:lumOff val="2588"/>
            <a:alphaOff val="0"/>
          </a:schemeClr>
        </a:solidFill>
        <a:ln w="12700" cap="flat" cmpd="sng" algn="ctr">
          <a:solidFill>
            <a:schemeClr val="accent2">
              <a:hueOff val="-436609"/>
              <a:satOff val="-25178"/>
              <a:lumOff val="258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D9210CB-C7F0-4656-B055-ED5C15AF88AA}">
      <dsp:nvSpPr>
        <dsp:cNvPr id="0" name=""/>
        <dsp:cNvSpPr/>
      </dsp:nvSpPr>
      <dsp:spPr>
        <a:xfrm>
          <a:off x="0" y="1187694"/>
          <a:ext cx="10515600" cy="3951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dirty="0"/>
            <a:t>Debugger</a:t>
          </a:r>
        </a:p>
      </dsp:txBody>
      <dsp:txXfrm>
        <a:off x="0" y="1187694"/>
        <a:ext cx="10515600" cy="395189"/>
      </dsp:txXfrm>
    </dsp:sp>
    <dsp:sp modelId="{DD7DA9F8-1FFD-48A3-BFE4-58CF271EDCCA}">
      <dsp:nvSpPr>
        <dsp:cNvPr id="0" name=""/>
        <dsp:cNvSpPr/>
      </dsp:nvSpPr>
      <dsp:spPr>
        <a:xfrm>
          <a:off x="0" y="1582884"/>
          <a:ext cx="10515600" cy="0"/>
        </a:xfrm>
        <a:prstGeom prst="line">
          <a:avLst/>
        </a:prstGeom>
        <a:solidFill>
          <a:schemeClr val="accent2">
            <a:hueOff val="-582145"/>
            <a:satOff val="-33571"/>
            <a:lumOff val="3451"/>
            <a:alphaOff val="0"/>
          </a:schemeClr>
        </a:solidFill>
        <a:ln w="12700" cap="flat" cmpd="sng" algn="ctr">
          <a:solidFill>
            <a:schemeClr val="accent2">
              <a:hueOff val="-582145"/>
              <a:satOff val="-33571"/>
              <a:lumOff val="345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341D828-D7CD-4923-8752-94407BFBA1B8}">
      <dsp:nvSpPr>
        <dsp:cNvPr id="0" name=""/>
        <dsp:cNvSpPr/>
      </dsp:nvSpPr>
      <dsp:spPr>
        <a:xfrm>
          <a:off x="0" y="1582884"/>
          <a:ext cx="10515600" cy="3951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dirty="0"/>
            <a:t>Events</a:t>
          </a:r>
        </a:p>
      </dsp:txBody>
      <dsp:txXfrm>
        <a:off x="0" y="1582884"/>
        <a:ext cx="10515600" cy="395189"/>
      </dsp:txXfrm>
    </dsp:sp>
    <dsp:sp modelId="{987FDC88-AE91-46BD-85F4-B26CB06A7E0F}">
      <dsp:nvSpPr>
        <dsp:cNvPr id="0" name=""/>
        <dsp:cNvSpPr/>
      </dsp:nvSpPr>
      <dsp:spPr>
        <a:xfrm>
          <a:off x="0" y="1978074"/>
          <a:ext cx="10515600" cy="0"/>
        </a:xfrm>
        <a:prstGeom prst="line">
          <a:avLst/>
        </a:prstGeom>
        <a:solidFill>
          <a:schemeClr val="accent2">
            <a:hueOff val="-727682"/>
            <a:satOff val="-41964"/>
            <a:lumOff val="4314"/>
            <a:alphaOff val="0"/>
          </a:schemeClr>
        </a:solidFill>
        <a:ln w="12700" cap="flat" cmpd="sng" algn="ctr">
          <a:solidFill>
            <a:schemeClr val="accent2">
              <a:hueOff val="-727682"/>
              <a:satOff val="-41964"/>
              <a:lumOff val="4314"/>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8557D78-03F4-4770-B057-B95EAACB2F4D}">
      <dsp:nvSpPr>
        <dsp:cNvPr id="0" name=""/>
        <dsp:cNvSpPr/>
      </dsp:nvSpPr>
      <dsp:spPr>
        <a:xfrm>
          <a:off x="0" y="1978074"/>
          <a:ext cx="10515600" cy="3951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dirty="0"/>
            <a:t>File System</a:t>
          </a:r>
        </a:p>
      </dsp:txBody>
      <dsp:txXfrm>
        <a:off x="0" y="1978074"/>
        <a:ext cx="10515600" cy="395189"/>
      </dsp:txXfrm>
    </dsp:sp>
    <dsp:sp modelId="{B69C9463-E84E-4D36-9F09-5C9A62B61554}">
      <dsp:nvSpPr>
        <dsp:cNvPr id="0" name=""/>
        <dsp:cNvSpPr/>
      </dsp:nvSpPr>
      <dsp:spPr>
        <a:xfrm>
          <a:off x="0" y="2373263"/>
          <a:ext cx="10515600" cy="0"/>
        </a:xfrm>
        <a:prstGeom prst="line">
          <a:avLst/>
        </a:prstGeom>
        <a:solidFill>
          <a:schemeClr val="accent2">
            <a:hueOff val="-873218"/>
            <a:satOff val="-50357"/>
            <a:lumOff val="5177"/>
            <a:alphaOff val="0"/>
          </a:schemeClr>
        </a:solidFill>
        <a:ln w="12700" cap="flat" cmpd="sng" algn="ctr">
          <a:solidFill>
            <a:schemeClr val="accent2">
              <a:hueOff val="-873218"/>
              <a:satOff val="-50357"/>
              <a:lumOff val="5177"/>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1505161-5248-4FFE-BC04-C5E0A0C9A56D}">
      <dsp:nvSpPr>
        <dsp:cNvPr id="0" name=""/>
        <dsp:cNvSpPr/>
      </dsp:nvSpPr>
      <dsp:spPr>
        <a:xfrm>
          <a:off x="0" y="2373263"/>
          <a:ext cx="10515600" cy="3951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dirty="0"/>
            <a:t>Buffer</a:t>
          </a:r>
        </a:p>
      </dsp:txBody>
      <dsp:txXfrm>
        <a:off x="0" y="2373263"/>
        <a:ext cx="10515600" cy="395189"/>
      </dsp:txXfrm>
    </dsp:sp>
    <dsp:sp modelId="{8395AEBC-B7D2-402B-A4A8-D2136182CFB0}">
      <dsp:nvSpPr>
        <dsp:cNvPr id="0" name=""/>
        <dsp:cNvSpPr/>
      </dsp:nvSpPr>
      <dsp:spPr>
        <a:xfrm>
          <a:off x="0" y="2768453"/>
          <a:ext cx="10515600" cy="0"/>
        </a:xfrm>
        <a:prstGeom prst="line">
          <a:avLst/>
        </a:prstGeom>
        <a:solidFill>
          <a:schemeClr val="accent2">
            <a:hueOff val="-1018754"/>
            <a:satOff val="-58750"/>
            <a:lumOff val="6040"/>
            <a:alphaOff val="0"/>
          </a:schemeClr>
        </a:solidFill>
        <a:ln w="12700" cap="flat" cmpd="sng" algn="ctr">
          <a:solidFill>
            <a:schemeClr val="accent2">
              <a:hueOff val="-1018754"/>
              <a:satOff val="-58750"/>
              <a:lumOff val="604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1891713-F85B-495A-BF2F-5E2521E3ED9C}">
      <dsp:nvSpPr>
        <dsp:cNvPr id="0" name=""/>
        <dsp:cNvSpPr/>
      </dsp:nvSpPr>
      <dsp:spPr>
        <a:xfrm>
          <a:off x="0" y="2768453"/>
          <a:ext cx="10515600" cy="3951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dirty="0"/>
            <a:t>Streams</a:t>
          </a:r>
        </a:p>
      </dsp:txBody>
      <dsp:txXfrm>
        <a:off x="0" y="2768453"/>
        <a:ext cx="10515600" cy="395189"/>
      </dsp:txXfrm>
    </dsp:sp>
    <dsp:sp modelId="{ACF526E0-210B-478D-ADBC-702E111D3CBB}">
      <dsp:nvSpPr>
        <dsp:cNvPr id="0" name=""/>
        <dsp:cNvSpPr/>
      </dsp:nvSpPr>
      <dsp:spPr>
        <a:xfrm>
          <a:off x="0" y="3163643"/>
          <a:ext cx="10515600" cy="0"/>
        </a:xfrm>
        <a:prstGeom prst="line">
          <a:avLst/>
        </a:prstGeom>
        <a:solidFill>
          <a:schemeClr val="accent2">
            <a:hueOff val="-1164290"/>
            <a:satOff val="-67142"/>
            <a:lumOff val="6902"/>
            <a:alphaOff val="0"/>
          </a:schemeClr>
        </a:solidFill>
        <a:ln w="12700" cap="flat" cmpd="sng" algn="ctr">
          <a:solidFill>
            <a:schemeClr val="accent2">
              <a:hueOff val="-1164290"/>
              <a:satOff val="-67142"/>
              <a:lumOff val="690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BE3D604-A87F-4581-ACB2-AF41B86852C6}">
      <dsp:nvSpPr>
        <dsp:cNvPr id="0" name=""/>
        <dsp:cNvSpPr/>
      </dsp:nvSpPr>
      <dsp:spPr>
        <a:xfrm>
          <a:off x="0" y="3163643"/>
          <a:ext cx="10515600" cy="3951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dirty="0"/>
            <a:t>Http</a:t>
          </a:r>
        </a:p>
      </dsp:txBody>
      <dsp:txXfrm>
        <a:off x="0" y="3163643"/>
        <a:ext cx="10515600" cy="395189"/>
      </dsp:txXfrm>
    </dsp:sp>
    <dsp:sp modelId="{4ABA41B3-217D-40B2-A380-919C60534073}">
      <dsp:nvSpPr>
        <dsp:cNvPr id="0" name=""/>
        <dsp:cNvSpPr/>
      </dsp:nvSpPr>
      <dsp:spPr>
        <a:xfrm>
          <a:off x="0" y="3558833"/>
          <a:ext cx="10515600" cy="0"/>
        </a:xfrm>
        <a:prstGeom prst="line">
          <a:avLst/>
        </a:prstGeom>
        <a:solidFill>
          <a:schemeClr val="accent2">
            <a:hueOff val="-1309827"/>
            <a:satOff val="-75535"/>
            <a:lumOff val="7765"/>
            <a:alphaOff val="0"/>
          </a:schemeClr>
        </a:solidFill>
        <a:ln w="12700" cap="flat" cmpd="sng" algn="ctr">
          <a:solidFill>
            <a:schemeClr val="accent2">
              <a:hueOff val="-1309827"/>
              <a:satOff val="-75535"/>
              <a:lumOff val="776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94DDBB8-12EB-4980-8815-DF083B419007}">
      <dsp:nvSpPr>
        <dsp:cNvPr id="0" name=""/>
        <dsp:cNvSpPr/>
      </dsp:nvSpPr>
      <dsp:spPr>
        <a:xfrm>
          <a:off x="0" y="3558833"/>
          <a:ext cx="10515600" cy="3951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bin-NG" sz="1800" kern="1200" noProof="0" dirty="0"/>
            <a:t>Util</a:t>
          </a:r>
        </a:p>
      </dsp:txBody>
      <dsp:txXfrm>
        <a:off x="0" y="3558833"/>
        <a:ext cx="10515600" cy="395189"/>
      </dsp:txXfrm>
    </dsp:sp>
    <dsp:sp modelId="{1A637FBB-26C9-4CD2-AF8B-16E209E58AC6}">
      <dsp:nvSpPr>
        <dsp:cNvPr id="0" name=""/>
        <dsp:cNvSpPr/>
      </dsp:nvSpPr>
      <dsp:spPr>
        <a:xfrm>
          <a:off x="0" y="3954023"/>
          <a:ext cx="10515600" cy="0"/>
        </a:xfrm>
        <a:prstGeom prst="line">
          <a:avLst/>
        </a:prstGeom>
        <a:solidFill>
          <a:schemeClr val="accent2">
            <a:hueOff val="-1455363"/>
            <a:satOff val="-83928"/>
            <a:lumOff val="8628"/>
            <a:alphaOff val="0"/>
          </a:schemeClr>
        </a:solidFill>
        <a:ln w="12700" cap="flat" cmpd="sng" algn="ctr">
          <a:solidFill>
            <a:schemeClr val="accent2">
              <a:hueOff val="-1455363"/>
              <a:satOff val="-83928"/>
              <a:lumOff val="862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B18DC0F-051E-4584-A62A-3C9EDDAE0A09}">
      <dsp:nvSpPr>
        <dsp:cNvPr id="0" name=""/>
        <dsp:cNvSpPr/>
      </dsp:nvSpPr>
      <dsp:spPr>
        <a:xfrm>
          <a:off x="0" y="3954023"/>
          <a:ext cx="10515600" cy="3951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dirty="0"/>
            <a:t>Timers</a:t>
          </a:r>
        </a:p>
      </dsp:txBody>
      <dsp:txXfrm>
        <a:off x="0" y="3954023"/>
        <a:ext cx="10515600" cy="395189"/>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3F37EF-6926-46C1-BB4A-AA376F9A907A}">
      <dsp:nvSpPr>
        <dsp:cNvPr id="0" name=""/>
        <dsp:cNvSpPr/>
      </dsp:nvSpPr>
      <dsp:spPr>
        <a:xfrm rot="5400000">
          <a:off x="3976923" y="-1516357"/>
          <a:ext cx="904654" cy="4168706"/>
        </a:xfrm>
        <a:prstGeom prst="round2SameRect">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580" tIns="34290" rIns="68580" bIns="34290" numCol="1" spcCol="1270" anchor="ctr" anchorCtr="0">
          <a:noAutofit/>
        </a:bodyPr>
        <a:lstStyle/>
        <a:p>
          <a:pPr marL="171450" lvl="1" indent="-171450" algn="l" defTabSz="800100">
            <a:lnSpc>
              <a:spcPct val="90000"/>
            </a:lnSpc>
            <a:spcBef>
              <a:spcPct val="0"/>
            </a:spcBef>
            <a:spcAft>
              <a:spcPct val="15000"/>
            </a:spcAft>
            <a:buNone/>
          </a:pPr>
          <a:r>
            <a:rPr lang="bin-NG" sz="1800" kern="1200" dirty="0"/>
            <a:t>npm init -y </a:t>
          </a:r>
          <a:endParaRPr lang="es-ES" sz="1800" kern="1200" dirty="0"/>
        </a:p>
      </dsp:txBody>
      <dsp:txXfrm rot="-5400000">
        <a:off x="2344897" y="159831"/>
        <a:ext cx="4124544" cy="816330"/>
      </dsp:txXfrm>
    </dsp:sp>
    <dsp:sp modelId="{1551CA7F-B5A7-43BC-AB5F-D08C25F7D85D}">
      <dsp:nvSpPr>
        <dsp:cNvPr id="0" name=""/>
        <dsp:cNvSpPr/>
      </dsp:nvSpPr>
      <dsp:spPr>
        <a:xfrm>
          <a:off x="0" y="2586"/>
          <a:ext cx="2344897" cy="1130817"/>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s-ES" sz="1800" kern="1200" dirty="0"/>
            <a:t>Inicialización de proyecto npm</a:t>
          </a:r>
        </a:p>
      </dsp:txBody>
      <dsp:txXfrm>
        <a:off x="55202" y="57788"/>
        <a:ext cx="2234493" cy="1020413"/>
      </dsp:txXfrm>
    </dsp:sp>
    <dsp:sp modelId="{B1AD913E-0CA0-42E5-A720-EF4BA0F41CB8}">
      <dsp:nvSpPr>
        <dsp:cNvPr id="0" name=""/>
        <dsp:cNvSpPr/>
      </dsp:nvSpPr>
      <dsp:spPr>
        <a:xfrm rot="5400000">
          <a:off x="3976923" y="-328999"/>
          <a:ext cx="904654" cy="4168706"/>
        </a:xfrm>
        <a:prstGeom prst="round2SameRect">
          <a:avLst/>
        </a:prstGeom>
        <a:solidFill>
          <a:schemeClr val="accent5">
            <a:tint val="40000"/>
            <a:alpha val="90000"/>
            <a:hueOff val="-1684941"/>
            <a:satOff val="-5708"/>
            <a:lumOff val="-732"/>
            <a:alphaOff val="0"/>
          </a:schemeClr>
        </a:solidFill>
        <a:ln w="12700" cap="flat" cmpd="sng" algn="ctr">
          <a:solidFill>
            <a:schemeClr val="accent5">
              <a:tint val="40000"/>
              <a:alpha val="90000"/>
              <a:hueOff val="-1684941"/>
              <a:satOff val="-5708"/>
              <a:lumOff val="-732"/>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580" tIns="34290" rIns="68580" bIns="34290" numCol="1" spcCol="1270" anchor="ctr" anchorCtr="0">
          <a:noAutofit/>
        </a:bodyPr>
        <a:lstStyle/>
        <a:p>
          <a:pPr marL="171450" lvl="1" indent="-171450" algn="l" defTabSz="800100">
            <a:lnSpc>
              <a:spcPct val="90000"/>
            </a:lnSpc>
            <a:spcBef>
              <a:spcPct val="0"/>
            </a:spcBef>
            <a:spcAft>
              <a:spcPct val="15000"/>
            </a:spcAft>
            <a:buNone/>
          </a:pPr>
          <a:r>
            <a:rPr lang="bin-NG" sz="1800" kern="1200"/>
            <a:t>npm install -D jasmine </a:t>
          </a:r>
          <a:endParaRPr lang="en-US" sz="1800" kern="1200" dirty="0"/>
        </a:p>
      </dsp:txBody>
      <dsp:txXfrm rot="-5400000">
        <a:off x="2344897" y="1347189"/>
        <a:ext cx="4124544" cy="816330"/>
      </dsp:txXfrm>
    </dsp:sp>
    <dsp:sp modelId="{FFBB4BD1-4527-41C0-BF75-5C430D97030A}">
      <dsp:nvSpPr>
        <dsp:cNvPr id="0" name=""/>
        <dsp:cNvSpPr/>
      </dsp:nvSpPr>
      <dsp:spPr>
        <a:xfrm>
          <a:off x="0" y="1189945"/>
          <a:ext cx="2344897" cy="1130817"/>
        </a:xfrm>
        <a:prstGeom prst="roundRect">
          <a:avLst/>
        </a:prstGeom>
        <a:solidFill>
          <a:schemeClr val="accent5">
            <a:hueOff val="-1689636"/>
            <a:satOff val="-4355"/>
            <a:lumOff val="-294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s-ES" sz="1800" kern="1200" dirty="0"/>
            <a:t>Instalación de Jasmine incorporándolo a  </a:t>
          </a:r>
          <a:r>
            <a:rPr lang="bin-NG" sz="1800" kern="1200" noProof="0" dirty="0"/>
            <a:t>package.json</a:t>
          </a:r>
        </a:p>
      </dsp:txBody>
      <dsp:txXfrm>
        <a:off x="55202" y="1245147"/>
        <a:ext cx="2234493" cy="1020413"/>
      </dsp:txXfrm>
    </dsp:sp>
    <dsp:sp modelId="{81461CF7-FCF9-45A1-8001-2F3FC96D366B}">
      <dsp:nvSpPr>
        <dsp:cNvPr id="0" name=""/>
        <dsp:cNvSpPr/>
      </dsp:nvSpPr>
      <dsp:spPr>
        <a:xfrm rot="5400000">
          <a:off x="3976923" y="858359"/>
          <a:ext cx="904654" cy="4168706"/>
        </a:xfrm>
        <a:prstGeom prst="round2SameRect">
          <a:avLst/>
        </a:prstGeom>
        <a:solidFill>
          <a:schemeClr val="accent5">
            <a:tint val="40000"/>
            <a:alpha val="90000"/>
            <a:hueOff val="-3369881"/>
            <a:satOff val="-11416"/>
            <a:lumOff val="-1464"/>
            <a:alphaOff val="0"/>
          </a:schemeClr>
        </a:solidFill>
        <a:ln w="12700" cap="flat" cmpd="sng" algn="ctr">
          <a:solidFill>
            <a:schemeClr val="accent5">
              <a:tint val="40000"/>
              <a:alpha val="90000"/>
              <a:hueOff val="-3369881"/>
              <a:satOff val="-11416"/>
              <a:lumOff val="-1464"/>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580" tIns="34290" rIns="68580" bIns="34290" numCol="1" spcCol="1270" anchor="ctr" anchorCtr="0">
          <a:noAutofit/>
        </a:bodyPr>
        <a:lstStyle/>
        <a:p>
          <a:pPr marL="171450" lvl="1" indent="-171450" algn="l" defTabSz="800100">
            <a:lnSpc>
              <a:spcPct val="90000"/>
            </a:lnSpc>
            <a:spcBef>
              <a:spcPct val="0"/>
            </a:spcBef>
            <a:spcAft>
              <a:spcPct val="15000"/>
            </a:spcAft>
            <a:buNone/>
          </a:pPr>
          <a:r>
            <a:rPr lang="bin-NG" sz="1800" kern="1200" dirty="0"/>
            <a:t>node node_modules/jasmine/bin/jasmine init </a:t>
          </a:r>
          <a:endParaRPr lang="en-US" sz="1800" kern="1200" dirty="0"/>
        </a:p>
      </dsp:txBody>
      <dsp:txXfrm rot="-5400000">
        <a:off x="2344897" y="2534547"/>
        <a:ext cx="4124544" cy="816330"/>
      </dsp:txXfrm>
    </dsp:sp>
    <dsp:sp modelId="{733A4C23-2C96-43B0-8995-C68A58476034}">
      <dsp:nvSpPr>
        <dsp:cNvPr id="0" name=""/>
        <dsp:cNvSpPr/>
      </dsp:nvSpPr>
      <dsp:spPr>
        <a:xfrm>
          <a:off x="0" y="2377304"/>
          <a:ext cx="2344897" cy="1130817"/>
        </a:xfrm>
        <a:prstGeom prst="round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s-ES" sz="1800" kern="1200" dirty="0"/>
            <a:t>Inicialización de Jasmine en el proyecto </a:t>
          </a:r>
          <a:endParaRPr lang="en-US" sz="1800" kern="1200" dirty="0"/>
        </a:p>
      </dsp:txBody>
      <dsp:txXfrm>
        <a:off x="55202" y="2432506"/>
        <a:ext cx="2234493" cy="1020413"/>
      </dsp:txXfrm>
    </dsp:sp>
    <dsp:sp modelId="{9C8C9CF7-CCD2-4791-A700-6AC36D998648}">
      <dsp:nvSpPr>
        <dsp:cNvPr id="0" name=""/>
        <dsp:cNvSpPr/>
      </dsp:nvSpPr>
      <dsp:spPr>
        <a:xfrm rot="5400000">
          <a:off x="3976923" y="2045718"/>
          <a:ext cx="904654" cy="4168706"/>
        </a:xfrm>
        <a:prstGeom prst="round2SameRect">
          <a:avLst/>
        </a:prstGeom>
        <a:solidFill>
          <a:schemeClr val="accent5">
            <a:tint val="40000"/>
            <a:alpha val="90000"/>
            <a:hueOff val="-5054821"/>
            <a:satOff val="-17124"/>
            <a:lumOff val="-2196"/>
            <a:alphaOff val="0"/>
          </a:schemeClr>
        </a:solidFill>
        <a:ln w="12700" cap="flat" cmpd="sng" algn="ctr">
          <a:solidFill>
            <a:schemeClr val="accent5">
              <a:tint val="40000"/>
              <a:alpha val="90000"/>
              <a:hueOff val="-5054821"/>
              <a:satOff val="-17124"/>
              <a:lumOff val="-2196"/>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580" tIns="34290" rIns="68580" bIns="34290" numCol="1" spcCol="1270" anchor="ctr" anchorCtr="0">
          <a:noAutofit/>
        </a:bodyPr>
        <a:lstStyle/>
        <a:p>
          <a:pPr marL="171450" lvl="1" indent="-171450" algn="l" defTabSz="800100">
            <a:lnSpc>
              <a:spcPct val="90000"/>
            </a:lnSpc>
            <a:spcBef>
              <a:spcPct val="0"/>
            </a:spcBef>
            <a:spcAft>
              <a:spcPct val="15000"/>
            </a:spcAft>
            <a:buFont typeface="+mj-lt"/>
            <a:buAutoNum type="arabicPeriod"/>
          </a:pPr>
          <a:r>
            <a:rPr lang="bin-NG" sz="1800" kern="1200"/>
            <a:t>"scripts": { "test": "jasmine" } </a:t>
          </a:r>
          <a:endParaRPr lang="en-US" sz="1800" kern="1200" dirty="0"/>
        </a:p>
      </dsp:txBody>
      <dsp:txXfrm rot="-5400000">
        <a:off x="2344897" y="3721906"/>
        <a:ext cx="4124544" cy="816330"/>
      </dsp:txXfrm>
    </dsp:sp>
    <dsp:sp modelId="{B9762DB2-6069-4279-8718-7177192DC431}">
      <dsp:nvSpPr>
        <dsp:cNvPr id="0" name=""/>
        <dsp:cNvSpPr/>
      </dsp:nvSpPr>
      <dsp:spPr>
        <a:xfrm>
          <a:off x="0" y="3564662"/>
          <a:ext cx="2344897" cy="1130817"/>
        </a:xfrm>
        <a:prstGeom prst="roundRect">
          <a:avLst/>
        </a:prstGeom>
        <a:solidFill>
          <a:schemeClr val="accent5">
            <a:hueOff val="-5068907"/>
            <a:satOff val="-13064"/>
            <a:lumOff val="-882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s-ES" sz="1800" kern="1200" dirty="0"/>
            <a:t>Establecer Jasmine como script test en </a:t>
          </a:r>
          <a:r>
            <a:rPr lang="bin-NG" sz="1800" kern="1200" noProof="0" dirty="0"/>
            <a:t>package.json </a:t>
          </a:r>
        </a:p>
      </dsp:txBody>
      <dsp:txXfrm>
        <a:off x="55202" y="3619864"/>
        <a:ext cx="2234493" cy="1020413"/>
      </dsp:txXfrm>
    </dsp:sp>
    <dsp:sp modelId="{39DA5EED-563D-4DE0-9827-89374B559814}">
      <dsp:nvSpPr>
        <dsp:cNvPr id="0" name=""/>
        <dsp:cNvSpPr/>
      </dsp:nvSpPr>
      <dsp:spPr>
        <a:xfrm rot="5400000">
          <a:off x="3976923" y="3233077"/>
          <a:ext cx="904654" cy="4168706"/>
        </a:xfrm>
        <a:prstGeom prst="round2SameRect">
          <a:avLst/>
        </a:prstGeom>
        <a:solidFill>
          <a:schemeClr val="accent5">
            <a:tint val="40000"/>
            <a:alpha val="90000"/>
            <a:hueOff val="-6739762"/>
            <a:satOff val="-22832"/>
            <a:lumOff val="-2928"/>
            <a:alphaOff val="0"/>
          </a:schemeClr>
        </a:solidFill>
        <a:ln w="12700" cap="flat" cmpd="sng" algn="ctr">
          <a:solidFill>
            <a:schemeClr val="accent5">
              <a:tint val="40000"/>
              <a:alpha val="90000"/>
              <a:hueOff val="-6739762"/>
              <a:satOff val="-22832"/>
              <a:lumOff val="-2928"/>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580" tIns="34290" rIns="68580" bIns="34290" numCol="1" spcCol="1270" anchor="ctr" anchorCtr="0">
          <a:noAutofit/>
        </a:bodyPr>
        <a:lstStyle/>
        <a:p>
          <a:pPr marL="171450" lvl="1" indent="-171450" algn="l" defTabSz="800100">
            <a:lnSpc>
              <a:spcPct val="90000"/>
            </a:lnSpc>
            <a:spcBef>
              <a:spcPct val="0"/>
            </a:spcBef>
            <a:spcAft>
              <a:spcPct val="15000"/>
            </a:spcAft>
            <a:buNone/>
          </a:pPr>
          <a:r>
            <a:rPr lang="bin-NG" sz="1800" kern="1200"/>
            <a:t>npm test </a:t>
          </a:r>
          <a:endParaRPr lang="en-US" sz="1800" kern="1200" dirty="0"/>
        </a:p>
      </dsp:txBody>
      <dsp:txXfrm rot="-5400000">
        <a:off x="2344897" y="4909265"/>
        <a:ext cx="4124544" cy="816330"/>
      </dsp:txXfrm>
    </dsp:sp>
    <dsp:sp modelId="{06E18DE4-EA22-4AA6-B657-C8332FADB27B}">
      <dsp:nvSpPr>
        <dsp:cNvPr id="0" name=""/>
        <dsp:cNvSpPr/>
      </dsp:nvSpPr>
      <dsp:spPr>
        <a:xfrm>
          <a:off x="0" y="4752021"/>
          <a:ext cx="2344897" cy="1130817"/>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s-ES" sz="1800" kern="1200" dirty="0"/>
            <a:t>Ejecución de los tests </a:t>
          </a:r>
          <a:endParaRPr lang="en-US" sz="1800" kern="1200" dirty="0"/>
        </a:p>
      </dsp:txBody>
      <dsp:txXfrm>
        <a:off x="55202" y="4807223"/>
        <a:ext cx="2234493" cy="1020413"/>
      </dsp:txXfrm>
    </dsp:sp>
  </dsp:spTree>
</dsp:drawing>
</file>

<file path=ppt/diagrams/layout1.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layout10.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1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6.xml><?xml version="1.0" encoding="utf-8"?>
<dgm:layoutDef xmlns:dgm="http://schemas.openxmlformats.org/drawingml/2006/diagram" xmlns:a="http://schemas.openxmlformats.org/drawingml/2006/main" uniqueId="urn:microsoft.com/office/officeart/2005/8/layout/matrix2">
  <dgm:title val=""/>
  <dgm:desc val=""/>
  <dgm:catLst>
    <dgm:cat type="matrix" pri="3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l" for="ch" forName="rect1" refType="w" fact="0.065"/>
          <dgm:constr type="t" for="ch" forName="rect1" refType="h" fact="0.065"/>
          <dgm:constr type="w" for="ch" forName="rect2" refType="w" fact="0.4"/>
          <dgm:constr type="h" for="ch" forName="rect2" refType="h" fact="0.4"/>
          <dgm:constr type="r" for="ch" forName="rect2" refType="w" fact="0.935"/>
          <dgm:constr type="t" for="ch" forName="rect2" refType="h" fact="0.065"/>
          <dgm:constr type="w" for="ch" forName="rect3" refType="w" fact="0.4"/>
          <dgm:constr type="h" for="ch" forName="rect3" refType="w" fact="0.4"/>
          <dgm:constr type="l" for="ch" forName="rect3" refType="w" fact="0.065"/>
          <dgm:constr type="b" for="ch" forName="rect3" refType="h" fact="0.935"/>
          <dgm:constr type="w" for="ch" forName="rect4" refType="w" fact="0.4"/>
          <dgm:constr type="h" for="ch" forName="rect4" refType="h" fact="0.4"/>
          <dgm:constr type="r" for="ch" forName="rect4" refType="w" fact="0.935"/>
          <dgm:constr type="b" for="ch" forName="rect4" refType="h" fact="0.935"/>
        </dgm:constrLst>
      </dgm:if>
      <dgm:else name="Name2">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r" for="ch" forName="rect1" refType="w" fact="0.935"/>
          <dgm:constr type="t" for="ch" forName="rect1" refType="h" fact="0.065"/>
          <dgm:constr type="w" for="ch" forName="rect2" refType="w" fact="0.4"/>
          <dgm:constr type="h" for="ch" forName="rect2" refType="h" fact="0.4"/>
          <dgm:constr type="l" for="ch" forName="rect2" refType="w" fact="0.065"/>
          <dgm:constr type="t" for="ch" forName="rect2" refType="h" fact="0.065"/>
          <dgm:constr type="w" for="ch" forName="rect3" refType="w" fact="0.4"/>
          <dgm:constr type="h" for="ch" forName="rect3" refType="w" fact="0.4"/>
          <dgm:constr type="r" for="ch" forName="rect3" refType="w" fact="0.935"/>
          <dgm:constr type="b" for="ch" forName="rect3" refType="h" fact="0.935"/>
          <dgm:constr type="w" for="ch" forName="rect4" refType="w" fact="0.4"/>
          <dgm:constr type="h" for="ch" forName="rect4" refType="h" fact="0.4"/>
          <dgm:constr type="l" for="ch" forName="rect4" refType="w" fact="0.065"/>
          <dgm:constr type="b" for="ch" forName="rect4" refType="h" fact="0.935"/>
        </dgm:constrLst>
      </dgm:else>
    </dgm:choose>
    <dgm:ruleLst/>
    <dgm:choose name="Name3">
      <dgm:if name="Name4" axis="ch" ptType="node" func="cnt" op="gte" val="1">
        <dgm:layoutNode name="axisShape" styleLbl="bgShp">
          <dgm:alg type="sp"/>
          <dgm:shape xmlns:r="http://schemas.openxmlformats.org/officeDocument/2006/relationships" type="quadArrow" r:blip="">
            <dgm:adjLst>
              <dgm:adj idx="1" val="0.02"/>
              <dgm:adj idx="2" val="0.04"/>
              <dgm:adj idx="3" val="0.05"/>
            </dgm:adjLst>
          </dgm:shape>
          <dgm:presOf/>
          <dgm:constrLst/>
          <dgm:ruleLst/>
        </dgm:layoutNode>
        <dgm:layoutNode name="rect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7.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9.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dirty="0"/>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E0AFE6B-3340-4F62-BF95-8B952B556C92}" type="datetimeFigureOut">
              <a:rPr lang="es-ES" smtClean="0"/>
              <a:t>20/04/2020</a:t>
            </a:fld>
            <a:endParaRPr lang="es-ES" dirty="0"/>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dirty="0"/>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dirty="0"/>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F57B644-92A8-424C-A2C4-5DE321468C37}" type="slidenum">
              <a:rPr lang="es-ES" smtClean="0"/>
              <a:t>‹Nº›</a:t>
            </a:fld>
            <a:endParaRPr lang="es-ES" dirty="0"/>
          </a:p>
        </p:txBody>
      </p:sp>
    </p:spTree>
    <p:extLst>
      <p:ext uri="{BB962C8B-B14F-4D97-AF65-F5344CB8AC3E}">
        <p14:creationId xmlns:p14="http://schemas.microsoft.com/office/powerpoint/2010/main" val="11462215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t>36</a:t>
            </a:fld>
            <a:endParaRPr lang="es-ES" dirty="0"/>
          </a:p>
        </p:txBody>
      </p:sp>
    </p:spTree>
    <p:extLst>
      <p:ext uri="{BB962C8B-B14F-4D97-AF65-F5344CB8AC3E}">
        <p14:creationId xmlns:p14="http://schemas.microsoft.com/office/powerpoint/2010/main" val="22613357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b="1" dirty="0"/>
              <a:t>Servidor Web con el paquete </a:t>
            </a:r>
            <a:r>
              <a:rPr lang="en-US" b="1" i="1" dirty="0"/>
              <a:t>Express</a:t>
            </a:r>
            <a:r>
              <a:rPr lang="es-ES" b="1" dirty="0"/>
              <a:t> de Node.js.</a:t>
            </a:r>
          </a:p>
          <a:p>
            <a:r>
              <a:rPr lang="es-ES" dirty="0"/>
              <a:t>Crear un archivo JS que incluya un servidor Web que de nuevo muestre un "Hola Mundo", utilizando el </a:t>
            </a:r>
            <a:r>
              <a:rPr lang="en-US" i="1" dirty="0"/>
              <a:t>framework Express</a:t>
            </a:r>
            <a:r>
              <a:rPr lang="es-ES" dirty="0"/>
              <a:t>, instalado como un paquete de Node.js.</a:t>
            </a:r>
          </a:p>
          <a:p>
            <a:r>
              <a:rPr lang="es-ES" dirty="0"/>
              <a:t>Probamos </a:t>
            </a:r>
            <a:r>
              <a:rPr lang="bin-NG" dirty="0"/>
              <a:t>app.use() / app.get()</a:t>
            </a:r>
          </a:p>
          <a:p>
            <a:endParaRPr lang="es-ES" dirty="0"/>
          </a:p>
        </p:txBody>
      </p:sp>
      <p:sp>
        <p:nvSpPr>
          <p:cNvPr id="4" name="Marcador de número de diapositiva 3"/>
          <p:cNvSpPr>
            <a:spLocks noGrp="1"/>
          </p:cNvSpPr>
          <p:nvPr>
            <p:ph type="sldNum" sz="quarter" idx="5"/>
          </p:nvPr>
        </p:nvSpPr>
        <p:spPr/>
        <p:txBody>
          <a:bodyPr/>
          <a:lstStyle/>
          <a:p>
            <a:fld id="{4F57B644-92A8-424C-A2C4-5DE321468C37}" type="slidenum">
              <a:rPr lang="es-ES" smtClean="0"/>
              <a:t>108</a:t>
            </a:fld>
            <a:endParaRPr lang="es-ES" dirty="0"/>
          </a:p>
        </p:txBody>
      </p:sp>
    </p:spTree>
    <p:extLst>
      <p:ext uri="{BB962C8B-B14F-4D97-AF65-F5344CB8AC3E}">
        <p14:creationId xmlns:p14="http://schemas.microsoft.com/office/powerpoint/2010/main" val="25828125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t>112</a:t>
            </a:fld>
            <a:endParaRPr lang="es-ES" dirty="0"/>
          </a:p>
        </p:txBody>
      </p:sp>
    </p:spTree>
    <p:extLst>
      <p:ext uri="{BB962C8B-B14F-4D97-AF65-F5344CB8AC3E}">
        <p14:creationId xmlns:p14="http://schemas.microsoft.com/office/powerpoint/2010/main" val="32983979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t>131</a:t>
            </a:fld>
            <a:endParaRPr lang="es-ES" dirty="0"/>
          </a:p>
        </p:txBody>
      </p:sp>
    </p:spTree>
    <p:extLst>
      <p:ext uri="{BB962C8B-B14F-4D97-AF65-F5344CB8AC3E}">
        <p14:creationId xmlns:p14="http://schemas.microsoft.com/office/powerpoint/2010/main" val="11109886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t>132</a:t>
            </a:fld>
            <a:endParaRPr lang="es-ES" dirty="0"/>
          </a:p>
        </p:txBody>
      </p:sp>
    </p:spTree>
    <p:extLst>
      <p:ext uri="{BB962C8B-B14F-4D97-AF65-F5344CB8AC3E}">
        <p14:creationId xmlns:p14="http://schemas.microsoft.com/office/powerpoint/2010/main" val="27101873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t>133</a:t>
            </a:fld>
            <a:endParaRPr lang="es-ES" dirty="0"/>
          </a:p>
        </p:txBody>
      </p:sp>
    </p:spTree>
    <p:extLst>
      <p:ext uri="{BB962C8B-B14F-4D97-AF65-F5344CB8AC3E}">
        <p14:creationId xmlns:p14="http://schemas.microsoft.com/office/powerpoint/2010/main" val="26647408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t>140</a:t>
            </a:fld>
            <a:endParaRPr lang="es-ES" dirty="0"/>
          </a:p>
        </p:txBody>
      </p:sp>
    </p:spTree>
    <p:extLst>
      <p:ext uri="{BB962C8B-B14F-4D97-AF65-F5344CB8AC3E}">
        <p14:creationId xmlns:p14="http://schemas.microsoft.com/office/powerpoint/2010/main" val="14058100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Patrón Reactor</a:t>
            </a:r>
          </a:p>
          <a:p>
            <a:pPr marL="171450" indent="-171450">
              <a:buFont typeface="Arial" panose="020B0604020202020204" pitchFamily="34" charset="0"/>
              <a:buChar char="•"/>
            </a:pPr>
            <a:r>
              <a:rPr lang="es-ES" dirty="0"/>
              <a:t>Programación contra eventos</a:t>
            </a:r>
          </a:p>
          <a:p>
            <a:pPr marL="171450" indent="-171450">
              <a:buFont typeface="Arial" panose="020B0604020202020204" pitchFamily="34" charset="0"/>
              <a:buChar char="•"/>
            </a:pPr>
            <a:r>
              <a:rPr lang="es-ES" dirty="0"/>
              <a:t>Una vez puestos los manejadores, se pueden ejecutar en cualquier orden</a:t>
            </a:r>
          </a:p>
          <a:p>
            <a:pPr marL="628650" lvl="1" indent="-171450">
              <a:buFont typeface="Arial" panose="020B0604020202020204" pitchFamily="34" charset="0"/>
              <a:buChar char="•"/>
            </a:pPr>
            <a:r>
              <a:rPr lang="es-ES" dirty="0"/>
              <a:t>El orden lo determina el orden en que aparezcan sucesos</a:t>
            </a:r>
          </a:p>
          <a:p>
            <a:pPr marL="171450" indent="-171450">
              <a:buFont typeface="Arial" panose="020B0604020202020204" pitchFamily="34" charset="0"/>
              <a:buChar char="•"/>
            </a:pPr>
            <a:r>
              <a:rPr lang="es-ES" dirty="0"/>
              <a:t>La ejecución de los manejadores bloquea la hebra</a:t>
            </a:r>
          </a:p>
          <a:p>
            <a:pPr marL="171450" indent="-171450">
              <a:buFont typeface="Arial" panose="020B0604020202020204" pitchFamily="34" charset="0"/>
              <a:buChar char="•"/>
            </a:pPr>
            <a:r>
              <a:rPr lang="es-ES" dirty="0"/>
              <a:t>Nunca hay dos manejadores ejecutándose al mismo tiempo</a:t>
            </a:r>
          </a:p>
          <a:p>
            <a:pPr marL="171450" indent="-171450">
              <a:buFont typeface="Arial" panose="020B0604020202020204" pitchFamily="34" charset="0"/>
              <a:buChar char="•"/>
            </a:pPr>
            <a:r>
              <a:rPr lang="es-ES" dirty="0"/>
              <a:t>• Muy eficiente... cuando E/S &gt;&gt; ejecución del manejador</a:t>
            </a:r>
          </a:p>
          <a:p>
            <a:pPr marL="0" indent="0">
              <a:buFont typeface="Arial" panose="020B0604020202020204" pitchFamily="34" charset="0"/>
              <a:buNone/>
            </a:pPr>
            <a:endParaRPr lang="es-ES" dirty="0"/>
          </a:p>
          <a:p>
            <a:r>
              <a:rPr lang="es-ES" sz="1200" b="0" i="0" u="none" strike="noStrike" kern="1200" baseline="0" dirty="0">
                <a:solidFill>
                  <a:schemeClr val="tx1"/>
                </a:solidFill>
                <a:latin typeface="+mn-lt"/>
                <a:ea typeface="+mn-ea"/>
                <a:cs typeface="+mn-cs"/>
              </a:rPr>
              <a:t>Similar a un camarero en un bar (un “Patrón Reactor” del mundo real)</a:t>
            </a:r>
          </a:p>
          <a:p>
            <a:pPr marL="171450" indent="-171450">
              <a:buFont typeface="Arial" panose="020B0604020202020204" pitchFamily="34" charset="0"/>
              <a:buChar char="•"/>
            </a:pPr>
            <a:r>
              <a:rPr lang="es-ES" sz="1200" b="0" i="0" u="none" strike="noStrike" kern="1200" baseline="0" dirty="0">
                <a:solidFill>
                  <a:schemeClr val="tx1"/>
                </a:solidFill>
                <a:latin typeface="+mn-lt"/>
                <a:ea typeface="+mn-ea"/>
                <a:cs typeface="+mn-cs"/>
              </a:rPr>
              <a:t>Para aprovecharlo, tiene que haber varios clientes!</a:t>
            </a:r>
          </a:p>
          <a:p>
            <a:pPr marL="171450" indent="-171450">
              <a:buFont typeface="Arial" panose="020B0604020202020204" pitchFamily="34" charset="0"/>
              <a:buChar char="•"/>
            </a:pPr>
            <a:r>
              <a:rPr lang="es-ES" sz="1200" b="0" i="0" u="none" strike="noStrike" kern="1200" baseline="0" dirty="0">
                <a:solidFill>
                  <a:schemeClr val="tx1"/>
                </a:solidFill>
                <a:latin typeface="+mn-lt"/>
                <a:ea typeface="+mn-ea"/>
                <a:cs typeface="+mn-cs"/>
              </a:rPr>
              <a:t>Un cliente no termina más deprisa por dedicarle un camarero sólo a él</a:t>
            </a:r>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t>41</a:t>
            </a:fld>
            <a:endParaRPr lang="es-ES" dirty="0"/>
          </a:p>
        </p:txBody>
      </p:sp>
    </p:spTree>
    <p:extLst>
      <p:ext uri="{BB962C8B-B14F-4D97-AF65-F5344CB8AC3E}">
        <p14:creationId xmlns:p14="http://schemas.microsoft.com/office/powerpoint/2010/main" val="29135979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28600" indent="-228600">
              <a:buAutoNum type="arabicPeriod"/>
            </a:pPr>
            <a:r>
              <a:rPr lang="es-ES" sz="1200" b="0" i="1" u="none" strike="noStrike" kern="1200" baseline="0" dirty="0">
                <a:solidFill>
                  <a:schemeClr val="tx1"/>
                </a:solidFill>
                <a:latin typeface="+mn-lt"/>
                <a:ea typeface="+mn-ea"/>
                <a:cs typeface="+mn-cs"/>
              </a:rPr>
              <a:t>Llegan las solicitudes a </a:t>
            </a:r>
            <a:r>
              <a:rPr lang="en-US" sz="1200" b="0" i="1" u="none" strike="noStrike" kern="1200" baseline="0" noProof="0" dirty="0">
                <a:solidFill>
                  <a:schemeClr val="tx1"/>
                </a:solidFill>
                <a:latin typeface="+mn-lt"/>
                <a:ea typeface="+mn-ea"/>
                <a:cs typeface="+mn-cs"/>
              </a:rPr>
              <a:t>NodeJS</a:t>
            </a:r>
            <a:r>
              <a:rPr lang="es-ES" sz="1200" b="0" i="1" u="none" strike="noStrike" kern="1200" baseline="0" dirty="0">
                <a:solidFill>
                  <a:schemeClr val="tx1"/>
                </a:solidFill>
                <a:latin typeface="+mn-lt"/>
                <a:ea typeface="+mn-ea"/>
                <a:cs typeface="+mn-cs"/>
              </a:rPr>
              <a:t> desde el exterior</a:t>
            </a:r>
          </a:p>
          <a:p>
            <a:pPr marL="228600" indent="-228600">
              <a:buAutoNum type="arabicPeriod"/>
            </a:pPr>
            <a:r>
              <a:rPr lang="es-ES" sz="1200" b="0" i="1" u="none" strike="noStrike" kern="1200" baseline="0" dirty="0">
                <a:solidFill>
                  <a:schemeClr val="tx1"/>
                </a:solidFill>
                <a:latin typeface="+mn-lt"/>
                <a:ea typeface="+mn-ea"/>
                <a:cs typeface="+mn-cs"/>
              </a:rPr>
              <a:t>Un único hilo se encarga de gestionar las solicitudes entrantes</a:t>
            </a:r>
          </a:p>
          <a:p>
            <a:pPr marL="228600" indent="-228600">
              <a:buAutoNum type="arabicPeriod"/>
            </a:pPr>
            <a:r>
              <a:rPr lang="es-ES" sz="1200" b="0" i="1" u="none" strike="noStrike" kern="1200" baseline="0" dirty="0">
                <a:solidFill>
                  <a:schemeClr val="tx1"/>
                </a:solidFill>
                <a:latin typeface="+mn-lt"/>
                <a:ea typeface="+mn-ea"/>
                <a:cs typeface="+mn-cs"/>
              </a:rPr>
              <a:t>Las operaciones de E/S se procesan en paralelo en modo no bloqueante</a:t>
            </a:r>
          </a:p>
          <a:p>
            <a:pPr marL="228600" indent="-228600">
              <a:buAutoNum type="arabicPeriod"/>
            </a:pPr>
            <a:r>
              <a:rPr lang="es-ES" sz="1200" b="0" i="1" u="none" strike="noStrike" kern="1200" baseline="0" dirty="0">
                <a:solidFill>
                  <a:schemeClr val="tx1"/>
                </a:solidFill>
                <a:latin typeface="+mn-lt"/>
                <a:ea typeface="+mn-ea"/>
                <a:cs typeface="+mn-cs"/>
              </a:rPr>
              <a:t>Cuando la operación termina vuelve al </a:t>
            </a:r>
            <a:r>
              <a:rPr lang="en-US" sz="1200" b="0" i="1" u="none" strike="noStrike" kern="1200" baseline="0" noProof="0" dirty="0">
                <a:solidFill>
                  <a:schemeClr val="tx1"/>
                </a:solidFill>
                <a:latin typeface="+mn-lt"/>
                <a:ea typeface="+mn-ea"/>
                <a:cs typeface="+mn-cs"/>
              </a:rPr>
              <a:t>loop</a:t>
            </a:r>
            <a:r>
              <a:rPr lang="es-ES" sz="1200" b="0" i="1" u="none" strike="noStrike" kern="1200" baseline="0" dirty="0">
                <a:solidFill>
                  <a:schemeClr val="tx1"/>
                </a:solidFill>
                <a:latin typeface="+mn-lt"/>
                <a:ea typeface="+mn-ea"/>
                <a:cs typeface="+mn-cs"/>
              </a:rPr>
              <a:t> </a:t>
            </a:r>
          </a:p>
          <a:p>
            <a:pPr marL="228600" indent="-228600">
              <a:buAutoNum type="arabicPeriod"/>
            </a:pPr>
            <a:r>
              <a:rPr lang="es-ES" sz="1200" b="0" i="1" u="none" strike="noStrike" kern="1200" baseline="0" dirty="0">
                <a:solidFill>
                  <a:schemeClr val="tx1"/>
                </a:solidFill>
                <a:latin typeface="+mn-lt"/>
                <a:ea typeface="+mn-ea"/>
                <a:cs typeface="+mn-cs"/>
              </a:rPr>
              <a:t>Se ejecuta la lógica de continuidad que procesa los resultados</a:t>
            </a:r>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t>42</a:t>
            </a:fld>
            <a:endParaRPr lang="es-ES" dirty="0"/>
          </a:p>
        </p:txBody>
      </p:sp>
    </p:spTree>
    <p:extLst>
      <p:ext uri="{BB962C8B-B14F-4D97-AF65-F5344CB8AC3E}">
        <p14:creationId xmlns:p14="http://schemas.microsoft.com/office/powerpoint/2010/main" val="22017909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t>65</a:t>
            </a:fld>
            <a:endParaRPr lang="es-ES" dirty="0"/>
          </a:p>
        </p:txBody>
      </p:sp>
    </p:spTree>
    <p:extLst>
      <p:ext uri="{BB962C8B-B14F-4D97-AF65-F5344CB8AC3E}">
        <p14:creationId xmlns:p14="http://schemas.microsoft.com/office/powerpoint/2010/main" val="23953125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t>71</a:t>
            </a:fld>
            <a:endParaRPr lang="es-ES" dirty="0"/>
          </a:p>
        </p:txBody>
      </p:sp>
    </p:spTree>
    <p:extLst>
      <p:ext uri="{BB962C8B-B14F-4D97-AF65-F5344CB8AC3E}">
        <p14:creationId xmlns:p14="http://schemas.microsoft.com/office/powerpoint/2010/main" val="481325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4F57B644-92A8-424C-A2C4-5DE321468C37}" type="slidenum">
              <a:rPr lang="es-ES" smtClean="0"/>
              <a:t>73</a:t>
            </a:fld>
            <a:endParaRPr lang="es-ES" dirty="0"/>
          </a:p>
        </p:txBody>
      </p:sp>
    </p:spTree>
    <p:extLst>
      <p:ext uri="{BB962C8B-B14F-4D97-AF65-F5344CB8AC3E}">
        <p14:creationId xmlns:p14="http://schemas.microsoft.com/office/powerpoint/2010/main" val="33915619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t>80</a:t>
            </a:fld>
            <a:endParaRPr lang="es-ES" dirty="0"/>
          </a:p>
        </p:txBody>
      </p:sp>
    </p:spTree>
    <p:extLst>
      <p:ext uri="{BB962C8B-B14F-4D97-AF65-F5344CB8AC3E}">
        <p14:creationId xmlns:p14="http://schemas.microsoft.com/office/powerpoint/2010/main" val="36751687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t>81</a:t>
            </a:fld>
            <a:endParaRPr lang="es-ES" dirty="0"/>
          </a:p>
        </p:txBody>
      </p:sp>
    </p:spTree>
    <p:extLst>
      <p:ext uri="{BB962C8B-B14F-4D97-AF65-F5344CB8AC3E}">
        <p14:creationId xmlns:p14="http://schemas.microsoft.com/office/powerpoint/2010/main" val="33363905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t>95</a:t>
            </a:fld>
            <a:endParaRPr lang="es-ES" dirty="0"/>
          </a:p>
        </p:txBody>
      </p:sp>
    </p:spTree>
    <p:extLst>
      <p:ext uri="{BB962C8B-B14F-4D97-AF65-F5344CB8AC3E}">
        <p14:creationId xmlns:p14="http://schemas.microsoft.com/office/powerpoint/2010/main" val="23712954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FDD02CC-BA16-4DDB-9BA7-D465FED99E3E}"/>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p>
        </p:txBody>
      </p:sp>
      <p:sp>
        <p:nvSpPr>
          <p:cNvPr id="3" name="Subtítulo 2">
            <a:extLst>
              <a:ext uri="{FF2B5EF4-FFF2-40B4-BE49-F238E27FC236}">
                <a16:creationId xmlns:a16="http://schemas.microsoft.com/office/drawing/2014/main" id="{10F92AAA-CB8E-429A-B48E-14ABB0D10FE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p>
        </p:txBody>
      </p:sp>
      <p:sp>
        <p:nvSpPr>
          <p:cNvPr id="4" name="Marcador de fecha 3">
            <a:extLst>
              <a:ext uri="{FF2B5EF4-FFF2-40B4-BE49-F238E27FC236}">
                <a16:creationId xmlns:a16="http://schemas.microsoft.com/office/drawing/2014/main" id="{A0632B59-C513-42E9-B112-E3A38F770EF3}"/>
              </a:ext>
            </a:extLst>
          </p:cNvPr>
          <p:cNvSpPr>
            <a:spLocks noGrp="1"/>
          </p:cNvSpPr>
          <p:nvPr>
            <p:ph type="dt" sz="half" idx="10"/>
          </p:nvPr>
        </p:nvSpPr>
        <p:spPr/>
        <p:txBody>
          <a:bodyPr/>
          <a:lstStyle/>
          <a:p>
            <a:fld id="{0159FAA7-C861-4ED5-B349-9EFD2E030791}" type="datetimeFigureOut">
              <a:rPr lang="es-ES" smtClean="0"/>
              <a:t>20/04/2020</a:t>
            </a:fld>
            <a:endParaRPr lang="es-ES" dirty="0"/>
          </a:p>
        </p:txBody>
      </p:sp>
      <p:sp>
        <p:nvSpPr>
          <p:cNvPr id="5" name="Marcador de pie de página 4">
            <a:extLst>
              <a:ext uri="{FF2B5EF4-FFF2-40B4-BE49-F238E27FC236}">
                <a16:creationId xmlns:a16="http://schemas.microsoft.com/office/drawing/2014/main" id="{59D1884B-F3E6-493E-924D-99B02EEB9143}"/>
              </a:ext>
            </a:extLst>
          </p:cNvPr>
          <p:cNvSpPr>
            <a:spLocks noGrp="1"/>
          </p:cNvSpPr>
          <p:nvPr>
            <p:ph type="ftr" sz="quarter" idx="11"/>
          </p:nvPr>
        </p:nvSpPr>
        <p:spPr/>
        <p:txBody>
          <a:bodyPr/>
          <a:lstStyle/>
          <a:p>
            <a:endParaRPr lang="es-ES" dirty="0"/>
          </a:p>
        </p:txBody>
      </p:sp>
      <p:sp>
        <p:nvSpPr>
          <p:cNvPr id="6" name="Marcador de número de diapositiva 5">
            <a:extLst>
              <a:ext uri="{FF2B5EF4-FFF2-40B4-BE49-F238E27FC236}">
                <a16:creationId xmlns:a16="http://schemas.microsoft.com/office/drawing/2014/main" id="{213BBE74-B3CA-4038-9943-494961D8BC26}"/>
              </a:ext>
            </a:extLst>
          </p:cNvPr>
          <p:cNvSpPr>
            <a:spLocks noGrp="1"/>
          </p:cNvSpPr>
          <p:nvPr>
            <p:ph type="sldNum" sz="quarter" idx="12"/>
          </p:nvPr>
        </p:nvSpPr>
        <p:spPr/>
        <p:txBody>
          <a:bodyPr/>
          <a:lstStyle/>
          <a:p>
            <a:fld id="{C7C79C44-7908-4AAA-BADD-FEA5FF4ACDC8}" type="slidenum">
              <a:rPr lang="es-ES" smtClean="0"/>
              <a:t>‹Nº›</a:t>
            </a:fld>
            <a:endParaRPr lang="es-ES" dirty="0"/>
          </a:p>
        </p:txBody>
      </p:sp>
    </p:spTree>
    <p:extLst>
      <p:ext uri="{BB962C8B-B14F-4D97-AF65-F5344CB8AC3E}">
        <p14:creationId xmlns:p14="http://schemas.microsoft.com/office/powerpoint/2010/main" val="11040128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EDB237B-E174-48A3-89FE-BDCE4FFF7702}"/>
              </a:ext>
            </a:extLst>
          </p:cNvPr>
          <p:cNvSpPr>
            <a:spLocks noGrp="1"/>
          </p:cNvSpPr>
          <p:nvPr>
            <p:ph type="title"/>
          </p:nvPr>
        </p:nvSpPr>
        <p:spPr/>
        <p:txBody>
          <a:bodyPr/>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93E5B8B6-56C3-473C-BD7C-73DCB94F972B}"/>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35603F06-A96B-470E-8F8F-BF7267AC50CB}"/>
              </a:ext>
            </a:extLst>
          </p:cNvPr>
          <p:cNvSpPr>
            <a:spLocks noGrp="1"/>
          </p:cNvSpPr>
          <p:nvPr>
            <p:ph type="dt" sz="half" idx="10"/>
          </p:nvPr>
        </p:nvSpPr>
        <p:spPr/>
        <p:txBody>
          <a:bodyPr/>
          <a:lstStyle/>
          <a:p>
            <a:fld id="{0159FAA7-C861-4ED5-B349-9EFD2E030791}" type="datetimeFigureOut">
              <a:rPr lang="es-ES" smtClean="0"/>
              <a:t>20/04/2020</a:t>
            </a:fld>
            <a:endParaRPr lang="es-ES" dirty="0"/>
          </a:p>
        </p:txBody>
      </p:sp>
      <p:sp>
        <p:nvSpPr>
          <p:cNvPr id="5" name="Marcador de pie de página 4">
            <a:extLst>
              <a:ext uri="{FF2B5EF4-FFF2-40B4-BE49-F238E27FC236}">
                <a16:creationId xmlns:a16="http://schemas.microsoft.com/office/drawing/2014/main" id="{7F823E74-CAC4-428A-9B2C-6C45B893A5A4}"/>
              </a:ext>
            </a:extLst>
          </p:cNvPr>
          <p:cNvSpPr>
            <a:spLocks noGrp="1"/>
          </p:cNvSpPr>
          <p:nvPr>
            <p:ph type="ftr" sz="quarter" idx="11"/>
          </p:nvPr>
        </p:nvSpPr>
        <p:spPr/>
        <p:txBody>
          <a:bodyPr/>
          <a:lstStyle/>
          <a:p>
            <a:endParaRPr lang="es-ES" dirty="0"/>
          </a:p>
        </p:txBody>
      </p:sp>
      <p:sp>
        <p:nvSpPr>
          <p:cNvPr id="6" name="Marcador de número de diapositiva 5">
            <a:extLst>
              <a:ext uri="{FF2B5EF4-FFF2-40B4-BE49-F238E27FC236}">
                <a16:creationId xmlns:a16="http://schemas.microsoft.com/office/drawing/2014/main" id="{5537A777-1CE1-4EBA-9237-6D0CDA2C9B53}"/>
              </a:ext>
            </a:extLst>
          </p:cNvPr>
          <p:cNvSpPr>
            <a:spLocks noGrp="1"/>
          </p:cNvSpPr>
          <p:nvPr>
            <p:ph type="sldNum" sz="quarter" idx="12"/>
          </p:nvPr>
        </p:nvSpPr>
        <p:spPr/>
        <p:txBody>
          <a:bodyPr/>
          <a:lstStyle/>
          <a:p>
            <a:fld id="{C7C79C44-7908-4AAA-BADD-FEA5FF4ACDC8}" type="slidenum">
              <a:rPr lang="es-ES" smtClean="0"/>
              <a:t>‹Nº›</a:t>
            </a:fld>
            <a:endParaRPr lang="es-ES" dirty="0"/>
          </a:p>
        </p:txBody>
      </p:sp>
    </p:spTree>
    <p:extLst>
      <p:ext uri="{BB962C8B-B14F-4D97-AF65-F5344CB8AC3E}">
        <p14:creationId xmlns:p14="http://schemas.microsoft.com/office/powerpoint/2010/main" val="20709925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ABA56289-0C38-4817-8A8B-4E109E37EAD3}"/>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926CBEE1-5C31-4BEC-A1BE-310735CB9D47}"/>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5EC534D8-79A4-4D5D-B71A-D9FD156313AA}"/>
              </a:ext>
            </a:extLst>
          </p:cNvPr>
          <p:cNvSpPr>
            <a:spLocks noGrp="1"/>
          </p:cNvSpPr>
          <p:nvPr>
            <p:ph type="dt" sz="half" idx="10"/>
          </p:nvPr>
        </p:nvSpPr>
        <p:spPr/>
        <p:txBody>
          <a:bodyPr/>
          <a:lstStyle/>
          <a:p>
            <a:fld id="{0159FAA7-C861-4ED5-B349-9EFD2E030791}" type="datetimeFigureOut">
              <a:rPr lang="es-ES" smtClean="0"/>
              <a:t>20/04/2020</a:t>
            </a:fld>
            <a:endParaRPr lang="es-ES" dirty="0"/>
          </a:p>
        </p:txBody>
      </p:sp>
      <p:sp>
        <p:nvSpPr>
          <p:cNvPr id="5" name="Marcador de pie de página 4">
            <a:extLst>
              <a:ext uri="{FF2B5EF4-FFF2-40B4-BE49-F238E27FC236}">
                <a16:creationId xmlns:a16="http://schemas.microsoft.com/office/drawing/2014/main" id="{5C49CA21-64DC-4A4D-A2E0-9EB7973A5CAF}"/>
              </a:ext>
            </a:extLst>
          </p:cNvPr>
          <p:cNvSpPr>
            <a:spLocks noGrp="1"/>
          </p:cNvSpPr>
          <p:nvPr>
            <p:ph type="ftr" sz="quarter" idx="11"/>
          </p:nvPr>
        </p:nvSpPr>
        <p:spPr/>
        <p:txBody>
          <a:bodyPr/>
          <a:lstStyle/>
          <a:p>
            <a:endParaRPr lang="es-ES" dirty="0"/>
          </a:p>
        </p:txBody>
      </p:sp>
      <p:sp>
        <p:nvSpPr>
          <p:cNvPr id="6" name="Marcador de número de diapositiva 5">
            <a:extLst>
              <a:ext uri="{FF2B5EF4-FFF2-40B4-BE49-F238E27FC236}">
                <a16:creationId xmlns:a16="http://schemas.microsoft.com/office/drawing/2014/main" id="{61A5F385-B71A-44C6-87A1-5D51A96E287E}"/>
              </a:ext>
            </a:extLst>
          </p:cNvPr>
          <p:cNvSpPr>
            <a:spLocks noGrp="1"/>
          </p:cNvSpPr>
          <p:nvPr>
            <p:ph type="sldNum" sz="quarter" idx="12"/>
          </p:nvPr>
        </p:nvSpPr>
        <p:spPr/>
        <p:txBody>
          <a:bodyPr/>
          <a:lstStyle/>
          <a:p>
            <a:fld id="{C7C79C44-7908-4AAA-BADD-FEA5FF4ACDC8}" type="slidenum">
              <a:rPr lang="es-ES" smtClean="0"/>
              <a:t>‹Nº›</a:t>
            </a:fld>
            <a:endParaRPr lang="es-ES" dirty="0"/>
          </a:p>
        </p:txBody>
      </p:sp>
    </p:spTree>
    <p:extLst>
      <p:ext uri="{BB962C8B-B14F-4D97-AF65-F5344CB8AC3E}">
        <p14:creationId xmlns:p14="http://schemas.microsoft.com/office/powerpoint/2010/main" val="14450779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AC37D13-834C-4EBB-9541-0387AC59AF30}"/>
              </a:ext>
            </a:extLst>
          </p:cNvPr>
          <p:cNvSpPr>
            <a:spLocks noGrp="1"/>
          </p:cNvSpPr>
          <p:nvPr>
            <p:ph type="title"/>
          </p:nvPr>
        </p:nvSpPr>
        <p:spPr/>
        <p:txBody>
          <a:bodyPr/>
          <a:lstStyle/>
          <a:p>
            <a:r>
              <a:rPr lang="es-ES"/>
              <a:t>Haga clic para modificar el estilo de título del patrón</a:t>
            </a:r>
          </a:p>
        </p:txBody>
      </p:sp>
      <p:sp>
        <p:nvSpPr>
          <p:cNvPr id="3" name="Marcador de fecha 2">
            <a:extLst>
              <a:ext uri="{FF2B5EF4-FFF2-40B4-BE49-F238E27FC236}">
                <a16:creationId xmlns:a16="http://schemas.microsoft.com/office/drawing/2014/main" id="{609E3B90-AE0D-409E-A2D2-963961A2B9AD}"/>
              </a:ext>
            </a:extLst>
          </p:cNvPr>
          <p:cNvSpPr>
            <a:spLocks noGrp="1"/>
          </p:cNvSpPr>
          <p:nvPr>
            <p:ph type="dt" sz="half" idx="10"/>
          </p:nvPr>
        </p:nvSpPr>
        <p:spPr/>
        <p:txBody>
          <a:bodyPr/>
          <a:lstStyle/>
          <a:p>
            <a:fld id="{8B3B30F4-5E5A-4DA3-B1D0-53415E144105}" type="datetimeFigureOut">
              <a:rPr lang="es-ES" smtClean="0"/>
              <a:t>20/04/2020</a:t>
            </a:fld>
            <a:endParaRPr lang="es-ES" dirty="0"/>
          </a:p>
        </p:txBody>
      </p:sp>
      <p:sp>
        <p:nvSpPr>
          <p:cNvPr id="4" name="Marcador de pie de página 3">
            <a:extLst>
              <a:ext uri="{FF2B5EF4-FFF2-40B4-BE49-F238E27FC236}">
                <a16:creationId xmlns:a16="http://schemas.microsoft.com/office/drawing/2014/main" id="{094F9FD6-61FC-481F-AB0B-11B158B57F2D}"/>
              </a:ext>
            </a:extLst>
          </p:cNvPr>
          <p:cNvSpPr>
            <a:spLocks noGrp="1"/>
          </p:cNvSpPr>
          <p:nvPr>
            <p:ph type="ftr" sz="quarter" idx="11"/>
          </p:nvPr>
        </p:nvSpPr>
        <p:spPr/>
        <p:txBody>
          <a:bodyPr/>
          <a:lstStyle/>
          <a:p>
            <a:endParaRPr lang="es-ES" dirty="0"/>
          </a:p>
        </p:txBody>
      </p:sp>
      <p:sp>
        <p:nvSpPr>
          <p:cNvPr id="5" name="Marcador de número de diapositiva 4">
            <a:extLst>
              <a:ext uri="{FF2B5EF4-FFF2-40B4-BE49-F238E27FC236}">
                <a16:creationId xmlns:a16="http://schemas.microsoft.com/office/drawing/2014/main" id="{C8D18571-E77F-4F5A-AFEA-964A521E4CA5}"/>
              </a:ext>
            </a:extLst>
          </p:cNvPr>
          <p:cNvSpPr>
            <a:spLocks noGrp="1"/>
          </p:cNvSpPr>
          <p:nvPr>
            <p:ph type="sldNum" sz="quarter" idx="12"/>
          </p:nvPr>
        </p:nvSpPr>
        <p:spPr/>
        <p:txBody>
          <a:bodyPr/>
          <a:lstStyle/>
          <a:p>
            <a:fld id="{7DCB7575-941C-474A-B12B-346908C85921}" type="slidenum">
              <a:rPr lang="es-ES" smtClean="0"/>
              <a:t>‹Nº›</a:t>
            </a:fld>
            <a:endParaRPr lang="es-ES" dirty="0"/>
          </a:p>
        </p:txBody>
      </p:sp>
    </p:spTree>
    <p:extLst>
      <p:ext uri="{BB962C8B-B14F-4D97-AF65-F5344CB8AC3E}">
        <p14:creationId xmlns:p14="http://schemas.microsoft.com/office/powerpoint/2010/main" val="38233686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4DED33E-C273-4749-B8C8-4D9DDDFE68CE}"/>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BCA06844-460B-46C4-9BB1-1C2D24E92C63}"/>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BB96C3B6-C692-4721-8DB9-AB5865608165}"/>
              </a:ext>
            </a:extLst>
          </p:cNvPr>
          <p:cNvSpPr>
            <a:spLocks noGrp="1"/>
          </p:cNvSpPr>
          <p:nvPr>
            <p:ph type="dt" sz="half" idx="10"/>
          </p:nvPr>
        </p:nvSpPr>
        <p:spPr/>
        <p:txBody>
          <a:bodyPr/>
          <a:lstStyle/>
          <a:p>
            <a:fld id="{0159FAA7-C861-4ED5-B349-9EFD2E030791}" type="datetimeFigureOut">
              <a:rPr lang="es-ES" smtClean="0"/>
              <a:t>20/04/2020</a:t>
            </a:fld>
            <a:endParaRPr lang="es-ES" dirty="0"/>
          </a:p>
        </p:txBody>
      </p:sp>
      <p:sp>
        <p:nvSpPr>
          <p:cNvPr id="5" name="Marcador de pie de página 4">
            <a:extLst>
              <a:ext uri="{FF2B5EF4-FFF2-40B4-BE49-F238E27FC236}">
                <a16:creationId xmlns:a16="http://schemas.microsoft.com/office/drawing/2014/main" id="{E0A41180-0581-41E4-99D5-54771F16A4BD}"/>
              </a:ext>
            </a:extLst>
          </p:cNvPr>
          <p:cNvSpPr>
            <a:spLocks noGrp="1"/>
          </p:cNvSpPr>
          <p:nvPr>
            <p:ph type="ftr" sz="quarter" idx="11"/>
          </p:nvPr>
        </p:nvSpPr>
        <p:spPr/>
        <p:txBody>
          <a:bodyPr/>
          <a:lstStyle/>
          <a:p>
            <a:endParaRPr lang="es-ES" dirty="0"/>
          </a:p>
        </p:txBody>
      </p:sp>
      <p:sp>
        <p:nvSpPr>
          <p:cNvPr id="6" name="Marcador de número de diapositiva 5">
            <a:extLst>
              <a:ext uri="{FF2B5EF4-FFF2-40B4-BE49-F238E27FC236}">
                <a16:creationId xmlns:a16="http://schemas.microsoft.com/office/drawing/2014/main" id="{CFDA0F92-0F54-4D4D-B655-028F7EB4F29A}"/>
              </a:ext>
            </a:extLst>
          </p:cNvPr>
          <p:cNvSpPr>
            <a:spLocks noGrp="1"/>
          </p:cNvSpPr>
          <p:nvPr>
            <p:ph type="sldNum" sz="quarter" idx="12"/>
          </p:nvPr>
        </p:nvSpPr>
        <p:spPr/>
        <p:txBody>
          <a:bodyPr/>
          <a:lstStyle/>
          <a:p>
            <a:fld id="{C7C79C44-7908-4AAA-BADD-FEA5FF4ACDC8}" type="slidenum">
              <a:rPr lang="es-ES" smtClean="0"/>
              <a:t>‹Nº›</a:t>
            </a:fld>
            <a:endParaRPr lang="es-ES" dirty="0"/>
          </a:p>
        </p:txBody>
      </p:sp>
    </p:spTree>
    <p:extLst>
      <p:ext uri="{BB962C8B-B14F-4D97-AF65-F5344CB8AC3E}">
        <p14:creationId xmlns:p14="http://schemas.microsoft.com/office/powerpoint/2010/main" val="38631916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0325CE8-5480-443E-980E-83A0153E6BD4}"/>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p>
        </p:txBody>
      </p:sp>
      <p:sp>
        <p:nvSpPr>
          <p:cNvPr id="3" name="Marcador de texto 2">
            <a:extLst>
              <a:ext uri="{FF2B5EF4-FFF2-40B4-BE49-F238E27FC236}">
                <a16:creationId xmlns:a16="http://schemas.microsoft.com/office/drawing/2014/main" id="{934FD0F4-62C3-4C0C-B5F3-0BE3970A705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FEC51A90-0EBA-4B8C-855C-F54F7CAFF71A}"/>
              </a:ext>
            </a:extLst>
          </p:cNvPr>
          <p:cNvSpPr>
            <a:spLocks noGrp="1"/>
          </p:cNvSpPr>
          <p:nvPr>
            <p:ph type="dt" sz="half" idx="10"/>
          </p:nvPr>
        </p:nvSpPr>
        <p:spPr/>
        <p:txBody>
          <a:bodyPr/>
          <a:lstStyle/>
          <a:p>
            <a:fld id="{0159FAA7-C861-4ED5-B349-9EFD2E030791}" type="datetimeFigureOut">
              <a:rPr lang="es-ES" smtClean="0"/>
              <a:t>20/04/2020</a:t>
            </a:fld>
            <a:endParaRPr lang="es-ES" dirty="0"/>
          </a:p>
        </p:txBody>
      </p:sp>
      <p:sp>
        <p:nvSpPr>
          <p:cNvPr id="5" name="Marcador de pie de página 4">
            <a:extLst>
              <a:ext uri="{FF2B5EF4-FFF2-40B4-BE49-F238E27FC236}">
                <a16:creationId xmlns:a16="http://schemas.microsoft.com/office/drawing/2014/main" id="{B23F272F-0EAB-4DD9-82F0-BAAE164895B7}"/>
              </a:ext>
            </a:extLst>
          </p:cNvPr>
          <p:cNvSpPr>
            <a:spLocks noGrp="1"/>
          </p:cNvSpPr>
          <p:nvPr>
            <p:ph type="ftr" sz="quarter" idx="11"/>
          </p:nvPr>
        </p:nvSpPr>
        <p:spPr/>
        <p:txBody>
          <a:bodyPr/>
          <a:lstStyle/>
          <a:p>
            <a:endParaRPr lang="es-ES" dirty="0"/>
          </a:p>
        </p:txBody>
      </p:sp>
      <p:sp>
        <p:nvSpPr>
          <p:cNvPr id="6" name="Marcador de número de diapositiva 5">
            <a:extLst>
              <a:ext uri="{FF2B5EF4-FFF2-40B4-BE49-F238E27FC236}">
                <a16:creationId xmlns:a16="http://schemas.microsoft.com/office/drawing/2014/main" id="{1BF90544-0BCA-4815-97E4-AD689E11B88E}"/>
              </a:ext>
            </a:extLst>
          </p:cNvPr>
          <p:cNvSpPr>
            <a:spLocks noGrp="1"/>
          </p:cNvSpPr>
          <p:nvPr>
            <p:ph type="sldNum" sz="quarter" idx="12"/>
          </p:nvPr>
        </p:nvSpPr>
        <p:spPr/>
        <p:txBody>
          <a:bodyPr/>
          <a:lstStyle/>
          <a:p>
            <a:fld id="{C7C79C44-7908-4AAA-BADD-FEA5FF4ACDC8}" type="slidenum">
              <a:rPr lang="es-ES" smtClean="0"/>
              <a:t>‹Nº›</a:t>
            </a:fld>
            <a:endParaRPr lang="es-ES" dirty="0"/>
          </a:p>
        </p:txBody>
      </p:sp>
    </p:spTree>
    <p:extLst>
      <p:ext uri="{BB962C8B-B14F-4D97-AF65-F5344CB8AC3E}">
        <p14:creationId xmlns:p14="http://schemas.microsoft.com/office/powerpoint/2010/main" val="39790951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5FDD6A9-6E0D-49C6-9EEF-20444EF20BA6}"/>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4F02CFAB-7E85-4630-B14B-5E733DF6CB5E}"/>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contenido 3">
            <a:extLst>
              <a:ext uri="{FF2B5EF4-FFF2-40B4-BE49-F238E27FC236}">
                <a16:creationId xmlns:a16="http://schemas.microsoft.com/office/drawing/2014/main" id="{87EF474E-F437-4186-A889-5B09D35E47BD}"/>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fecha 4">
            <a:extLst>
              <a:ext uri="{FF2B5EF4-FFF2-40B4-BE49-F238E27FC236}">
                <a16:creationId xmlns:a16="http://schemas.microsoft.com/office/drawing/2014/main" id="{E86B1970-9481-452A-A4D6-2E22DF2C46C5}"/>
              </a:ext>
            </a:extLst>
          </p:cNvPr>
          <p:cNvSpPr>
            <a:spLocks noGrp="1"/>
          </p:cNvSpPr>
          <p:nvPr>
            <p:ph type="dt" sz="half" idx="10"/>
          </p:nvPr>
        </p:nvSpPr>
        <p:spPr/>
        <p:txBody>
          <a:bodyPr/>
          <a:lstStyle/>
          <a:p>
            <a:fld id="{0159FAA7-C861-4ED5-B349-9EFD2E030791}" type="datetimeFigureOut">
              <a:rPr lang="es-ES" smtClean="0"/>
              <a:t>20/04/2020</a:t>
            </a:fld>
            <a:endParaRPr lang="es-ES" dirty="0"/>
          </a:p>
        </p:txBody>
      </p:sp>
      <p:sp>
        <p:nvSpPr>
          <p:cNvPr id="6" name="Marcador de pie de página 5">
            <a:extLst>
              <a:ext uri="{FF2B5EF4-FFF2-40B4-BE49-F238E27FC236}">
                <a16:creationId xmlns:a16="http://schemas.microsoft.com/office/drawing/2014/main" id="{E8928E20-37A6-4216-A5B0-80FDE993EB95}"/>
              </a:ext>
            </a:extLst>
          </p:cNvPr>
          <p:cNvSpPr>
            <a:spLocks noGrp="1"/>
          </p:cNvSpPr>
          <p:nvPr>
            <p:ph type="ftr" sz="quarter" idx="11"/>
          </p:nvPr>
        </p:nvSpPr>
        <p:spPr/>
        <p:txBody>
          <a:bodyPr/>
          <a:lstStyle/>
          <a:p>
            <a:endParaRPr lang="es-ES" dirty="0"/>
          </a:p>
        </p:txBody>
      </p:sp>
      <p:sp>
        <p:nvSpPr>
          <p:cNvPr id="7" name="Marcador de número de diapositiva 6">
            <a:extLst>
              <a:ext uri="{FF2B5EF4-FFF2-40B4-BE49-F238E27FC236}">
                <a16:creationId xmlns:a16="http://schemas.microsoft.com/office/drawing/2014/main" id="{05CB5254-890C-48E2-85C3-0C5263F03F76}"/>
              </a:ext>
            </a:extLst>
          </p:cNvPr>
          <p:cNvSpPr>
            <a:spLocks noGrp="1"/>
          </p:cNvSpPr>
          <p:nvPr>
            <p:ph type="sldNum" sz="quarter" idx="12"/>
          </p:nvPr>
        </p:nvSpPr>
        <p:spPr/>
        <p:txBody>
          <a:bodyPr/>
          <a:lstStyle/>
          <a:p>
            <a:fld id="{C7C79C44-7908-4AAA-BADD-FEA5FF4ACDC8}" type="slidenum">
              <a:rPr lang="es-ES" smtClean="0"/>
              <a:t>‹Nº›</a:t>
            </a:fld>
            <a:endParaRPr lang="es-ES" dirty="0"/>
          </a:p>
        </p:txBody>
      </p:sp>
    </p:spTree>
    <p:extLst>
      <p:ext uri="{BB962C8B-B14F-4D97-AF65-F5344CB8AC3E}">
        <p14:creationId xmlns:p14="http://schemas.microsoft.com/office/powerpoint/2010/main" val="13382072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D747283-43EE-4E89-840F-6D1793248D29}"/>
              </a:ext>
            </a:extLst>
          </p:cNvPr>
          <p:cNvSpPr>
            <a:spLocks noGrp="1"/>
          </p:cNvSpPr>
          <p:nvPr>
            <p:ph type="title"/>
          </p:nvPr>
        </p:nvSpPr>
        <p:spPr>
          <a:xfrm>
            <a:off x="839788" y="365125"/>
            <a:ext cx="10515600" cy="1325563"/>
          </a:xfrm>
        </p:spPr>
        <p:txBody>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A0B79945-0D35-4242-815C-3374C12A0C7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7366CCBB-E87E-4A80-AB60-7E61FE0D171C}"/>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texto 4">
            <a:extLst>
              <a:ext uri="{FF2B5EF4-FFF2-40B4-BE49-F238E27FC236}">
                <a16:creationId xmlns:a16="http://schemas.microsoft.com/office/drawing/2014/main" id="{543618BC-84A3-46FF-B525-D7D0FE9A6E3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A7E06457-60AE-4EC4-87EA-14446B710E8C}"/>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Marcador de fecha 6">
            <a:extLst>
              <a:ext uri="{FF2B5EF4-FFF2-40B4-BE49-F238E27FC236}">
                <a16:creationId xmlns:a16="http://schemas.microsoft.com/office/drawing/2014/main" id="{08397BF0-5A26-4CD0-9D30-61EC3440A2B6}"/>
              </a:ext>
            </a:extLst>
          </p:cNvPr>
          <p:cNvSpPr>
            <a:spLocks noGrp="1"/>
          </p:cNvSpPr>
          <p:nvPr>
            <p:ph type="dt" sz="half" idx="10"/>
          </p:nvPr>
        </p:nvSpPr>
        <p:spPr/>
        <p:txBody>
          <a:bodyPr/>
          <a:lstStyle/>
          <a:p>
            <a:fld id="{0159FAA7-C861-4ED5-B349-9EFD2E030791}" type="datetimeFigureOut">
              <a:rPr lang="es-ES" smtClean="0"/>
              <a:t>20/04/2020</a:t>
            </a:fld>
            <a:endParaRPr lang="es-ES" dirty="0"/>
          </a:p>
        </p:txBody>
      </p:sp>
      <p:sp>
        <p:nvSpPr>
          <p:cNvPr id="8" name="Marcador de pie de página 7">
            <a:extLst>
              <a:ext uri="{FF2B5EF4-FFF2-40B4-BE49-F238E27FC236}">
                <a16:creationId xmlns:a16="http://schemas.microsoft.com/office/drawing/2014/main" id="{42266B09-ED20-4915-9F22-9EF25DBE2CAD}"/>
              </a:ext>
            </a:extLst>
          </p:cNvPr>
          <p:cNvSpPr>
            <a:spLocks noGrp="1"/>
          </p:cNvSpPr>
          <p:nvPr>
            <p:ph type="ftr" sz="quarter" idx="11"/>
          </p:nvPr>
        </p:nvSpPr>
        <p:spPr/>
        <p:txBody>
          <a:bodyPr/>
          <a:lstStyle/>
          <a:p>
            <a:endParaRPr lang="es-ES" dirty="0"/>
          </a:p>
        </p:txBody>
      </p:sp>
      <p:sp>
        <p:nvSpPr>
          <p:cNvPr id="9" name="Marcador de número de diapositiva 8">
            <a:extLst>
              <a:ext uri="{FF2B5EF4-FFF2-40B4-BE49-F238E27FC236}">
                <a16:creationId xmlns:a16="http://schemas.microsoft.com/office/drawing/2014/main" id="{D4948E48-B1A0-4333-920C-1A3F0148B2CA}"/>
              </a:ext>
            </a:extLst>
          </p:cNvPr>
          <p:cNvSpPr>
            <a:spLocks noGrp="1"/>
          </p:cNvSpPr>
          <p:nvPr>
            <p:ph type="sldNum" sz="quarter" idx="12"/>
          </p:nvPr>
        </p:nvSpPr>
        <p:spPr/>
        <p:txBody>
          <a:bodyPr/>
          <a:lstStyle/>
          <a:p>
            <a:fld id="{C7C79C44-7908-4AAA-BADD-FEA5FF4ACDC8}" type="slidenum">
              <a:rPr lang="es-ES" smtClean="0"/>
              <a:t>‹Nº›</a:t>
            </a:fld>
            <a:endParaRPr lang="es-ES" dirty="0"/>
          </a:p>
        </p:txBody>
      </p:sp>
    </p:spTree>
    <p:extLst>
      <p:ext uri="{BB962C8B-B14F-4D97-AF65-F5344CB8AC3E}">
        <p14:creationId xmlns:p14="http://schemas.microsoft.com/office/powerpoint/2010/main" val="28717788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5F52A77-DCA1-4EC6-8395-8813D1FAA3FA}"/>
              </a:ext>
            </a:extLst>
          </p:cNvPr>
          <p:cNvSpPr>
            <a:spLocks noGrp="1"/>
          </p:cNvSpPr>
          <p:nvPr>
            <p:ph type="title"/>
          </p:nvPr>
        </p:nvSpPr>
        <p:spPr/>
        <p:txBody>
          <a:bodyPr/>
          <a:lstStyle/>
          <a:p>
            <a:r>
              <a:rPr lang="es-ES"/>
              <a:t>Haga clic para modificar el estilo de título del patrón</a:t>
            </a:r>
          </a:p>
        </p:txBody>
      </p:sp>
      <p:sp>
        <p:nvSpPr>
          <p:cNvPr id="3" name="Marcador de fecha 2">
            <a:extLst>
              <a:ext uri="{FF2B5EF4-FFF2-40B4-BE49-F238E27FC236}">
                <a16:creationId xmlns:a16="http://schemas.microsoft.com/office/drawing/2014/main" id="{73D479A7-6C30-4DF4-9A42-08D426148EC9}"/>
              </a:ext>
            </a:extLst>
          </p:cNvPr>
          <p:cNvSpPr>
            <a:spLocks noGrp="1"/>
          </p:cNvSpPr>
          <p:nvPr>
            <p:ph type="dt" sz="half" idx="10"/>
          </p:nvPr>
        </p:nvSpPr>
        <p:spPr/>
        <p:txBody>
          <a:bodyPr/>
          <a:lstStyle/>
          <a:p>
            <a:fld id="{0159FAA7-C861-4ED5-B349-9EFD2E030791}" type="datetimeFigureOut">
              <a:rPr lang="es-ES" smtClean="0"/>
              <a:t>20/04/2020</a:t>
            </a:fld>
            <a:endParaRPr lang="es-ES" dirty="0"/>
          </a:p>
        </p:txBody>
      </p:sp>
      <p:sp>
        <p:nvSpPr>
          <p:cNvPr id="4" name="Marcador de pie de página 3">
            <a:extLst>
              <a:ext uri="{FF2B5EF4-FFF2-40B4-BE49-F238E27FC236}">
                <a16:creationId xmlns:a16="http://schemas.microsoft.com/office/drawing/2014/main" id="{5584D6BB-AA3B-4EF7-96C9-62243559B158}"/>
              </a:ext>
            </a:extLst>
          </p:cNvPr>
          <p:cNvSpPr>
            <a:spLocks noGrp="1"/>
          </p:cNvSpPr>
          <p:nvPr>
            <p:ph type="ftr" sz="quarter" idx="11"/>
          </p:nvPr>
        </p:nvSpPr>
        <p:spPr/>
        <p:txBody>
          <a:bodyPr/>
          <a:lstStyle/>
          <a:p>
            <a:endParaRPr lang="es-ES" dirty="0"/>
          </a:p>
        </p:txBody>
      </p:sp>
      <p:sp>
        <p:nvSpPr>
          <p:cNvPr id="5" name="Marcador de número de diapositiva 4">
            <a:extLst>
              <a:ext uri="{FF2B5EF4-FFF2-40B4-BE49-F238E27FC236}">
                <a16:creationId xmlns:a16="http://schemas.microsoft.com/office/drawing/2014/main" id="{853CACFB-17ED-41E1-BB46-9C75F10A01F6}"/>
              </a:ext>
            </a:extLst>
          </p:cNvPr>
          <p:cNvSpPr>
            <a:spLocks noGrp="1"/>
          </p:cNvSpPr>
          <p:nvPr>
            <p:ph type="sldNum" sz="quarter" idx="12"/>
          </p:nvPr>
        </p:nvSpPr>
        <p:spPr/>
        <p:txBody>
          <a:bodyPr/>
          <a:lstStyle/>
          <a:p>
            <a:fld id="{C7C79C44-7908-4AAA-BADD-FEA5FF4ACDC8}" type="slidenum">
              <a:rPr lang="es-ES" smtClean="0"/>
              <a:t>‹Nº›</a:t>
            </a:fld>
            <a:endParaRPr lang="es-ES" dirty="0"/>
          </a:p>
        </p:txBody>
      </p:sp>
    </p:spTree>
    <p:extLst>
      <p:ext uri="{BB962C8B-B14F-4D97-AF65-F5344CB8AC3E}">
        <p14:creationId xmlns:p14="http://schemas.microsoft.com/office/powerpoint/2010/main" val="24389020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7B2B61B2-2AEC-49D1-A5FB-3C73C1ACA04A}"/>
              </a:ext>
            </a:extLst>
          </p:cNvPr>
          <p:cNvSpPr>
            <a:spLocks noGrp="1"/>
          </p:cNvSpPr>
          <p:nvPr>
            <p:ph type="dt" sz="half" idx="10"/>
          </p:nvPr>
        </p:nvSpPr>
        <p:spPr/>
        <p:txBody>
          <a:bodyPr/>
          <a:lstStyle/>
          <a:p>
            <a:fld id="{0159FAA7-C861-4ED5-B349-9EFD2E030791}" type="datetimeFigureOut">
              <a:rPr lang="es-ES" smtClean="0"/>
              <a:t>20/04/2020</a:t>
            </a:fld>
            <a:endParaRPr lang="es-ES" dirty="0"/>
          </a:p>
        </p:txBody>
      </p:sp>
      <p:sp>
        <p:nvSpPr>
          <p:cNvPr id="3" name="Marcador de pie de página 2">
            <a:extLst>
              <a:ext uri="{FF2B5EF4-FFF2-40B4-BE49-F238E27FC236}">
                <a16:creationId xmlns:a16="http://schemas.microsoft.com/office/drawing/2014/main" id="{F6360353-DEF0-4F46-9B85-496316C6B399}"/>
              </a:ext>
            </a:extLst>
          </p:cNvPr>
          <p:cNvSpPr>
            <a:spLocks noGrp="1"/>
          </p:cNvSpPr>
          <p:nvPr>
            <p:ph type="ftr" sz="quarter" idx="11"/>
          </p:nvPr>
        </p:nvSpPr>
        <p:spPr/>
        <p:txBody>
          <a:bodyPr/>
          <a:lstStyle/>
          <a:p>
            <a:endParaRPr lang="es-ES" dirty="0"/>
          </a:p>
        </p:txBody>
      </p:sp>
      <p:sp>
        <p:nvSpPr>
          <p:cNvPr id="4" name="Marcador de número de diapositiva 3">
            <a:extLst>
              <a:ext uri="{FF2B5EF4-FFF2-40B4-BE49-F238E27FC236}">
                <a16:creationId xmlns:a16="http://schemas.microsoft.com/office/drawing/2014/main" id="{4A8D73CB-7A46-45B4-BD06-0D9B002D9134}"/>
              </a:ext>
            </a:extLst>
          </p:cNvPr>
          <p:cNvSpPr>
            <a:spLocks noGrp="1"/>
          </p:cNvSpPr>
          <p:nvPr>
            <p:ph type="sldNum" sz="quarter" idx="12"/>
          </p:nvPr>
        </p:nvSpPr>
        <p:spPr/>
        <p:txBody>
          <a:bodyPr/>
          <a:lstStyle/>
          <a:p>
            <a:fld id="{C7C79C44-7908-4AAA-BADD-FEA5FF4ACDC8}" type="slidenum">
              <a:rPr lang="es-ES" smtClean="0"/>
              <a:t>‹Nº›</a:t>
            </a:fld>
            <a:endParaRPr lang="es-ES" dirty="0"/>
          </a:p>
        </p:txBody>
      </p:sp>
    </p:spTree>
    <p:extLst>
      <p:ext uri="{BB962C8B-B14F-4D97-AF65-F5344CB8AC3E}">
        <p14:creationId xmlns:p14="http://schemas.microsoft.com/office/powerpoint/2010/main" val="1233613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5A0548A-6C91-470E-BAE4-EBC54A9E7EFA}"/>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71249666-8C25-42CE-AE34-AE4989704A6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texto 3">
            <a:extLst>
              <a:ext uri="{FF2B5EF4-FFF2-40B4-BE49-F238E27FC236}">
                <a16:creationId xmlns:a16="http://schemas.microsoft.com/office/drawing/2014/main" id="{3E22270A-0072-4F67-9D6B-5CE5324011A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C5952CCA-68CB-4770-AC69-DBC4E2BC0DA5}"/>
              </a:ext>
            </a:extLst>
          </p:cNvPr>
          <p:cNvSpPr>
            <a:spLocks noGrp="1"/>
          </p:cNvSpPr>
          <p:nvPr>
            <p:ph type="dt" sz="half" idx="10"/>
          </p:nvPr>
        </p:nvSpPr>
        <p:spPr/>
        <p:txBody>
          <a:bodyPr/>
          <a:lstStyle/>
          <a:p>
            <a:fld id="{0159FAA7-C861-4ED5-B349-9EFD2E030791}" type="datetimeFigureOut">
              <a:rPr lang="es-ES" smtClean="0"/>
              <a:t>20/04/2020</a:t>
            </a:fld>
            <a:endParaRPr lang="es-ES" dirty="0"/>
          </a:p>
        </p:txBody>
      </p:sp>
      <p:sp>
        <p:nvSpPr>
          <p:cNvPr id="6" name="Marcador de pie de página 5">
            <a:extLst>
              <a:ext uri="{FF2B5EF4-FFF2-40B4-BE49-F238E27FC236}">
                <a16:creationId xmlns:a16="http://schemas.microsoft.com/office/drawing/2014/main" id="{BF9C7D10-8457-4E3B-A1B8-21282A7F9854}"/>
              </a:ext>
            </a:extLst>
          </p:cNvPr>
          <p:cNvSpPr>
            <a:spLocks noGrp="1"/>
          </p:cNvSpPr>
          <p:nvPr>
            <p:ph type="ftr" sz="quarter" idx="11"/>
          </p:nvPr>
        </p:nvSpPr>
        <p:spPr/>
        <p:txBody>
          <a:bodyPr/>
          <a:lstStyle/>
          <a:p>
            <a:endParaRPr lang="es-ES" dirty="0"/>
          </a:p>
        </p:txBody>
      </p:sp>
      <p:sp>
        <p:nvSpPr>
          <p:cNvPr id="7" name="Marcador de número de diapositiva 6">
            <a:extLst>
              <a:ext uri="{FF2B5EF4-FFF2-40B4-BE49-F238E27FC236}">
                <a16:creationId xmlns:a16="http://schemas.microsoft.com/office/drawing/2014/main" id="{184C4606-705A-4834-8D74-D12388AD2F82}"/>
              </a:ext>
            </a:extLst>
          </p:cNvPr>
          <p:cNvSpPr>
            <a:spLocks noGrp="1"/>
          </p:cNvSpPr>
          <p:nvPr>
            <p:ph type="sldNum" sz="quarter" idx="12"/>
          </p:nvPr>
        </p:nvSpPr>
        <p:spPr/>
        <p:txBody>
          <a:bodyPr/>
          <a:lstStyle/>
          <a:p>
            <a:fld id="{C7C79C44-7908-4AAA-BADD-FEA5FF4ACDC8}" type="slidenum">
              <a:rPr lang="es-ES" smtClean="0"/>
              <a:t>‹Nº›</a:t>
            </a:fld>
            <a:endParaRPr lang="es-ES" dirty="0"/>
          </a:p>
        </p:txBody>
      </p:sp>
    </p:spTree>
    <p:extLst>
      <p:ext uri="{BB962C8B-B14F-4D97-AF65-F5344CB8AC3E}">
        <p14:creationId xmlns:p14="http://schemas.microsoft.com/office/powerpoint/2010/main" val="3068791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D7AF364-B6C7-40B7-8BDA-FD2B62EE1065}"/>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posición de imagen 2">
            <a:extLst>
              <a:ext uri="{FF2B5EF4-FFF2-40B4-BE49-F238E27FC236}">
                <a16:creationId xmlns:a16="http://schemas.microsoft.com/office/drawing/2014/main" id="{2F6A2AF6-93B0-444F-9327-A4693B6BDA3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dirty="0"/>
          </a:p>
        </p:txBody>
      </p:sp>
      <p:sp>
        <p:nvSpPr>
          <p:cNvPr id="4" name="Marcador de texto 3">
            <a:extLst>
              <a:ext uri="{FF2B5EF4-FFF2-40B4-BE49-F238E27FC236}">
                <a16:creationId xmlns:a16="http://schemas.microsoft.com/office/drawing/2014/main" id="{81D19903-2D99-4285-8F48-0F4C1AF93FC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9F501EFD-EA32-43BA-864F-470E4A7E7ADD}"/>
              </a:ext>
            </a:extLst>
          </p:cNvPr>
          <p:cNvSpPr>
            <a:spLocks noGrp="1"/>
          </p:cNvSpPr>
          <p:nvPr>
            <p:ph type="dt" sz="half" idx="10"/>
          </p:nvPr>
        </p:nvSpPr>
        <p:spPr/>
        <p:txBody>
          <a:bodyPr/>
          <a:lstStyle/>
          <a:p>
            <a:fld id="{0159FAA7-C861-4ED5-B349-9EFD2E030791}" type="datetimeFigureOut">
              <a:rPr lang="es-ES" smtClean="0"/>
              <a:t>20/04/2020</a:t>
            </a:fld>
            <a:endParaRPr lang="es-ES" dirty="0"/>
          </a:p>
        </p:txBody>
      </p:sp>
      <p:sp>
        <p:nvSpPr>
          <p:cNvPr id="6" name="Marcador de pie de página 5">
            <a:extLst>
              <a:ext uri="{FF2B5EF4-FFF2-40B4-BE49-F238E27FC236}">
                <a16:creationId xmlns:a16="http://schemas.microsoft.com/office/drawing/2014/main" id="{5F5B6FD3-995E-4A50-928A-BBB36DD70D30}"/>
              </a:ext>
            </a:extLst>
          </p:cNvPr>
          <p:cNvSpPr>
            <a:spLocks noGrp="1"/>
          </p:cNvSpPr>
          <p:nvPr>
            <p:ph type="ftr" sz="quarter" idx="11"/>
          </p:nvPr>
        </p:nvSpPr>
        <p:spPr/>
        <p:txBody>
          <a:bodyPr/>
          <a:lstStyle/>
          <a:p>
            <a:endParaRPr lang="es-ES" dirty="0"/>
          </a:p>
        </p:txBody>
      </p:sp>
      <p:sp>
        <p:nvSpPr>
          <p:cNvPr id="7" name="Marcador de número de diapositiva 6">
            <a:extLst>
              <a:ext uri="{FF2B5EF4-FFF2-40B4-BE49-F238E27FC236}">
                <a16:creationId xmlns:a16="http://schemas.microsoft.com/office/drawing/2014/main" id="{3E5E0589-23A9-45D9-B49D-5C83A39CA67C}"/>
              </a:ext>
            </a:extLst>
          </p:cNvPr>
          <p:cNvSpPr>
            <a:spLocks noGrp="1"/>
          </p:cNvSpPr>
          <p:nvPr>
            <p:ph type="sldNum" sz="quarter" idx="12"/>
          </p:nvPr>
        </p:nvSpPr>
        <p:spPr/>
        <p:txBody>
          <a:bodyPr/>
          <a:lstStyle/>
          <a:p>
            <a:fld id="{C7C79C44-7908-4AAA-BADD-FEA5FF4ACDC8}" type="slidenum">
              <a:rPr lang="es-ES" smtClean="0"/>
              <a:t>‹Nº›</a:t>
            </a:fld>
            <a:endParaRPr lang="es-ES" dirty="0"/>
          </a:p>
        </p:txBody>
      </p:sp>
    </p:spTree>
    <p:extLst>
      <p:ext uri="{BB962C8B-B14F-4D97-AF65-F5344CB8AC3E}">
        <p14:creationId xmlns:p14="http://schemas.microsoft.com/office/powerpoint/2010/main" val="7755889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77A72065-0322-4261-9487-AECEFA12171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2673C770-72AC-490A-BB71-86118EA521B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84B8E392-A273-4503-A0D6-88F9B6297B7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159FAA7-C861-4ED5-B349-9EFD2E030791}" type="datetimeFigureOut">
              <a:rPr lang="es-ES" smtClean="0"/>
              <a:t>20/04/2020</a:t>
            </a:fld>
            <a:endParaRPr lang="es-ES" dirty="0"/>
          </a:p>
        </p:txBody>
      </p:sp>
      <p:sp>
        <p:nvSpPr>
          <p:cNvPr id="5" name="Marcador de pie de página 4">
            <a:extLst>
              <a:ext uri="{FF2B5EF4-FFF2-40B4-BE49-F238E27FC236}">
                <a16:creationId xmlns:a16="http://schemas.microsoft.com/office/drawing/2014/main" id="{DDF56921-8B92-4E68-8CAD-A3839980D7D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dirty="0"/>
          </a:p>
        </p:txBody>
      </p:sp>
      <p:sp>
        <p:nvSpPr>
          <p:cNvPr id="6" name="Marcador de número de diapositiva 5">
            <a:extLst>
              <a:ext uri="{FF2B5EF4-FFF2-40B4-BE49-F238E27FC236}">
                <a16:creationId xmlns:a16="http://schemas.microsoft.com/office/drawing/2014/main" id="{A025FDA0-D92B-4F6E-9A17-85465098875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7C79C44-7908-4AAA-BADD-FEA5FF4ACDC8}" type="slidenum">
              <a:rPr lang="es-ES" smtClean="0"/>
              <a:t>‹Nº›</a:t>
            </a:fld>
            <a:endParaRPr lang="es-ES" dirty="0"/>
          </a:p>
        </p:txBody>
      </p:sp>
    </p:spTree>
    <p:extLst>
      <p:ext uri="{BB962C8B-B14F-4D97-AF65-F5344CB8AC3E}">
        <p14:creationId xmlns:p14="http://schemas.microsoft.com/office/powerpoint/2010/main" val="24315525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61"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2087F870-C2F6-40BB-AE46-5F7CD611BEF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B789C42D-A44A-4AF1-89B1-6E97E1AF1C8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AF0E8F43-D0F7-4F77-960F-E469CB361E9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B3B30F4-5E5A-4DA3-B1D0-53415E144105}" type="datetimeFigureOut">
              <a:rPr lang="es-ES" smtClean="0"/>
              <a:t>20/04/2020</a:t>
            </a:fld>
            <a:endParaRPr lang="es-ES" dirty="0"/>
          </a:p>
        </p:txBody>
      </p:sp>
      <p:sp>
        <p:nvSpPr>
          <p:cNvPr id="5" name="Marcador de pie de página 4">
            <a:extLst>
              <a:ext uri="{FF2B5EF4-FFF2-40B4-BE49-F238E27FC236}">
                <a16:creationId xmlns:a16="http://schemas.microsoft.com/office/drawing/2014/main" id="{48374AC5-CD1E-4E84-97DD-2BEBF1FC1BC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dirty="0"/>
          </a:p>
        </p:txBody>
      </p:sp>
      <p:sp>
        <p:nvSpPr>
          <p:cNvPr id="6" name="Marcador de número de diapositiva 5">
            <a:extLst>
              <a:ext uri="{FF2B5EF4-FFF2-40B4-BE49-F238E27FC236}">
                <a16:creationId xmlns:a16="http://schemas.microsoft.com/office/drawing/2014/main" id="{EF704B83-0926-4FA1-8D91-7A3537DC624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CB7575-941C-474A-B12B-346908C85921}" type="slidenum">
              <a:rPr lang="es-ES" smtClean="0"/>
              <a:t>‹Nº›</a:t>
            </a:fld>
            <a:endParaRPr lang="es-ES" dirty="0"/>
          </a:p>
        </p:txBody>
      </p:sp>
    </p:spTree>
    <p:extLst>
      <p:ext uri="{BB962C8B-B14F-4D97-AF65-F5344CB8AC3E}">
        <p14:creationId xmlns:p14="http://schemas.microsoft.com/office/powerpoint/2010/main" val="3541852311"/>
      </p:ext>
    </p:extLst>
  </p:cSld>
  <p:clrMap bg1="lt1" tx1="dk1" bg2="lt2" tx2="dk2" accent1="accent1" accent2="accent2" accent3="accent3" accent4="accent4" accent5="accent5" accent6="accent6" hlink="hlink" folHlink="folHlink"/>
  <p:sldLayoutIdLst>
    <p:sldLayoutId id="2147483654"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00.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0.xml"/><Relationship Id="rId1" Type="http://schemas.openxmlformats.org/officeDocument/2006/relationships/slideLayout" Target="../slideLayouts/slideLayout8.xml"/><Relationship Id="rId6" Type="http://schemas.openxmlformats.org/officeDocument/2006/relationships/hyperlink" Target="http://localhost:3000/" TargetMode="External"/><Relationship Id="rId5" Type="http://schemas.openxmlformats.org/officeDocument/2006/relationships/image" Target="../media/image78.png"/><Relationship Id="rId4" Type="http://schemas.openxmlformats.org/officeDocument/2006/relationships/image" Target="../media/image36.sv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Layout" Target="../slideLayouts/slideLayout8.xml"/><Relationship Id="rId1" Type="http://schemas.openxmlformats.org/officeDocument/2006/relationships/video" Target="https://www.youtube.com/embed/ztspvPYybIY?feature=oembed" TargetMode="External"/><Relationship Id="rId4" Type="http://schemas.openxmlformats.org/officeDocument/2006/relationships/hyperlink" Target="https://youtu.be/ztspvPYybIY" TargetMode="Externa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Layout" Target="../slideLayouts/slideLayout8.xml"/><Relationship Id="rId6" Type="http://schemas.openxmlformats.org/officeDocument/2006/relationships/image" Target="../media/image71.png"/><Relationship Id="rId5" Type="http://schemas.openxmlformats.org/officeDocument/2006/relationships/hyperlink" Target="http://localhost:1337/" TargetMode="External"/><Relationship Id="rId4" Type="http://schemas.openxmlformats.org/officeDocument/2006/relationships/image" Target="../media/image70.png"/></Relationships>
</file>

<file path=ppt/slides/_rels/slide117.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Layout" Target="../slideLayouts/slideLayout8.xml"/><Relationship Id="rId4" Type="http://schemas.openxmlformats.org/officeDocument/2006/relationships/image" Target="../media/image79.png"/></Relationships>
</file>

<file path=ppt/slides/_rels/slide118.xml.rels><?xml version="1.0" encoding="UTF-8" standalone="yes"?>
<Relationships xmlns="http://schemas.openxmlformats.org/package/2006/relationships"><Relationship Id="rId2" Type="http://schemas.openxmlformats.org/officeDocument/2006/relationships/image" Target="../media/image80.jpe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20.xml.rels><?xml version="1.0" encoding="UTF-8" standalone="yes"?>
<Relationships xmlns="http://schemas.openxmlformats.org/package/2006/relationships"><Relationship Id="rId3" Type="http://schemas.openxmlformats.org/officeDocument/2006/relationships/image" Target="../media/image82.svg"/><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hyperlink" Target="https://github.com/vuejs/vue" TargetMode="External"/><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image" Target="../media/image84.jpe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9.xml"/></Relationships>
</file>

<file path=ppt/slides/_rels/slide124.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Layout" Target="../slideLayouts/slideLayout8.xml"/></Relationships>
</file>

<file path=ppt/slides/_rels/slide126.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88.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9.xml"/></Relationships>
</file>

<file path=ppt/slides/_rels/slide13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90.svg"/></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3" Type="http://schemas.openxmlformats.org/officeDocument/2006/relationships/hyperlink" Target="https://www.postman.com/" TargetMode="External"/><Relationship Id="rId2" Type="http://schemas.openxmlformats.org/officeDocument/2006/relationships/image" Target="../media/image91.png"/><Relationship Id="rId1" Type="http://schemas.openxmlformats.org/officeDocument/2006/relationships/slideLayout" Target="../slideLayouts/slideLayout6.xml"/><Relationship Id="rId4" Type="http://schemas.openxmlformats.org/officeDocument/2006/relationships/image" Target="../media/image92.pn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Layout" Target="../slideLayouts/slideLayout8.xml"/><Relationship Id="rId6" Type="http://schemas.openxmlformats.org/officeDocument/2006/relationships/hyperlink" Target="http://localhost:1337/HelloForm.html" TargetMode="External"/><Relationship Id="rId5" Type="http://schemas.openxmlformats.org/officeDocument/2006/relationships/image" Target="../media/image94.png"/><Relationship Id="rId4" Type="http://schemas.openxmlformats.org/officeDocument/2006/relationships/image" Target="../media/image93.png"/></Relationships>
</file>

<file path=ppt/slides/_rels/slide138.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Layout" Target="../slideLayouts/slideLayout8.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Layout" Target="../slideLayouts/slideLayout8.xml"/><Relationship Id="rId6" Type="http://schemas.openxmlformats.org/officeDocument/2006/relationships/hyperlink" Target="http://localhost:1337/HelloForm.html" TargetMode="External"/><Relationship Id="rId5" Type="http://schemas.openxmlformats.org/officeDocument/2006/relationships/image" Target="../media/image94.png"/><Relationship Id="rId4" Type="http://schemas.openxmlformats.org/officeDocument/2006/relationships/image" Target="../media/image93.png"/></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image" Target="../media/image95.jpe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image" Target="../media/image96.jpeg"/><Relationship Id="rId2" Type="http://schemas.openxmlformats.org/officeDocument/2006/relationships/hyperlink" Target="https://es.wikipedia.org/wiki/Protocolo_sin_estado" TargetMode="Externa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hyperlink" Target="http://jade-lang.com/" TargetMode="External"/><Relationship Id="rId2" Type="http://schemas.openxmlformats.org/officeDocument/2006/relationships/hyperlink" Target="http://expressjs.com/es/" TargetMode="External"/><Relationship Id="rId1" Type="http://schemas.openxmlformats.org/officeDocument/2006/relationships/slideLayout" Target="../slideLayouts/slideLayout2.xml"/><Relationship Id="rId6" Type="http://schemas.openxmlformats.org/officeDocument/2006/relationships/image" Target="../media/image14.jpeg"/><Relationship Id="rId5" Type="http://schemas.openxmlformats.org/officeDocument/2006/relationships/hyperlink" Target="http://johnny-five.com/" TargetMode="External"/><Relationship Id="rId4" Type="http://schemas.openxmlformats.org/officeDocument/2006/relationships/hyperlink" Target="http://lynckia.com/" TargetMode="External"/></Relationships>
</file>

<file path=ppt/slides/_rels/slide150.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Layout" Target="../slideLayouts/slideLayout8.xml"/></Relationships>
</file>

<file path=ppt/slides/_rels/slide151.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Layout" Target="../slideLayouts/slideLayout8.xml"/></Relationships>
</file>

<file path=ppt/slides/_rels/slide152.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Layout" Target="../slideLayouts/slideLayout8.xml"/></Relationships>
</file>

<file path=ppt/slides/_rels/slide153.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Layout" Target="../slideLayouts/slideLayout8.xml"/></Relationships>
</file>

<file path=ppt/slides/_rels/slide154.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Layout" Target="../slideLayouts/slideLayout8.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6.xml.rels><?xml version="1.0" encoding="UTF-8" standalone="yes"?>
<Relationships xmlns="http://schemas.openxmlformats.org/package/2006/relationships"><Relationship Id="rId3" Type="http://schemas.openxmlformats.org/officeDocument/2006/relationships/image" Target="../media/image98.svg"/><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3" Type="http://schemas.openxmlformats.org/officeDocument/2006/relationships/hyperlink" Target="https://socket.io/" TargetMode="External"/><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Layout" Target="../slideLayouts/slideLayout8.xml"/></Relationships>
</file>

<file path=ppt/slides/_rels/slide162.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Layout" Target="../slideLayouts/slideLayout8.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4.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9.xml"/></Relationships>
</file>

<file path=ppt/slides/_rels/slide165.xml.rels><?xml version="1.0" encoding="UTF-8" standalone="yes"?>
<Relationships xmlns="http://schemas.openxmlformats.org/package/2006/relationships"><Relationship Id="rId3" Type="http://schemas.openxmlformats.org/officeDocument/2006/relationships/hyperlink" Target="https://mochajs.org/" TargetMode="External"/><Relationship Id="rId7" Type="http://schemas.openxmlformats.org/officeDocument/2006/relationships/image" Target="../media/image103.png"/><Relationship Id="rId2" Type="http://schemas.openxmlformats.org/officeDocument/2006/relationships/hyperlink" Target="https://jasmine.github.io/" TargetMode="External"/><Relationship Id="rId1" Type="http://schemas.openxmlformats.org/officeDocument/2006/relationships/slideLayout" Target="../slideLayouts/slideLayout2.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hyperlink" Target="https://jestjs.io/" TargetMode="External"/></Relationships>
</file>

<file path=ppt/slides/_rels/slide166.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168.xml.rels><?xml version="1.0" encoding="UTF-8" standalone="yes"?>
<Relationships xmlns="http://schemas.openxmlformats.org/package/2006/relationships"><Relationship Id="rId3" Type="http://schemas.openxmlformats.org/officeDocument/2006/relationships/image" Target="../media/image106.svg"/><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70.xml.rels><?xml version="1.0" encoding="UTF-8" standalone="yes"?>
<Relationships xmlns="http://schemas.openxmlformats.org/package/2006/relationships"><Relationship Id="rId3" Type="http://schemas.openxmlformats.org/officeDocument/2006/relationships/image" Target="../media/image108.svg"/><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8" Type="http://schemas.microsoft.com/office/2007/relationships/diagramDrawing" Target="../diagrams/drawing10.xml"/><Relationship Id="rId3" Type="http://schemas.openxmlformats.org/officeDocument/2006/relationships/image" Target="../media/image110.svg"/><Relationship Id="rId7" Type="http://schemas.openxmlformats.org/officeDocument/2006/relationships/diagramColors" Target="../diagrams/colors10.xml"/><Relationship Id="rId2" Type="http://schemas.openxmlformats.org/officeDocument/2006/relationships/image" Target="../media/image109.png"/><Relationship Id="rId1" Type="http://schemas.openxmlformats.org/officeDocument/2006/relationships/slideLayout" Target="../slideLayouts/slideLayout2.xml"/><Relationship Id="rId6" Type="http://schemas.openxmlformats.org/officeDocument/2006/relationships/diagramQuickStyle" Target="../diagrams/quickStyle10.xml"/><Relationship Id="rId5" Type="http://schemas.openxmlformats.org/officeDocument/2006/relationships/diagramLayout" Target="../diagrams/layout10.xml"/><Relationship Id="rId4" Type="http://schemas.openxmlformats.org/officeDocument/2006/relationships/diagramData" Target="../diagrams/data10.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3.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Layout" Target="../slideLayouts/slideLayout8.xml"/></Relationships>
</file>

<file path=ppt/slides/_rels/slide174.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Layout" Target="../slideLayouts/slideLayout8.xml"/></Relationships>
</file>

<file path=ppt/slides/_rels/slide175.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Layout" Target="../slideLayouts/slideLayout8.xml"/></Relationships>
</file>

<file path=ppt/slides/_rels/slide176.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Layout" Target="../slideLayouts/slideLayout8.xml"/></Relationships>
</file>

<file path=ppt/slides/_rels/slide177.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Layout" Target="../slideLayouts/slideLayout8.xml"/></Relationships>
</file>

<file path=ppt/slides/_rels/slide178.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Layout" Target="../slideLayouts/slideLayout8.xml"/></Relationships>
</file>

<file path=ppt/slides/_rels/slide179.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hyperlink" Target="https://git-scm.com/" TargetMode="External"/><Relationship Id="rId2" Type="http://schemas.openxmlformats.org/officeDocument/2006/relationships/image" Target="../media/image23.png"/><Relationship Id="rId1" Type="http://schemas.openxmlformats.org/officeDocument/2006/relationships/slideLayout" Target="../slideLayouts/slideLayout9.xml"/></Relationships>
</file>

<file path=ppt/slides/_rels/slide180.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Layout" Target="../slideLayouts/slideLayout8.xml"/></Relationships>
</file>

<file path=ppt/slides/_rels/slide181.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182.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2.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183.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Layout" Target="../slideLayouts/slideLayout8.xml"/></Relationships>
</file>

<file path=ppt/slides/_rels/slide184.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2.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18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hyperlink" Target="http://url_repositorio/"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hyperlink" Target="https://github.com/" TargetMode="Externa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hyperlink" Target="mailto:alce65@hotmail.es" TargetMode="External"/><Relationship Id="rId2" Type="http://schemas.openxmlformats.org/officeDocument/2006/relationships/image" Target="../media/image1.png"/><Relationship Id="rId1" Type="http://schemas.openxmlformats.org/officeDocument/2006/relationships/slideLayout" Target="../slideLayouts/slideLayout9.xml"/><Relationship Id="rId4" Type="http://schemas.openxmlformats.org/officeDocument/2006/relationships/image" Target="../media/image2.jpeg"/></Relationships>
</file>

<file path=ppt/slides/_rels/slide20.xml.rels><?xml version="1.0" encoding="UTF-8" standalone="yes"?>
<Relationships xmlns="http://schemas.openxmlformats.org/package/2006/relationships"><Relationship Id="rId3" Type="http://schemas.openxmlformats.org/officeDocument/2006/relationships/hyperlink" Target="https://code.visualstudio.com/" TargetMode="External"/><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9.xml"/><Relationship Id="rId5" Type="http://schemas.openxmlformats.org/officeDocument/2006/relationships/image" Target="../media/image29.png"/><Relationship Id="rId4" Type="http://schemas.openxmlformats.org/officeDocument/2006/relationships/image" Target="../media/image28.png"/></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8.xml"/><Relationship Id="rId4" Type="http://schemas.openxmlformats.org/officeDocument/2006/relationships/image" Target="../media/image32.png"/></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6.xml"/><Relationship Id="rId4" Type="http://schemas.openxmlformats.org/officeDocument/2006/relationships/image" Target="../media/image39.png"/></Relationships>
</file>

<file path=ppt/slides/_rels/slide2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6.xml"/><Relationship Id="rId5" Type="http://schemas.openxmlformats.org/officeDocument/2006/relationships/hyperlink" Target="https://www.npmjs.com/" TargetMode="External"/><Relationship Id="rId4" Type="http://schemas.openxmlformats.org/officeDocument/2006/relationships/hyperlink" Target="https://nodejs.org/es/"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hyperlink" Target="https://github.com/coreybutler/nvm-windows" TargetMode="External"/><Relationship Id="rId1" Type="http://schemas.openxmlformats.org/officeDocument/2006/relationships/slideLayout" Target="../slideLayouts/slideLayout8.xml"/><Relationship Id="rId4" Type="http://schemas.openxmlformats.org/officeDocument/2006/relationships/image" Target="../media/image36.svg"/></Relationships>
</file>

<file path=ppt/slides/_rels/slide2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hyperlink" Target="https://nodemon.io/" TargetMode="Externa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46.svg"/></Relationships>
</file>

<file path=ppt/slides/_rels/slide31.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3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6.xml"/><Relationship Id="rId4" Type="http://schemas.openxmlformats.org/officeDocument/2006/relationships/hyperlink" Target="http://blog.webfaction.com/2008/12/a-little-holiday-present-10000-reqssec-with-nginx-2/" TargetMode="External"/></Relationships>
</file>

<file path=ppt/slides/_rels/slide36.xml.rels><?xml version="1.0" encoding="UTF-8" standalone="yes"?>
<Relationships xmlns="http://schemas.openxmlformats.org/package/2006/relationships"><Relationship Id="rId8" Type="http://schemas.openxmlformats.org/officeDocument/2006/relationships/hyperlink" Target="http://blog.loadimpact.com/blog/node-js-vs-php-using-load-impact-to-visualize-node-js-efficency/" TargetMode="External"/><Relationship Id="rId3" Type="http://schemas.openxmlformats.org/officeDocument/2006/relationships/hyperlink" Target="http://es.slideshare.net/BEEVA_es/documentacin-nodejs?related=4" TargetMode="External"/><Relationship Id="rId7" Type="http://schemas.openxmlformats.org/officeDocument/2006/relationships/hyperlink" Target="https://github.com/jskvara/node-js-vs-apache-php-benchmark" TargetMode="External"/><Relationship Id="rId2" Type="http://schemas.openxmlformats.org/officeDocument/2006/relationships/notesSlide" Target="../notesSlides/notesSlide1.xml"/><Relationship Id="rId1" Type="http://schemas.openxmlformats.org/officeDocument/2006/relationships/slideLayout" Target="../slideLayouts/slideLayout6.xml"/><Relationship Id="rId6" Type="http://schemas.openxmlformats.org/officeDocument/2006/relationships/hyperlink" Target="http://zgadzaj.com/benchmarking-nodejs-basic-performance-tests-against-apache-php" TargetMode="External"/><Relationship Id="rId5" Type="http://schemas.openxmlformats.org/officeDocument/2006/relationships/image" Target="../media/image52.png"/><Relationship Id="rId4" Type="http://schemas.openxmlformats.org/officeDocument/2006/relationships/image" Target="../media/image51.jpg"/><Relationship Id="rId9" Type="http://schemas.openxmlformats.org/officeDocument/2006/relationships/image" Target="../media/image48.png"/></Relationships>
</file>

<file path=ppt/slides/_rels/slide3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55.svg"/><Relationship Id="rId2" Type="http://schemas.openxmlformats.org/officeDocument/2006/relationships/image" Target="../media/image54.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57.emf"/></Relationships>
</file>

<file path=ppt/slides/_rels/slide4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57.emf"/></Relationships>
</file>

<file path=ppt/slides/_rels/slide43.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61.sv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hyperlink" Target="https://nodejs.org/es/" TargetMode="External"/></Relationships>
</file>

<file path=ppt/slides/_rels/slide5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64.jpeg"/><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57.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58.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hyperlink" Target="http://www.commonjs.org/" TargetMode="External"/><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Layout" Target="../slideLayouts/slideLayout8.xml"/></Relationships>
</file>

<file path=ppt/slides/_rels/slide64.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Layout" Target="../slideLayouts/slideLayout8.xml"/></Relationships>
</file>

<file path=ppt/slides/_rels/slide6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68.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5.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Layout" Target="../slideLayouts/slideLayout8.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3" Type="http://schemas.openxmlformats.org/officeDocument/2006/relationships/image" Target="../media/image67.sv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Layout" Target="../slideLayouts/slideLayout8.xml"/><Relationship Id="rId5" Type="http://schemas.openxmlformats.org/officeDocument/2006/relationships/hyperlink" Target="http://localhost:1337/" TargetMode="External"/><Relationship Id="rId4" Type="http://schemas.openxmlformats.org/officeDocument/2006/relationships/image" Target="../media/image68.png"/></Relationships>
</file>

<file path=ppt/slides/_rels/slide79.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Layout" Target="../slideLayouts/slideLayout8.xml"/><Relationship Id="rId4" Type="http://schemas.openxmlformats.org/officeDocument/2006/relationships/image" Target="../media/image69.png"/></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Layout" Target="../slideLayouts/slideLayout8.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Layout" Target="../slideLayouts/slideLayout8.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Layout" Target="../slideLayouts/slideLayout8.xml"/><Relationship Id="rId6" Type="http://schemas.openxmlformats.org/officeDocument/2006/relationships/image" Target="../media/image71.png"/><Relationship Id="rId5" Type="http://schemas.openxmlformats.org/officeDocument/2006/relationships/hyperlink" Target="http://localhost:1337/" TargetMode="External"/><Relationship Id="rId4" Type="http://schemas.openxmlformats.org/officeDocument/2006/relationships/image" Target="../media/image70.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diagramLayout" Target="../diagrams/layout1.xml"/><Relationship Id="rId7" Type="http://schemas.openxmlformats.org/officeDocument/2006/relationships/image" Target="../media/image7.jpe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90.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Layout" Target="../slideLayouts/slideLayout8.xml"/><Relationship Id="rId5" Type="http://schemas.openxmlformats.org/officeDocument/2006/relationships/hyperlink" Target="http://localhost:1337/" TargetMode="External"/><Relationship Id="rId4" Type="http://schemas.openxmlformats.org/officeDocument/2006/relationships/image" Target="../media/image72.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2.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Layout" Target="../slideLayouts/slideLayout8.xml"/><Relationship Id="rId5" Type="http://schemas.openxmlformats.org/officeDocument/2006/relationships/hyperlink" Target="http://localhost:1337/?name=Pepe" TargetMode="External"/><Relationship Id="rId4" Type="http://schemas.openxmlformats.org/officeDocument/2006/relationships/image" Target="../media/image72.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Layout" Target="../slideLayouts/slideLayout8.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2" Type="http://schemas.openxmlformats.org/officeDocument/2006/relationships/hyperlink" Target="https://swagger.io/" TargetMode="External"/><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3" Type="http://schemas.openxmlformats.org/officeDocument/2006/relationships/hyperlink" Target="http://expressjs.com/" TargetMode="External"/><Relationship Id="rId2" Type="http://schemas.openxmlformats.org/officeDocument/2006/relationships/image" Target="../media/image7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7">
            <a:extLst>
              <a:ext uri="{FF2B5EF4-FFF2-40B4-BE49-F238E27FC236}">
                <a16:creationId xmlns:a16="http://schemas.microsoft.com/office/drawing/2014/main" id="{FFD48BC7-DC40-47DE-87EE-9F4B6ECB9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useBgFill="1">
        <p:nvSpPr>
          <p:cNvPr id="17" name="Freeform: Shape 9">
            <a:extLst>
              <a:ext uri="{FF2B5EF4-FFF2-40B4-BE49-F238E27FC236}">
                <a16:creationId xmlns:a16="http://schemas.microsoft.com/office/drawing/2014/main" id="{E502BBC7-2C76-46F3-BC24-5985BC13D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4425" y="0"/>
            <a:ext cx="9963150"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solidFill>
              <a:srgbClr val="EFEFEF"/>
            </a:solidFill>
          </a:ln>
          <a:effectLst>
            <a:outerShdw blurRad="139700" sx="102000" sy="102000" algn="ctr" rotWithShape="0">
              <a:schemeClr val="bg1">
                <a:lumMod val="85000"/>
                <a:alpha val="3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useBgFill="1">
        <p:nvSpPr>
          <p:cNvPr id="19" name="Freeform: Shape 11">
            <a:extLst>
              <a:ext uri="{FF2B5EF4-FFF2-40B4-BE49-F238E27FC236}">
                <a16:creationId xmlns:a16="http://schemas.microsoft.com/office/drawing/2014/main" id="{C7F28D52-2A5F-4D23-81AE-7CB8B591C7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1664" y="0"/>
            <a:ext cx="9948672"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30736B27-3EA8-47DD-9317-1EBCE6989619}"/>
              </a:ext>
            </a:extLst>
          </p:cNvPr>
          <p:cNvSpPr>
            <a:spLocks noGrp="1"/>
          </p:cNvSpPr>
          <p:nvPr>
            <p:ph type="ctrTitle"/>
          </p:nvPr>
        </p:nvSpPr>
        <p:spPr>
          <a:xfrm>
            <a:off x="1524003" y="1999615"/>
            <a:ext cx="9144000" cy="2764028"/>
          </a:xfrm>
          <a:effectLst>
            <a:outerShdw blurRad="50800" dist="38100" dir="2700000" algn="tl" rotWithShape="0">
              <a:prstClr val="black">
                <a:alpha val="40000"/>
              </a:prstClr>
            </a:outerShdw>
          </a:effectLst>
        </p:spPr>
        <p:txBody>
          <a:bodyPr anchor="ctr">
            <a:normAutofit/>
          </a:bodyPr>
          <a:lstStyle/>
          <a:p>
            <a:r>
              <a:rPr lang="en-US" sz="9600" cap="small" dirty="0"/>
              <a:t>NodeJS</a:t>
            </a:r>
          </a:p>
        </p:txBody>
      </p:sp>
      <p:sp>
        <p:nvSpPr>
          <p:cNvPr id="3" name="Subtítulo 2">
            <a:extLst>
              <a:ext uri="{FF2B5EF4-FFF2-40B4-BE49-F238E27FC236}">
                <a16:creationId xmlns:a16="http://schemas.microsoft.com/office/drawing/2014/main" id="{2344CF8D-1150-4F98-9DFD-3C0E57E6E3DA}"/>
              </a:ext>
            </a:extLst>
          </p:cNvPr>
          <p:cNvSpPr>
            <a:spLocks noGrp="1"/>
          </p:cNvSpPr>
          <p:nvPr>
            <p:ph type="subTitle" idx="1"/>
          </p:nvPr>
        </p:nvSpPr>
        <p:spPr>
          <a:xfrm>
            <a:off x="1966912" y="5645150"/>
            <a:ext cx="8258176" cy="631825"/>
          </a:xfrm>
        </p:spPr>
        <p:txBody>
          <a:bodyPr anchor="ctr">
            <a:normAutofit/>
          </a:bodyPr>
          <a:lstStyle/>
          <a:p>
            <a:endParaRPr lang="es-ES" sz="2800" dirty="0"/>
          </a:p>
        </p:txBody>
      </p:sp>
      <p:sp>
        <p:nvSpPr>
          <p:cNvPr id="20" name="Rectangle 13">
            <a:extLst>
              <a:ext uri="{FF2B5EF4-FFF2-40B4-BE49-F238E27FC236}">
                <a16:creationId xmlns:a16="http://schemas.microsoft.com/office/drawing/2014/main" id="{3629484E-3792-4B3D-89AD-7C8A1ED0E0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0" y="5524786"/>
            <a:ext cx="4754880" cy="274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551507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5C38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7372A6B1-90CE-486A-ADC9-34CCB9DC7B4A}"/>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anchor="ctr">
            <a:normAutofit/>
          </a:bodyPr>
          <a:lstStyle/>
          <a:p>
            <a:pPr algn="ctr"/>
            <a:r>
              <a:rPr lang="es-ES" sz="2600" dirty="0">
                <a:solidFill>
                  <a:srgbClr val="FFFFFF"/>
                </a:solidFill>
              </a:rPr>
              <a:t>Evolución del estándar</a:t>
            </a:r>
          </a:p>
        </p:txBody>
      </p:sp>
      <p:pic>
        <p:nvPicPr>
          <p:cNvPr id="3" name="Google Shape;101;p14">
            <a:extLst>
              <a:ext uri="{FF2B5EF4-FFF2-40B4-BE49-F238E27FC236}">
                <a16:creationId xmlns:a16="http://schemas.microsoft.com/office/drawing/2014/main" id="{2D6AD207-C894-421E-A365-DAE788B377C4}"/>
              </a:ext>
            </a:extLst>
          </p:cNvPr>
          <p:cNvPicPr preferRelativeResize="0"/>
          <p:nvPr/>
        </p:nvPicPr>
        <p:blipFill>
          <a:blip r:embed="rId2"/>
          <a:stretch>
            <a:fillRect/>
          </a:stretch>
        </p:blipFill>
        <p:spPr>
          <a:xfrm>
            <a:off x="4038600" y="1441565"/>
            <a:ext cx="7188199" cy="3971480"/>
          </a:xfrm>
          <a:prstGeom prst="rect">
            <a:avLst/>
          </a:prstGeom>
          <a:noFill/>
        </p:spPr>
      </p:pic>
    </p:spTree>
    <p:extLst>
      <p:ext uri="{BB962C8B-B14F-4D97-AF65-F5344CB8AC3E}">
        <p14:creationId xmlns:p14="http://schemas.microsoft.com/office/powerpoint/2010/main" val="102918086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BEE42205-9F67-4B7F-9F74-26146040C781}"/>
              </a:ext>
            </a:extLst>
          </p:cNvPr>
          <p:cNvSpPr>
            <a:spLocks noGrp="1"/>
          </p:cNvSpPr>
          <p:nvPr>
            <p:ph type="title"/>
          </p:nvPr>
        </p:nvSpPr>
        <p:spPr>
          <a:xfrm>
            <a:off x="762001" y="803325"/>
            <a:ext cx="5314536" cy="1325563"/>
          </a:xfrm>
        </p:spPr>
        <p:txBody>
          <a:bodyPr>
            <a:normAutofit/>
          </a:bodyPr>
          <a:lstStyle/>
          <a:p>
            <a:r>
              <a:rPr lang="es-ES" dirty="0"/>
              <a:t>Incorporación de Express</a:t>
            </a:r>
          </a:p>
        </p:txBody>
      </p:sp>
      <p:sp>
        <p:nvSpPr>
          <p:cNvPr id="6" name="Marcador de contenido 5">
            <a:extLst>
              <a:ext uri="{FF2B5EF4-FFF2-40B4-BE49-F238E27FC236}">
                <a16:creationId xmlns:a16="http://schemas.microsoft.com/office/drawing/2014/main" id="{FD983CD4-6CA9-4D08-BE43-F1DEFB555FF4}"/>
              </a:ext>
            </a:extLst>
          </p:cNvPr>
          <p:cNvSpPr>
            <a:spLocks noGrp="1"/>
          </p:cNvSpPr>
          <p:nvPr>
            <p:ph idx="1"/>
          </p:nvPr>
        </p:nvSpPr>
        <p:spPr>
          <a:xfrm>
            <a:off x="798392" y="2462350"/>
            <a:ext cx="5314543" cy="3375920"/>
          </a:xfrm>
        </p:spPr>
        <p:txBody>
          <a:bodyPr anchor="t">
            <a:normAutofit/>
          </a:bodyPr>
          <a:lstStyle/>
          <a:p>
            <a:r>
              <a:rPr lang="es-ES" sz="1800" dirty="0"/>
              <a:t>Iniciar un nuevo proyecto ejecutando</a:t>
            </a:r>
            <a:br>
              <a:rPr lang="es-ES" sz="1800" dirty="0"/>
            </a:br>
            <a:r>
              <a:rPr lang="bin-NG" sz="1800" dirty="0"/>
              <a:t>$ npm init –y</a:t>
            </a:r>
            <a:br>
              <a:rPr lang="es-ES" sz="1800" dirty="0"/>
            </a:br>
            <a:r>
              <a:rPr lang="es-ES" sz="1800" dirty="0"/>
              <a:t>para crear  </a:t>
            </a:r>
            <a:r>
              <a:rPr lang="bin-NG" sz="1800" dirty="0"/>
              <a:t>package.json</a:t>
            </a:r>
          </a:p>
          <a:p>
            <a:r>
              <a:rPr lang="es-ES" sz="1800" dirty="0"/>
              <a:t>Instalar </a:t>
            </a:r>
            <a:r>
              <a:rPr lang="en-US" sz="1800" dirty="0"/>
              <a:t>express</a:t>
            </a:r>
            <a:r>
              <a:rPr lang="es-ES" sz="1800" dirty="0"/>
              <a:t> en el proyecto ejecutando</a:t>
            </a:r>
            <a:br>
              <a:rPr lang="es-ES" sz="1800" dirty="0"/>
            </a:br>
            <a:r>
              <a:rPr lang="bin-NG" sz="1800" dirty="0"/>
              <a:t>$ npm install express</a:t>
            </a:r>
          </a:p>
          <a:p>
            <a:endParaRPr lang="es-ES" sz="1800" dirty="0"/>
          </a:p>
          <a:p>
            <a:r>
              <a:rPr lang="es-ES" sz="1800" dirty="0"/>
              <a:t>Otra opción más potente es usar el instalador  </a:t>
            </a:r>
            <a:r>
              <a:rPr lang="en-US" sz="1800" dirty="0"/>
              <a:t>express generator </a:t>
            </a:r>
            <a:br>
              <a:rPr lang="es-ES" sz="1800" dirty="0"/>
            </a:br>
            <a:r>
              <a:rPr lang="es-ES" sz="1800" dirty="0"/>
              <a:t>$ </a:t>
            </a:r>
            <a:r>
              <a:rPr lang="bin-NG" sz="1800" dirty="0"/>
              <a:t>npm install –g express-generator</a:t>
            </a:r>
            <a:br>
              <a:rPr lang="es-ES" sz="1800" dirty="0"/>
            </a:br>
            <a:r>
              <a:rPr lang="es-ES" sz="1800" dirty="0"/>
              <a:t>$ </a:t>
            </a:r>
            <a:r>
              <a:rPr lang="bin-NG" sz="1800" dirty="0"/>
              <a:t>express &lt;app&gt;</a:t>
            </a:r>
          </a:p>
          <a:p>
            <a:endParaRPr lang="es-ES" sz="1800" dirty="0"/>
          </a:p>
          <a:p>
            <a:endParaRPr lang="es-ES" sz="1800" dirty="0"/>
          </a:p>
        </p:txBody>
      </p:sp>
      <p:sp>
        <p:nvSpPr>
          <p:cNvPr id="23" name="Freeform: Shape 11">
            <a:extLst>
              <a:ext uri="{FF2B5EF4-FFF2-40B4-BE49-F238E27FC236}">
                <a16:creationId xmlns:a16="http://schemas.microsoft.com/office/drawing/2014/main" id="{CF62D2A7-8207-488C-9F46-316BA81A16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58278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4" name="Picture 7">
            <a:extLst>
              <a:ext uri="{FF2B5EF4-FFF2-40B4-BE49-F238E27FC236}">
                <a16:creationId xmlns:a16="http://schemas.microsoft.com/office/drawing/2014/main" id="{D576E5D7-99F2-45C6-9CB2-294D5F59E720}"/>
              </a:ext>
            </a:extLst>
          </p:cNvPr>
          <p:cNvPicPr>
            <a:picLocks noChangeAspect="1"/>
          </p:cNvPicPr>
          <p:nvPr/>
        </p:nvPicPr>
        <p:blipFill rotWithShape="1">
          <a:blip r:embed="rId2"/>
          <a:srcRect l="27508" r="18361"/>
          <a:stretch/>
        </p:blipFill>
        <p:spPr>
          <a:xfrm>
            <a:off x="6750141" y="-2"/>
            <a:ext cx="5441859" cy="5654940"/>
          </a:xfrm>
          <a:custGeom>
            <a:avLst/>
            <a:gdLst/>
            <a:ahLst/>
            <a:cxnLst/>
            <a:rect l="l" t="t" r="r" b="b"/>
            <a:pathLst>
              <a:path w="5441859" h="5654940">
                <a:moveTo>
                  <a:pt x="1041368" y="0"/>
                </a:moveTo>
                <a:lnTo>
                  <a:pt x="5441859" y="0"/>
                </a:lnTo>
                <a:lnTo>
                  <a:pt x="5441859" y="4820612"/>
                </a:lnTo>
                <a:lnTo>
                  <a:pt x="5285166" y="4957981"/>
                </a:lnTo>
                <a:cubicBezTo>
                  <a:pt x="4729628" y="5394557"/>
                  <a:pt x="4029081" y="5654940"/>
                  <a:pt x="3267719" y="5654940"/>
                </a:cubicBezTo>
                <a:cubicBezTo>
                  <a:pt x="1463008" y="5654940"/>
                  <a:pt x="0" y="4191932"/>
                  <a:pt x="0" y="2387221"/>
                </a:cubicBezTo>
                <a:cubicBezTo>
                  <a:pt x="0" y="1484866"/>
                  <a:pt x="365752" y="667936"/>
                  <a:pt x="957093" y="76595"/>
                </a:cubicBezTo>
                <a:close/>
              </a:path>
            </a:pathLst>
          </a:custGeom>
        </p:spPr>
      </p:pic>
      <p:sp>
        <p:nvSpPr>
          <p:cNvPr id="19" name="CuadroTexto 18">
            <a:extLst>
              <a:ext uri="{FF2B5EF4-FFF2-40B4-BE49-F238E27FC236}">
                <a16:creationId xmlns:a16="http://schemas.microsoft.com/office/drawing/2014/main" id="{6E39ACEB-2F17-4720-8F64-89D8371BC5E1}"/>
              </a:ext>
            </a:extLst>
          </p:cNvPr>
          <p:cNvSpPr txBox="1"/>
          <p:nvPr/>
        </p:nvSpPr>
        <p:spPr>
          <a:xfrm>
            <a:off x="8051265" y="1994801"/>
            <a:ext cx="3503529" cy="923330"/>
          </a:xfrm>
          <a:prstGeom prst="rect">
            <a:avLst/>
          </a:prstGeom>
          <a:noFill/>
        </p:spPr>
        <p:txBody>
          <a:bodyPr wrap="square" rtlCol="0">
            <a:spAutoFit/>
          </a:bodyPr>
          <a:lstStyle/>
          <a:p>
            <a:r>
              <a:rPr lang="es-ES" dirty="0"/>
              <a:t>El </a:t>
            </a:r>
            <a:r>
              <a:rPr lang="en-US" i="1" dirty="0"/>
              <a:t>framework</a:t>
            </a:r>
            <a:r>
              <a:rPr lang="es-ES" dirty="0"/>
              <a:t> Express se incorpora en los proyectos de Node.js en los que se va a utilizar</a:t>
            </a:r>
          </a:p>
        </p:txBody>
      </p:sp>
    </p:spTree>
    <p:extLst>
      <p:ext uri="{BB962C8B-B14F-4D97-AF65-F5344CB8AC3E}">
        <p14:creationId xmlns:p14="http://schemas.microsoft.com/office/powerpoint/2010/main" val="1380267442"/>
      </p:ext>
    </p:extLst>
  </p:cSld>
  <p:clrMapOvr>
    <a:overrideClrMapping bg1="dk1" tx1="lt1" bg2="dk2" tx2="lt2" accent1="accent1" accent2="accent2" accent3="accent3" accent4="accent4" accent5="accent5" accent6="accent6" hlink="hlink" folHlink="folHlink"/>
  </p:clrMapOvr>
</p:sld>
</file>

<file path=ppt/slides/slide10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3C4E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Título 7">
            <a:extLst>
              <a:ext uri="{FF2B5EF4-FFF2-40B4-BE49-F238E27FC236}">
                <a16:creationId xmlns:a16="http://schemas.microsoft.com/office/drawing/2014/main" id="{00DEE77A-2BF5-42FF-A925-24EF8D0C954B}"/>
              </a:ext>
            </a:extLst>
          </p:cNvPr>
          <p:cNvSpPr>
            <a:spLocks noGrp="1"/>
          </p:cNvSpPr>
          <p:nvPr>
            <p:ph type="title"/>
          </p:nvPr>
        </p:nvSpPr>
        <p:spPr>
          <a:xfrm>
            <a:off x="637381" y="1855475"/>
            <a:ext cx="2752354" cy="2709275"/>
          </a:xfrm>
          <a:prstGeom prst="ellipse">
            <a:avLst/>
          </a:prstGeom>
          <a:solidFill>
            <a:srgbClr val="262626"/>
          </a:solidFill>
          <a:ln w="174625" cmpd="thinThick">
            <a:solidFill>
              <a:srgbClr val="262626"/>
            </a:solidFill>
          </a:ln>
        </p:spPr>
        <p:txBody>
          <a:bodyPr anchor="ctr">
            <a:normAutofit/>
          </a:bodyPr>
          <a:lstStyle/>
          <a:p>
            <a:pPr algn="ctr"/>
            <a:r>
              <a:rPr lang="es-ES" sz="2400" dirty="0">
                <a:solidFill>
                  <a:schemeClr val="bg1"/>
                </a:solidFill>
              </a:rPr>
              <a:t>Uso de Express</a:t>
            </a:r>
            <a:endParaRPr lang="es-ES" sz="2400" b="1" dirty="0">
              <a:solidFill>
                <a:schemeClr val="bg1"/>
              </a:solidFill>
            </a:endParaRPr>
          </a:p>
        </p:txBody>
      </p:sp>
      <p:sp>
        <p:nvSpPr>
          <p:cNvPr id="11" name="CuadroTexto 10">
            <a:extLst>
              <a:ext uri="{FF2B5EF4-FFF2-40B4-BE49-F238E27FC236}">
                <a16:creationId xmlns:a16="http://schemas.microsoft.com/office/drawing/2014/main" id="{78FF36F9-DFFA-48F4-B753-2520CCCF15D3}"/>
              </a:ext>
            </a:extLst>
          </p:cNvPr>
          <p:cNvSpPr txBox="1"/>
          <p:nvPr/>
        </p:nvSpPr>
        <p:spPr>
          <a:xfrm>
            <a:off x="7935235" y="2351251"/>
            <a:ext cx="3289300" cy="923330"/>
          </a:xfrm>
          <a:prstGeom prst="rect">
            <a:avLst/>
          </a:prstGeom>
          <a:noFill/>
        </p:spPr>
        <p:txBody>
          <a:bodyPr wrap="square" rtlCol="0">
            <a:spAutoFit/>
          </a:bodyPr>
          <a:lstStyle/>
          <a:p>
            <a:r>
              <a:rPr lang="es-ES" dirty="0"/>
              <a:t>se invoca el modulo cargándolo como una función que devuelve un </a:t>
            </a:r>
            <a:r>
              <a:rPr lang="es-ES" b="1" dirty="0"/>
              <a:t>objeto aplicación </a:t>
            </a:r>
            <a:r>
              <a:rPr lang="en-US" b="1" i="1" dirty="0"/>
              <a:t>express</a:t>
            </a:r>
          </a:p>
        </p:txBody>
      </p:sp>
      <p:sp>
        <p:nvSpPr>
          <p:cNvPr id="12" name="CuadroTexto 11">
            <a:extLst>
              <a:ext uri="{FF2B5EF4-FFF2-40B4-BE49-F238E27FC236}">
                <a16:creationId xmlns:a16="http://schemas.microsoft.com/office/drawing/2014/main" id="{0477D633-B546-4071-A797-C83912D9CB55}"/>
              </a:ext>
            </a:extLst>
          </p:cNvPr>
          <p:cNvSpPr txBox="1"/>
          <p:nvPr/>
        </p:nvSpPr>
        <p:spPr>
          <a:xfrm>
            <a:off x="6471773" y="5194891"/>
            <a:ext cx="4454563" cy="923330"/>
          </a:xfrm>
          <a:prstGeom prst="rect">
            <a:avLst/>
          </a:prstGeom>
          <a:noFill/>
        </p:spPr>
        <p:txBody>
          <a:bodyPr wrap="square" rtlCol="0">
            <a:spAutoFit/>
          </a:bodyPr>
          <a:lstStyle/>
          <a:p>
            <a:pPr marL="285750" indent="-285750">
              <a:buFont typeface="Arial" panose="020B0604020202020204" pitchFamily="34" charset="0"/>
              <a:buChar char="•"/>
            </a:pPr>
            <a:r>
              <a:rPr lang="es-ES" dirty="0"/>
              <a:t>inicia automáticamente el servidor</a:t>
            </a:r>
          </a:p>
          <a:p>
            <a:pPr marL="285750" indent="-285750">
              <a:buFont typeface="Arial" panose="020B0604020202020204" pitchFamily="34" charset="0"/>
              <a:buChar char="•"/>
            </a:pPr>
            <a:r>
              <a:rPr lang="es-ES" dirty="0"/>
              <a:t>proporciona muchos métodos que facilitan la programación en Node.js</a:t>
            </a:r>
          </a:p>
        </p:txBody>
      </p:sp>
      <p:sp>
        <p:nvSpPr>
          <p:cNvPr id="14" name="Rectángulo 13">
            <a:extLst>
              <a:ext uri="{FF2B5EF4-FFF2-40B4-BE49-F238E27FC236}">
                <a16:creationId xmlns:a16="http://schemas.microsoft.com/office/drawing/2014/main" id="{E4F36662-5BBB-47B7-8FE1-380659FDBD70}"/>
              </a:ext>
            </a:extLst>
          </p:cNvPr>
          <p:cNvSpPr/>
          <p:nvPr/>
        </p:nvSpPr>
        <p:spPr>
          <a:xfrm>
            <a:off x="4062885" y="1481331"/>
            <a:ext cx="3577992" cy="369332"/>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r>
              <a:rPr lang="es-ES" noProof="1"/>
              <a:t>const express = require('express');</a:t>
            </a:r>
          </a:p>
        </p:txBody>
      </p:sp>
      <p:sp>
        <p:nvSpPr>
          <p:cNvPr id="16" name="Rectángulo 15">
            <a:extLst>
              <a:ext uri="{FF2B5EF4-FFF2-40B4-BE49-F238E27FC236}">
                <a16:creationId xmlns:a16="http://schemas.microsoft.com/office/drawing/2014/main" id="{F25E97C4-0348-4AB0-ADFF-D25F031A010D}"/>
              </a:ext>
            </a:extLst>
          </p:cNvPr>
          <p:cNvSpPr/>
          <p:nvPr/>
        </p:nvSpPr>
        <p:spPr>
          <a:xfrm>
            <a:off x="4075585" y="1846020"/>
            <a:ext cx="3565292" cy="369332"/>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r>
              <a:rPr lang="es-ES" noProof="1"/>
              <a:t>const app = express();</a:t>
            </a:r>
          </a:p>
        </p:txBody>
      </p:sp>
      <p:sp>
        <p:nvSpPr>
          <p:cNvPr id="17" name="Rectángulo 16">
            <a:extLst>
              <a:ext uri="{FF2B5EF4-FFF2-40B4-BE49-F238E27FC236}">
                <a16:creationId xmlns:a16="http://schemas.microsoft.com/office/drawing/2014/main" id="{E45339F3-D1EA-444D-B3E3-C5C44CDBB52B}"/>
              </a:ext>
            </a:extLst>
          </p:cNvPr>
          <p:cNvSpPr/>
          <p:nvPr/>
        </p:nvSpPr>
        <p:spPr>
          <a:xfrm>
            <a:off x="8517448" y="1481331"/>
            <a:ext cx="2124877" cy="369332"/>
          </a:xfrm>
          <a:prstGeom prst="rect">
            <a:avLst/>
          </a:prstGeom>
        </p:spPr>
        <p:txBody>
          <a:bodyPr wrap="none">
            <a:spAutoFit/>
          </a:bodyPr>
          <a:lstStyle/>
          <a:p>
            <a:r>
              <a:rPr lang="es-ES" dirty="0"/>
              <a:t>referencia la módulo</a:t>
            </a:r>
          </a:p>
        </p:txBody>
      </p:sp>
      <p:cxnSp>
        <p:nvCxnSpPr>
          <p:cNvPr id="18" name="Conector recto de flecha 17">
            <a:extLst>
              <a:ext uri="{FF2B5EF4-FFF2-40B4-BE49-F238E27FC236}">
                <a16:creationId xmlns:a16="http://schemas.microsoft.com/office/drawing/2014/main" id="{E436B818-44BF-4330-B1E3-0A3655DA56FB}"/>
              </a:ext>
            </a:extLst>
          </p:cNvPr>
          <p:cNvCxnSpPr>
            <a:cxnSpLocks/>
            <a:stCxn id="14" idx="3"/>
            <a:endCxn id="17" idx="1"/>
          </p:cNvCxnSpPr>
          <p:nvPr/>
        </p:nvCxnSpPr>
        <p:spPr>
          <a:xfrm>
            <a:off x="7640877" y="1665997"/>
            <a:ext cx="87657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Conector angular 19">
            <a:extLst>
              <a:ext uri="{FF2B5EF4-FFF2-40B4-BE49-F238E27FC236}">
                <a16:creationId xmlns:a16="http://schemas.microsoft.com/office/drawing/2014/main" id="{D78339B3-159F-4FC7-8491-244BFFE03CF2}"/>
              </a:ext>
            </a:extLst>
          </p:cNvPr>
          <p:cNvCxnSpPr>
            <a:cxnSpLocks/>
            <a:stCxn id="16" idx="3"/>
            <a:endCxn id="11" idx="0"/>
          </p:cNvCxnSpPr>
          <p:nvPr/>
        </p:nvCxnSpPr>
        <p:spPr>
          <a:xfrm>
            <a:off x="7640877" y="2030686"/>
            <a:ext cx="1939008" cy="32056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Rectángulo 19">
            <a:extLst>
              <a:ext uri="{FF2B5EF4-FFF2-40B4-BE49-F238E27FC236}">
                <a16:creationId xmlns:a16="http://schemas.microsoft.com/office/drawing/2014/main" id="{5D1EBABB-0117-4A6E-88A7-5D6C5105335B}"/>
              </a:ext>
            </a:extLst>
          </p:cNvPr>
          <p:cNvSpPr/>
          <p:nvPr/>
        </p:nvSpPr>
        <p:spPr>
          <a:xfrm>
            <a:off x="4165452" y="2537037"/>
            <a:ext cx="2306321" cy="646331"/>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p>
            <a:pPr algn="ctr"/>
            <a:r>
              <a:rPr lang="es-ES" dirty="0"/>
              <a:t>patrón</a:t>
            </a:r>
          </a:p>
          <a:p>
            <a:pPr algn="ctr"/>
            <a:r>
              <a:rPr lang="es-ES" dirty="0"/>
              <a:t>"</a:t>
            </a:r>
            <a:r>
              <a:rPr lang="es-ES" u="sng" dirty="0"/>
              <a:t>factoría de objetos</a:t>
            </a:r>
            <a:r>
              <a:rPr lang="es-ES" dirty="0"/>
              <a:t>"</a:t>
            </a:r>
          </a:p>
        </p:txBody>
      </p:sp>
      <p:sp>
        <p:nvSpPr>
          <p:cNvPr id="21" name="Rectángulo 20">
            <a:extLst>
              <a:ext uri="{FF2B5EF4-FFF2-40B4-BE49-F238E27FC236}">
                <a16:creationId xmlns:a16="http://schemas.microsoft.com/office/drawing/2014/main" id="{3A401143-A06D-4C40-8452-B2EC0067B3C0}"/>
              </a:ext>
            </a:extLst>
          </p:cNvPr>
          <p:cNvSpPr/>
          <p:nvPr/>
        </p:nvSpPr>
        <p:spPr>
          <a:xfrm>
            <a:off x="4230896" y="4216608"/>
            <a:ext cx="2603500" cy="646331"/>
          </a:xfrm>
          <a:prstGeom prst="rect">
            <a:avLst/>
          </a:prstGeom>
        </p:spPr>
        <p:txBody>
          <a:bodyPr wrap="square">
            <a:spAutoFit/>
          </a:bodyPr>
          <a:lstStyle/>
          <a:p>
            <a:r>
              <a:rPr lang="es-ES" dirty="0"/>
              <a:t>El segundo objeto,</a:t>
            </a:r>
          </a:p>
          <a:p>
            <a:r>
              <a:rPr lang="es-ES" dirty="0"/>
              <a:t>una </a:t>
            </a:r>
            <a:r>
              <a:rPr lang="es-ES" b="1" dirty="0"/>
              <a:t>aplicación </a:t>
            </a:r>
            <a:r>
              <a:rPr lang="en-US" b="1" i="1" dirty="0"/>
              <a:t>express </a:t>
            </a:r>
          </a:p>
        </p:txBody>
      </p:sp>
      <p:sp>
        <p:nvSpPr>
          <p:cNvPr id="22" name="Rectángulo 21">
            <a:extLst>
              <a:ext uri="{FF2B5EF4-FFF2-40B4-BE49-F238E27FC236}">
                <a16:creationId xmlns:a16="http://schemas.microsoft.com/office/drawing/2014/main" id="{122ABC3F-8793-4535-A83C-B35AD231D13C}"/>
              </a:ext>
            </a:extLst>
          </p:cNvPr>
          <p:cNvSpPr/>
          <p:nvPr/>
        </p:nvSpPr>
        <p:spPr>
          <a:xfrm>
            <a:off x="7784329" y="4355106"/>
            <a:ext cx="2371996" cy="369332"/>
          </a:xfrm>
          <a:prstGeom prst="rect">
            <a:avLst/>
          </a:prstGeom>
        </p:spPr>
        <p:txBody>
          <a:bodyPr wrap="none">
            <a:spAutoFit/>
          </a:bodyPr>
          <a:lstStyle/>
          <a:p>
            <a:r>
              <a:rPr lang="es-ES" dirty="0"/>
              <a:t>suele denominarse </a:t>
            </a:r>
            <a:r>
              <a:rPr lang="es-ES" b="1" dirty="0"/>
              <a:t>app</a:t>
            </a:r>
            <a:endParaRPr lang="en-US" b="1" i="1" dirty="0"/>
          </a:p>
        </p:txBody>
      </p:sp>
      <p:cxnSp>
        <p:nvCxnSpPr>
          <p:cNvPr id="23" name="Conector recto de flecha 22">
            <a:extLst>
              <a:ext uri="{FF2B5EF4-FFF2-40B4-BE49-F238E27FC236}">
                <a16:creationId xmlns:a16="http://schemas.microsoft.com/office/drawing/2014/main" id="{4E7EE595-B1D9-4B01-8EBA-EE69D557EEE8}"/>
              </a:ext>
            </a:extLst>
          </p:cNvPr>
          <p:cNvCxnSpPr>
            <a:stCxn id="21" idx="3"/>
            <a:endCxn id="22" idx="1"/>
          </p:cNvCxnSpPr>
          <p:nvPr/>
        </p:nvCxnSpPr>
        <p:spPr>
          <a:xfrm flipV="1">
            <a:off x="6834397" y="4539773"/>
            <a:ext cx="949933"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Conector angular 36">
            <a:extLst>
              <a:ext uri="{FF2B5EF4-FFF2-40B4-BE49-F238E27FC236}">
                <a16:creationId xmlns:a16="http://schemas.microsoft.com/office/drawing/2014/main" id="{C09AA442-6441-4914-A451-511C2D946202}"/>
              </a:ext>
            </a:extLst>
          </p:cNvPr>
          <p:cNvCxnSpPr>
            <a:stCxn id="21" idx="2"/>
            <a:endCxn id="12" idx="1"/>
          </p:cNvCxnSpPr>
          <p:nvPr/>
        </p:nvCxnSpPr>
        <p:spPr>
          <a:xfrm rot="16200000" flipH="1">
            <a:off x="5605400" y="4790184"/>
            <a:ext cx="793618" cy="93912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CuadroTexto 24">
            <a:extLst>
              <a:ext uri="{FF2B5EF4-FFF2-40B4-BE49-F238E27FC236}">
                <a16:creationId xmlns:a16="http://schemas.microsoft.com/office/drawing/2014/main" id="{B6197807-C6B6-4BA5-A55E-3DFEEFC39ADA}"/>
              </a:ext>
            </a:extLst>
          </p:cNvPr>
          <p:cNvSpPr txBox="1"/>
          <p:nvPr/>
        </p:nvSpPr>
        <p:spPr>
          <a:xfrm>
            <a:off x="4355813" y="3515321"/>
            <a:ext cx="6291274" cy="369332"/>
          </a:xfrm>
          <a:prstGeom prst="rect">
            <a:avLst/>
          </a:prstGeom>
          <a:noFill/>
        </p:spPr>
        <p:txBody>
          <a:bodyPr wrap="none" rtlCol="0">
            <a:spAutoFit/>
          </a:bodyPr>
          <a:lstStyle/>
          <a:p>
            <a:r>
              <a:rPr lang="es-ES" dirty="0"/>
              <a:t>una clase / función (</a:t>
            </a:r>
            <a:r>
              <a:rPr lang="en-US" i="1" dirty="0"/>
              <a:t>express</a:t>
            </a:r>
            <a:r>
              <a:rPr lang="es-ES" dirty="0"/>
              <a:t>) instancia objetos de otra clase (</a:t>
            </a:r>
            <a:r>
              <a:rPr lang="es-ES" i="1" dirty="0"/>
              <a:t>app</a:t>
            </a:r>
            <a:r>
              <a:rPr lang="es-ES" dirty="0"/>
              <a:t>)</a:t>
            </a:r>
          </a:p>
        </p:txBody>
      </p:sp>
      <p:cxnSp>
        <p:nvCxnSpPr>
          <p:cNvPr id="26" name="Conector angular 40">
            <a:extLst>
              <a:ext uri="{FF2B5EF4-FFF2-40B4-BE49-F238E27FC236}">
                <a16:creationId xmlns:a16="http://schemas.microsoft.com/office/drawing/2014/main" id="{2575E851-0A03-4ABC-82AB-8EE8A24384CE}"/>
              </a:ext>
            </a:extLst>
          </p:cNvPr>
          <p:cNvCxnSpPr>
            <a:stCxn id="20" idx="1"/>
            <a:endCxn id="25" idx="1"/>
          </p:cNvCxnSpPr>
          <p:nvPr/>
        </p:nvCxnSpPr>
        <p:spPr>
          <a:xfrm rot="10800000" flipH="1" flipV="1">
            <a:off x="4165451" y="2860202"/>
            <a:ext cx="190362" cy="839785"/>
          </a:xfrm>
          <a:prstGeom prst="bentConnector3">
            <a:avLst>
              <a:gd name="adj1" fmla="val -120087"/>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382415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73C2801-2D2A-4D1B-8F09-D0BA25D89301}"/>
              </a:ext>
            </a:extLst>
          </p:cNvPr>
          <p:cNvSpPr>
            <a:spLocks noGrp="1"/>
          </p:cNvSpPr>
          <p:nvPr>
            <p:ph type="title"/>
          </p:nvPr>
        </p:nvSpPr>
        <p:spPr>
          <a:xfrm>
            <a:off x="4965430" y="629268"/>
            <a:ext cx="6586491" cy="1286160"/>
          </a:xfrm>
        </p:spPr>
        <p:txBody>
          <a:bodyPr anchor="b">
            <a:normAutofit/>
          </a:bodyPr>
          <a:lstStyle/>
          <a:p>
            <a:r>
              <a:rPr lang="es-ES" dirty="0"/>
              <a:t>Protocolo HTTP</a:t>
            </a:r>
          </a:p>
        </p:txBody>
      </p:sp>
      <p:sp>
        <p:nvSpPr>
          <p:cNvPr id="3" name="Marcador de contenido 2">
            <a:extLst>
              <a:ext uri="{FF2B5EF4-FFF2-40B4-BE49-F238E27FC236}">
                <a16:creationId xmlns:a16="http://schemas.microsoft.com/office/drawing/2014/main" id="{CE105F2B-CA7B-4740-A626-CFB2E2E37EF7}"/>
              </a:ext>
            </a:extLst>
          </p:cNvPr>
          <p:cNvSpPr>
            <a:spLocks noGrp="1"/>
          </p:cNvSpPr>
          <p:nvPr>
            <p:ph idx="1"/>
          </p:nvPr>
        </p:nvSpPr>
        <p:spPr>
          <a:xfrm>
            <a:off x="4965431" y="2438400"/>
            <a:ext cx="6586489" cy="3785419"/>
          </a:xfrm>
        </p:spPr>
        <p:txBody>
          <a:bodyPr>
            <a:normAutofit/>
          </a:bodyPr>
          <a:lstStyle/>
          <a:p>
            <a:r>
              <a:rPr lang="es-ES" sz="2000" dirty="0"/>
              <a:t>Protocolo transaccional de acceso a recursos</a:t>
            </a:r>
          </a:p>
          <a:p>
            <a:pPr lvl="1"/>
            <a:r>
              <a:rPr lang="es-ES" sz="2000" dirty="0"/>
              <a:t>Asimétrico: Solicitud (</a:t>
            </a:r>
            <a:r>
              <a:rPr lang="en-US" sz="2000" dirty="0"/>
              <a:t>request</a:t>
            </a:r>
            <a:r>
              <a:rPr lang="es-ES" sz="2000" dirty="0"/>
              <a:t>) – Respuesta (</a:t>
            </a:r>
            <a:r>
              <a:rPr lang="en-US" sz="2000" dirty="0"/>
              <a:t>response</a:t>
            </a:r>
            <a:r>
              <a:rPr lang="es-ES" sz="2000" dirty="0"/>
              <a:t>)</a:t>
            </a:r>
          </a:p>
          <a:p>
            <a:pPr lvl="1"/>
            <a:r>
              <a:rPr lang="es-ES" sz="2000" dirty="0"/>
              <a:t>El tipo de transacción se define por su método</a:t>
            </a:r>
            <a:br>
              <a:rPr lang="es-ES" sz="2000" dirty="0"/>
            </a:br>
            <a:r>
              <a:rPr lang="en-US" sz="2000" dirty="0"/>
              <a:t>get – post – put / patch – delete, head, options, trace, connect</a:t>
            </a:r>
            <a:r>
              <a:rPr lang="es-ES" sz="2000" dirty="0"/>
              <a:t>…</a:t>
            </a:r>
          </a:p>
          <a:p>
            <a:pPr lvl="1"/>
            <a:r>
              <a:rPr lang="es-ES" sz="2000" dirty="0"/>
              <a:t>Las solicitudes y las respuestas se definen mediante una serie de cabeceras en formato texto</a:t>
            </a:r>
          </a:p>
          <a:p>
            <a:pPr lvl="1"/>
            <a:r>
              <a:rPr lang="es-ES" sz="2000" dirty="0"/>
              <a:t>Cada solicitud lleva asociada la URL del recurso que solicita</a:t>
            </a:r>
          </a:p>
          <a:p>
            <a:pPr lvl="1"/>
            <a:r>
              <a:rPr lang="es-ES" sz="2000" dirty="0"/>
              <a:t>Cada respuesta incluye un código de status</a:t>
            </a:r>
          </a:p>
          <a:p>
            <a:pPr lvl="1"/>
            <a:endParaRPr lang="es-ES" sz="2000" dirty="0"/>
          </a:p>
        </p:txBody>
      </p:sp>
      <p:pic>
        <p:nvPicPr>
          <p:cNvPr id="5" name="Picture 4" descr="Imagen que contiene alimentos, blanco, cama, cuarto&#10;&#10;Descripción generada automáticamente">
            <a:extLst>
              <a:ext uri="{FF2B5EF4-FFF2-40B4-BE49-F238E27FC236}">
                <a16:creationId xmlns:a16="http://schemas.microsoft.com/office/drawing/2014/main" id="{A0AB11C6-FA51-46B1-AB59-76A64815AA99}"/>
              </a:ext>
            </a:extLst>
          </p:cNvPr>
          <p:cNvPicPr>
            <a:picLocks noChangeAspect="1"/>
          </p:cNvPicPr>
          <p:nvPr/>
        </p:nvPicPr>
        <p:blipFill rotWithShape="1">
          <a:blip r:embed="rId2"/>
          <a:srcRect l="58767" r="2" b="2"/>
          <a:stretch/>
        </p:blipFill>
        <p:spPr>
          <a:xfrm>
            <a:off x="20" y="10"/>
            <a:ext cx="4635571" cy="6857990"/>
          </a:xfrm>
          <a:prstGeom prst="rect">
            <a:avLst/>
          </a:prstGeom>
          <a:effectLst/>
        </p:spPr>
      </p:pic>
      <p:cxnSp>
        <p:nvCxnSpPr>
          <p:cNvPr id="9" name="Straight Connector 8">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153979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7" name="Rectangle 72">
            <a:extLst>
              <a:ext uri="{FF2B5EF4-FFF2-40B4-BE49-F238E27FC236}">
                <a16:creationId xmlns:a16="http://schemas.microsoft.com/office/drawing/2014/main" id="{233F6408-E1FB-40EE-933F-488D38CCC7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38" name="Freeform 23">
            <a:extLst>
              <a:ext uri="{FF2B5EF4-FFF2-40B4-BE49-F238E27FC236}">
                <a16:creationId xmlns:a16="http://schemas.microsoft.com/office/drawing/2014/main" id="{F055C0C5-567C-4C02-83F3-B427BC7406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4637005" cy="6858000"/>
          </a:xfrm>
          <a:custGeom>
            <a:avLst/>
            <a:gdLst>
              <a:gd name="connsiteX0" fmla="*/ 0 w 4637005"/>
              <a:gd name="connsiteY0" fmla="*/ 0 h 6858000"/>
              <a:gd name="connsiteX1" fmla="*/ 4637005 w 4637005"/>
              <a:gd name="connsiteY1" fmla="*/ 0 h 6858000"/>
              <a:gd name="connsiteX2" fmla="*/ 4637005 w 4637005"/>
              <a:gd name="connsiteY2" fmla="*/ 1900238 h 6858000"/>
              <a:gd name="connsiteX3" fmla="*/ 4266589 w 4637005"/>
              <a:gd name="connsiteY3" fmla="*/ 2178050 h 6858000"/>
              <a:gd name="connsiteX4" fmla="*/ 4262355 w 4637005"/>
              <a:gd name="connsiteY4" fmla="*/ 2184400 h 6858000"/>
              <a:gd name="connsiteX5" fmla="*/ 4256005 w 4637005"/>
              <a:gd name="connsiteY5" fmla="*/ 2193925 h 6858000"/>
              <a:gd name="connsiteX6" fmla="*/ 4249655 w 4637005"/>
              <a:gd name="connsiteY6" fmla="*/ 2201863 h 6858000"/>
              <a:gd name="connsiteX7" fmla="*/ 4249655 w 4637005"/>
              <a:gd name="connsiteY7" fmla="*/ 2211388 h 6858000"/>
              <a:gd name="connsiteX8" fmla="*/ 4249655 w 4637005"/>
              <a:gd name="connsiteY8" fmla="*/ 2220913 h 6858000"/>
              <a:gd name="connsiteX9" fmla="*/ 4256005 w 4637005"/>
              <a:gd name="connsiteY9" fmla="*/ 2228850 h 6858000"/>
              <a:gd name="connsiteX10" fmla="*/ 4262355 w 4637005"/>
              <a:gd name="connsiteY10" fmla="*/ 2238375 h 6858000"/>
              <a:gd name="connsiteX11" fmla="*/ 4266589 w 4637005"/>
              <a:gd name="connsiteY11" fmla="*/ 2244725 h 6858000"/>
              <a:gd name="connsiteX12" fmla="*/ 4637005 w 4637005"/>
              <a:gd name="connsiteY12" fmla="*/ 2522538 h 6858000"/>
              <a:gd name="connsiteX13" fmla="*/ 4637005 w 4637005"/>
              <a:gd name="connsiteY13" fmla="*/ 6858000 h 6858000"/>
              <a:gd name="connsiteX14" fmla="*/ 0 w 4637005"/>
              <a:gd name="connsiteY1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637005" h="6858000">
                <a:moveTo>
                  <a:pt x="0" y="0"/>
                </a:moveTo>
                <a:lnTo>
                  <a:pt x="4637005" y="0"/>
                </a:lnTo>
                <a:lnTo>
                  <a:pt x="4637005" y="1900238"/>
                </a:lnTo>
                <a:lnTo>
                  <a:pt x="4266589" y="2178050"/>
                </a:lnTo>
                <a:lnTo>
                  <a:pt x="4262355" y="2184400"/>
                </a:lnTo>
                <a:lnTo>
                  <a:pt x="4256005" y="2193925"/>
                </a:lnTo>
                <a:lnTo>
                  <a:pt x="4249655" y="2201863"/>
                </a:lnTo>
                <a:lnTo>
                  <a:pt x="4249655" y="2211388"/>
                </a:lnTo>
                <a:lnTo>
                  <a:pt x="4249655" y="2220913"/>
                </a:lnTo>
                <a:lnTo>
                  <a:pt x="4256005" y="2228850"/>
                </a:lnTo>
                <a:lnTo>
                  <a:pt x="4262355" y="2238375"/>
                </a:lnTo>
                <a:lnTo>
                  <a:pt x="4266589" y="2244725"/>
                </a:lnTo>
                <a:lnTo>
                  <a:pt x="4637005" y="2522538"/>
                </a:lnTo>
                <a:lnTo>
                  <a:pt x="4637005" y="6858000"/>
                </a:ln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ítulo 1">
            <a:extLst>
              <a:ext uri="{FF2B5EF4-FFF2-40B4-BE49-F238E27FC236}">
                <a16:creationId xmlns:a16="http://schemas.microsoft.com/office/drawing/2014/main" id="{48E7813F-A222-4D9E-B5B2-9F9143FFA0ED}"/>
              </a:ext>
            </a:extLst>
          </p:cNvPr>
          <p:cNvSpPr>
            <a:spLocks noGrp="1"/>
          </p:cNvSpPr>
          <p:nvPr>
            <p:ph type="title"/>
          </p:nvPr>
        </p:nvSpPr>
        <p:spPr>
          <a:xfrm>
            <a:off x="646122" y="454025"/>
            <a:ext cx="3378200" cy="1325563"/>
          </a:xfrm>
        </p:spPr>
        <p:txBody>
          <a:bodyPr>
            <a:normAutofit/>
          </a:bodyPr>
          <a:lstStyle/>
          <a:p>
            <a:pPr algn="ctr"/>
            <a:r>
              <a:rPr lang="es-ES" sz="3200" dirty="0"/>
              <a:t>Cabeceras en HTTP</a:t>
            </a:r>
            <a:br>
              <a:rPr lang="es-ES" sz="3200" dirty="0"/>
            </a:br>
            <a:r>
              <a:rPr lang="es-ES" sz="3200" dirty="0"/>
              <a:t>GET</a:t>
            </a:r>
          </a:p>
        </p:txBody>
      </p:sp>
      <p:sp>
        <p:nvSpPr>
          <p:cNvPr id="1039" name="Content Placeholder 1029">
            <a:extLst>
              <a:ext uri="{FF2B5EF4-FFF2-40B4-BE49-F238E27FC236}">
                <a16:creationId xmlns:a16="http://schemas.microsoft.com/office/drawing/2014/main" id="{6EA9E001-863B-47C1-8408-28D2C1CCAADA}"/>
              </a:ext>
            </a:extLst>
          </p:cNvPr>
          <p:cNvSpPr>
            <a:spLocks noGrp="1"/>
          </p:cNvSpPr>
          <p:nvPr>
            <p:ph idx="1"/>
          </p:nvPr>
        </p:nvSpPr>
        <p:spPr>
          <a:xfrm>
            <a:off x="646122" y="1914525"/>
            <a:ext cx="3238499" cy="4351338"/>
          </a:xfrm>
        </p:spPr>
        <p:txBody>
          <a:bodyPr>
            <a:normAutofit/>
          </a:bodyPr>
          <a:lstStyle/>
          <a:p>
            <a:pPr marL="0" indent="0">
              <a:buNone/>
            </a:pPr>
            <a:r>
              <a:rPr lang="es-ES" sz="1800" dirty="0"/>
              <a:t>Cabeceras de solicitud</a:t>
            </a:r>
          </a:p>
          <a:p>
            <a:r>
              <a:rPr lang="en-US" sz="1800" dirty="0"/>
              <a:t>Host:</a:t>
            </a:r>
          </a:p>
          <a:p>
            <a:r>
              <a:rPr lang="en-US" sz="1800" dirty="0"/>
              <a:t>User-Agent: </a:t>
            </a:r>
          </a:p>
          <a:p>
            <a:r>
              <a:rPr lang="en-US" sz="1800" dirty="0"/>
              <a:t>Accept: text/html,..</a:t>
            </a:r>
          </a:p>
          <a:p>
            <a:r>
              <a:rPr lang="en-US" sz="1800" dirty="0"/>
              <a:t>Accept-Language: en-US,…</a:t>
            </a:r>
          </a:p>
          <a:p>
            <a:r>
              <a:rPr lang="en-US" sz="1800" dirty="0"/>
              <a:t>Accept-Encoding: </a:t>
            </a:r>
            <a:r>
              <a:rPr lang="bin-NG" sz="1800" dirty="0"/>
              <a:t>gzip</a:t>
            </a:r>
            <a:r>
              <a:rPr lang="en-US" sz="1800" dirty="0"/>
              <a:t>, …</a:t>
            </a:r>
          </a:p>
          <a:p>
            <a:r>
              <a:rPr lang="bin-NG" sz="1800" dirty="0"/>
              <a:t>Referer</a:t>
            </a:r>
            <a:r>
              <a:rPr lang="en-US" sz="1800" dirty="0"/>
              <a:t>: URL</a:t>
            </a:r>
          </a:p>
          <a:p>
            <a:r>
              <a:rPr lang="en-US" sz="1800" dirty="0"/>
              <a:t>Connection: keep-alive</a:t>
            </a:r>
          </a:p>
          <a:p>
            <a:r>
              <a:rPr lang="en-US" sz="1800" dirty="0"/>
              <a:t>Upgrade-Insecure-Requests: 1</a:t>
            </a:r>
          </a:p>
          <a:p>
            <a:r>
              <a:rPr lang="en-US" sz="1800" dirty="0"/>
              <a:t>If-Modified-Since: ..</a:t>
            </a:r>
          </a:p>
          <a:p>
            <a:r>
              <a:rPr lang="en-US" sz="1800" dirty="0"/>
              <a:t>Cache-Control: max-age=0</a:t>
            </a:r>
          </a:p>
        </p:txBody>
      </p:sp>
      <p:sp>
        <p:nvSpPr>
          <p:cNvPr id="77" name="Rounded Rectangle 17">
            <a:extLst>
              <a:ext uri="{FF2B5EF4-FFF2-40B4-BE49-F238E27FC236}">
                <a16:creationId xmlns:a16="http://schemas.microsoft.com/office/drawing/2014/main" id="{E48B6BD6-5DED-4B86-A4B3-D35037F68F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78945" y="958640"/>
            <a:ext cx="6269591" cy="4945244"/>
          </a:xfrm>
          <a:prstGeom prst="roundRect">
            <a:avLst>
              <a:gd name="adj" fmla="val 3513"/>
            </a:avLst>
          </a:prstGeom>
          <a:solidFill>
            <a:srgbClr val="FFFFFF"/>
          </a:solidFill>
          <a:ln w="15875">
            <a:solidFill>
              <a:srgbClr val="3F415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a:extLst>
              <a:ext uri="{FF2B5EF4-FFF2-40B4-BE49-F238E27FC236}">
                <a16:creationId xmlns:a16="http://schemas.microsoft.com/office/drawing/2014/main" id="{97F0235B-A96D-42BD-8ACD-2B0F009AEC6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6567" b="1"/>
          <a:stretch/>
        </p:blipFill>
        <p:spPr bwMode="auto">
          <a:xfrm>
            <a:off x="5714946" y="1263897"/>
            <a:ext cx="5638853" cy="43302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887824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7" name="Rectangle 72">
            <a:extLst>
              <a:ext uri="{FF2B5EF4-FFF2-40B4-BE49-F238E27FC236}">
                <a16:creationId xmlns:a16="http://schemas.microsoft.com/office/drawing/2014/main" id="{233F6408-E1FB-40EE-933F-488D38CCC7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38" name="Freeform 23">
            <a:extLst>
              <a:ext uri="{FF2B5EF4-FFF2-40B4-BE49-F238E27FC236}">
                <a16:creationId xmlns:a16="http://schemas.microsoft.com/office/drawing/2014/main" id="{F055C0C5-567C-4C02-83F3-B427BC7406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4637005" cy="6858000"/>
          </a:xfrm>
          <a:custGeom>
            <a:avLst/>
            <a:gdLst>
              <a:gd name="connsiteX0" fmla="*/ 0 w 4637005"/>
              <a:gd name="connsiteY0" fmla="*/ 0 h 6858000"/>
              <a:gd name="connsiteX1" fmla="*/ 4637005 w 4637005"/>
              <a:gd name="connsiteY1" fmla="*/ 0 h 6858000"/>
              <a:gd name="connsiteX2" fmla="*/ 4637005 w 4637005"/>
              <a:gd name="connsiteY2" fmla="*/ 1900238 h 6858000"/>
              <a:gd name="connsiteX3" fmla="*/ 4266589 w 4637005"/>
              <a:gd name="connsiteY3" fmla="*/ 2178050 h 6858000"/>
              <a:gd name="connsiteX4" fmla="*/ 4262355 w 4637005"/>
              <a:gd name="connsiteY4" fmla="*/ 2184400 h 6858000"/>
              <a:gd name="connsiteX5" fmla="*/ 4256005 w 4637005"/>
              <a:gd name="connsiteY5" fmla="*/ 2193925 h 6858000"/>
              <a:gd name="connsiteX6" fmla="*/ 4249655 w 4637005"/>
              <a:gd name="connsiteY6" fmla="*/ 2201863 h 6858000"/>
              <a:gd name="connsiteX7" fmla="*/ 4249655 w 4637005"/>
              <a:gd name="connsiteY7" fmla="*/ 2211388 h 6858000"/>
              <a:gd name="connsiteX8" fmla="*/ 4249655 w 4637005"/>
              <a:gd name="connsiteY8" fmla="*/ 2220913 h 6858000"/>
              <a:gd name="connsiteX9" fmla="*/ 4256005 w 4637005"/>
              <a:gd name="connsiteY9" fmla="*/ 2228850 h 6858000"/>
              <a:gd name="connsiteX10" fmla="*/ 4262355 w 4637005"/>
              <a:gd name="connsiteY10" fmla="*/ 2238375 h 6858000"/>
              <a:gd name="connsiteX11" fmla="*/ 4266589 w 4637005"/>
              <a:gd name="connsiteY11" fmla="*/ 2244725 h 6858000"/>
              <a:gd name="connsiteX12" fmla="*/ 4637005 w 4637005"/>
              <a:gd name="connsiteY12" fmla="*/ 2522538 h 6858000"/>
              <a:gd name="connsiteX13" fmla="*/ 4637005 w 4637005"/>
              <a:gd name="connsiteY13" fmla="*/ 6858000 h 6858000"/>
              <a:gd name="connsiteX14" fmla="*/ 0 w 4637005"/>
              <a:gd name="connsiteY1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637005" h="6858000">
                <a:moveTo>
                  <a:pt x="0" y="0"/>
                </a:moveTo>
                <a:lnTo>
                  <a:pt x="4637005" y="0"/>
                </a:lnTo>
                <a:lnTo>
                  <a:pt x="4637005" y="1900238"/>
                </a:lnTo>
                <a:lnTo>
                  <a:pt x="4266589" y="2178050"/>
                </a:lnTo>
                <a:lnTo>
                  <a:pt x="4262355" y="2184400"/>
                </a:lnTo>
                <a:lnTo>
                  <a:pt x="4256005" y="2193925"/>
                </a:lnTo>
                <a:lnTo>
                  <a:pt x="4249655" y="2201863"/>
                </a:lnTo>
                <a:lnTo>
                  <a:pt x="4249655" y="2211388"/>
                </a:lnTo>
                <a:lnTo>
                  <a:pt x="4249655" y="2220913"/>
                </a:lnTo>
                <a:lnTo>
                  <a:pt x="4256005" y="2228850"/>
                </a:lnTo>
                <a:lnTo>
                  <a:pt x="4262355" y="2238375"/>
                </a:lnTo>
                <a:lnTo>
                  <a:pt x="4266589" y="2244725"/>
                </a:lnTo>
                <a:lnTo>
                  <a:pt x="4637005" y="2522538"/>
                </a:lnTo>
                <a:lnTo>
                  <a:pt x="4637005" y="6858000"/>
                </a:ln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ítulo 1">
            <a:extLst>
              <a:ext uri="{FF2B5EF4-FFF2-40B4-BE49-F238E27FC236}">
                <a16:creationId xmlns:a16="http://schemas.microsoft.com/office/drawing/2014/main" id="{48E7813F-A222-4D9E-B5B2-9F9143FFA0ED}"/>
              </a:ext>
            </a:extLst>
          </p:cNvPr>
          <p:cNvSpPr>
            <a:spLocks noGrp="1"/>
          </p:cNvSpPr>
          <p:nvPr>
            <p:ph type="title"/>
          </p:nvPr>
        </p:nvSpPr>
        <p:spPr>
          <a:xfrm>
            <a:off x="646122" y="454025"/>
            <a:ext cx="3378200" cy="1325563"/>
          </a:xfrm>
        </p:spPr>
        <p:txBody>
          <a:bodyPr>
            <a:normAutofit/>
          </a:bodyPr>
          <a:lstStyle/>
          <a:p>
            <a:pPr algn="ctr"/>
            <a:r>
              <a:rPr lang="es-ES" sz="3200" dirty="0"/>
              <a:t>Cabeceras en HTTP</a:t>
            </a:r>
            <a:br>
              <a:rPr lang="es-ES" sz="3200" dirty="0"/>
            </a:br>
            <a:r>
              <a:rPr lang="es-ES" sz="3200" dirty="0"/>
              <a:t>POST</a:t>
            </a:r>
          </a:p>
        </p:txBody>
      </p:sp>
      <p:sp>
        <p:nvSpPr>
          <p:cNvPr id="1039" name="Content Placeholder 1029">
            <a:extLst>
              <a:ext uri="{FF2B5EF4-FFF2-40B4-BE49-F238E27FC236}">
                <a16:creationId xmlns:a16="http://schemas.microsoft.com/office/drawing/2014/main" id="{6EA9E001-863B-47C1-8408-28D2C1CCAADA}"/>
              </a:ext>
            </a:extLst>
          </p:cNvPr>
          <p:cNvSpPr>
            <a:spLocks noGrp="1"/>
          </p:cNvSpPr>
          <p:nvPr>
            <p:ph idx="1"/>
          </p:nvPr>
        </p:nvSpPr>
        <p:spPr>
          <a:xfrm>
            <a:off x="646122" y="1914525"/>
            <a:ext cx="3238499" cy="4351338"/>
          </a:xfrm>
        </p:spPr>
        <p:txBody>
          <a:bodyPr>
            <a:normAutofit/>
          </a:bodyPr>
          <a:lstStyle/>
          <a:p>
            <a:pPr marL="0" indent="0">
              <a:buNone/>
            </a:pPr>
            <a:r>
              <a:rPr lang="es-ES" sz="1800" dirty="0"/>
              <a:t>Cabeceras de solicitud</a:t>
            </a:r>
          </a:p>
          <a:p>
            <a:r>
              <a:rPr lang="en-US" sz="1800" dirty="0"/>
              <a:t>Content-type:</a:t>
            </a:r>
          </a:p>
          <a:p>
            <a:pPr lvl="1"/>
            <a:r>
              <a:rPr lang="bin-NG" sz="1400" dirty="0"/>
              <a:t>application/x-www-form-urlencoded</a:t>
            </a:r>
            <a:br>
              <a:rPr lang="es-ES" sz="1400" dirty="0"/>
            </a:br>
            <a:r>
              <a:rPr lang="es-ES" sz="1400" dirty="0"/>
              <a:t>(formularios)</a:t>
            </a:r>
            <a:endParaRPr lang="bin-NG" sz="1400" dirty="0"/>
          </a:p>
          <a:p>
            <a:pPr lvl="1"/>
            <a:r>
              <a:rPr lang="bin-NG" sz="1400" dirty="0"/>
              <a:t>application/json</a:t>
            </a:r>
            <a:br>
              <a:rPr lang="es-ES" sz="1400" dirty="0"/>
            </a:br>
            <a:r>
              <a:rPr lang="es-ES" sz="1400" dirty="0"/>
              <a:t>(datos </a:t>
            </a:r>
            <a:r>
              <a:rPr lang="es-ES" sz="1400" dirty="0" err="1"/>
              <a:t>json</a:t>
            </a:r>
            <a:r>
              <a:rPr lang="es-ES" sz="1400" dirty="0"/>
              <a:t>)</a:t>
            </a:r>
            <a:endParaRPr lang="bin-NG" sz="1400" dirty="0"/>
          </a:p>
          <a:p>
            <a:r>
              <a:rPr lang="en-US" sz="1800" dirty="0"/>
              <a:t>Content-length</a:t>
            </a:r>
          </a:p>
        </p:txBody>
      </p:sp>
      <p:sp>
        <p:nvSpPr>
          <p:cNvPr id="77" name="Rounded Rectangle 17">
            <a:extLst>
              <a:ext uri="{FF2B5EF4-FFF2-40B4-BE49-F238E27FC236}">
                <a16:creationId xmlns:a16="http://schemas.microsoft.com/office/drawing/2014/main" id="{E48B6BD6-5DED-4B86-A4B3-D35037F68F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78945" y="958640"/>
            <a:ext cx="6269591" cy="4945244"/>
          </a:xfrm>
          <a:prstGeom prst="roundRect">
            <a:avLst>
              <a:gd name="adj" fmla="val 3513"/>
            </a:avLst>
          </a:prstGeom>
          <a:solidFill>
            <a:srgbClr val="FFFFFF"/>
          </a:solidFill>
          <a:ln w="15875">
            <a:solidFill>
              <a:srgbClr val="3F415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00" name="Picture 4">
            <a:extLst>
              <a:ext uri="{FF2B5EF4-FFF2-40B4-BE49-F238E27FC236}">
                <a16:creationId xmlns:a16="http://schemas.microsoft.com/office/drawing/2014/main" id="{5A36A565-8118-400F-9458-4E8B3F8463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76846" y="1387598"/>
            <a:ext cx="5683137" cy="40828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632401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3C4E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Título 7">
            <a:extLst>
              <a:ext uri="{FF2B5EF4-FFF2-40B4-BE49-F238E27FC236}">
                <a16:creationId xmlns:a16="http://schemas.microsoft.com/office/drawing/2014/main" id="{00DEE77A-2BF5-42FF-A925-24EF8D0C954B}"/>
              </a:ext>
            </a:extLst>
          </p:cNvPr>
          <p:cNvSpPr>
            <a:spLocks noGrp="1"/>
          </p:cNvSpPr>
          <p:nvPr>
            <p:ph type="title"/>
          </p:nvPr>
        </p:nvSpPr>
        <p:spPr>
          <a:xfrm>
            <a:off x="637381" y="1855475"/>
            <a:ext cx="2752354" cy="2709275"/>
          </a:xfrm>
          <a:prstGeom prst="ellipse">
            <a:avLst/>
          </a:prstGeom>
          <a:solidFill>
            <a:srgbClr val="262626"/>
          </a:solidFill>
          <a:ln w="174625" cmpd="thinThick">
            <a:solidFill>
              <a:srgbClr val="262626"/>
            </a:solidFill>
          </a:ln>
        </p:spPr>
        <p:txBody>
          <a:bodyPr anchor="ctr">
            <a:normAutofit/>
          </a:bodyPr>
          <a:lstStyle/>
          <a:p>
            <a:pPr algn="ctr"/>
            <a:r>
              <a:rPr lang="es-ES" sz="2400" dirty="0">
                <a:solidFill>
                  <a:schemeClr val="bg1"/>
                </a:solidFill>
              </a:rPr>
              <a:t>El objeto app de </a:t>
            </a:r>
            <a:r>
              <a:rPr lang="en-US" sz="2400" dirty="0">
                <a:solidFill>
                  <a:schemeClr val="bg1"/>
                </a:solidFill>
              </a:rPr>
              <a:t>express. </a:t>
            </a:r>
            <a:r>
              <a:rPr lang="bin-NG" sz="2400" dirty="0">
                <a:solidFill>
                  <a:schemeClr val="bg1"/>
                </a:solidFill>
              </a:rPr>
              <a:t>app.listen</a:t>
            </a:r>
            <a:endParaRPr lang="bin-NG" sz="2400" b="1" dirty="0">
              <a:solidFill>
                <a:schemeClr val="bg1"/>
              </a:solidFill>
            </a:endParaRPr>
          </a:p>
        </p:txBody>
      </p:sp>
      <p:sp>
        <p:nvSpPr>
          <p:cNvPr id="30" name="CuadroTexto 29">
            <a:extLst>
              <a:ext uri="{FF2B5EF4-FFF2-40B4-BE49-F238E27FC236}">
                <a16:creationId xmlns:a16="http://schemas.microsoft.com/office/drawing/2014/main" id="{8F6911D7-6C89-4659-A294-55FB91A2FFAB}"/>
              </a:ext>
            </a:extLst>
          </p:cNvPr>
          <p:cNvSpPr txBox="1"/>
          <p:nvPr/>
        </p:nvSpPr>
        <p:spPr>
          <a:xfrm>
            <a:off x="4027116" y="356211"/>
            <a:ext cx="2012950" cy="369332"/>
          </a:xfrm>
          <a:prstGeom prst="rect">
            <a:avLst/>
          </a:prstGeom>
          <a:noFill/>
        </p:spPr>
        <p:txBody>
          <a:bodyPr wrap="square" rtlCol="0">
            <a:spAutoFit/>
          </a:bodyPr>
          <a:lstStyle/>
          <a:p>
            <a:r>
              <a:rPr lang="es-ES" b="1" noProof="1"/>
              <a:t>app.listen(&lt;port&gt;) </a:t>
            </a:r>
            <a:endParaRPr lang="es-ES" noProof="1"/>
          </a:p>
        </p:txBody>
      </p:sp>
      <p:sp>
        <p:nvSpPr>
          <p:cNvPr id="31" name="Rectángulo 30">
            <a:extLst>
              <a:ext uri="{FF2B5EF4-FFF2-40B4-BE49-F238E27FC236}">
                <a16:creationId xmlns:a16="http://schemas.microsoft.com/office/drawing/2014/main" id="{FC735B9D-866F-4961-9917-EF26B98E2E8C}"/>
              </a:ext>
            </a:extLst>
          </p:cNvPr>
          <p:cNvSpPr/>
          <p:nvPr/>
        </p:nvSpPr>
        <p:spPr>
          <a:xfrm>
            <a:off x="8378137" y="659313"/>
            <a:ext cx="3129279" cy="923330"/>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r>
              <a:rPr lang="bin-NG" dirty="0"/>
              <a:t>var port = 8080;</a:t>
            </a:r>
          </a:p>
          <a:p>
            <a:r>
              <a:rPr lang="bin-NG" dirty="0"/>
              <a:t>app.listen(port, function () {</a:t>
            </a:r>
          </a:p>
          <a:p>
            <a:pPr lvl="1"/>
            <a:r>
              <a:rPr lang="bin-NG" dirty="0"/>
              <a:t>console.log ("….")});</a:t>
            </a:r>
          </a:p>
        </p:txBody>
      </p:sp>
      <p:sp>
        <p:nvSpPr>
          <p:cNvPr id="37" name="Rectángulo 36">
            <a:extLst>
              <a:ext uri="{FF2B5EF4-FFF2-40B4-BE49-F238E27FC236}">
                <a16:creationId xmlns:a16="http://schemas.microsoft.com/office/drawing/2014/main" id="{747C4947-8331-44B6-A640-0310AC2760BF}"/>
              </a:ext>
            </a:extLst>
          </p:cNvPr>
          <p:cNvSpPr/>
          <p:nvPr/>
        </p:nvSpPr>
        <p:spPr>
          <a:xfrm>
            <a:off x="4118057" y="725544"/>
            <a:ext cx="4173039" cy="1200329"/>
          </a:xfrm>
          <a:prstGeom prst="rect">
            <a:avLst/>
          </a:prstGeom>
        </p:spPr>
        <p:txBody>
          <a:bodyPr wrap="square">
            <a:spAutoFit/>
          </a:bodyPr>
          <a:lstStyle/>
          <a:p>
            <a:r>
              <a:rPr lang="es-ES" dirty="0"/>
              <a:t>coloca el servidor a la escucha en determinado puerto  (su segundo parámetro puede ser una función que saque mensajes por consola)</a:t>
            </a:r>
          </a:p>
        </p:txBody>
      </p:sp>
      <p:sp>
        <p:nvSpPr>
          <p:cNvPr id="2" name="Rectángulo 1">
            <a:extLst>
              <a:ext uri="{FF2B5EF4-FFF2-40B4-BE49-F238E27FC236}">
                <a16:creationId xmlns:a16="http://schemas.microsoft.com/office/drawing/2014/main" id="{ED15FC3B-BB46-485B-A178-57335A8487EB}"/>
              </a:ext>
            </a:extLst>
          </p:cNvPr>
          <p:cNvSpPr/>
          <p:nvPr/>
        </p:nvSpPr>
        <p:spPr>
          <a:xfrm>
            <a:off x="4118057" y="3085821"/>
            <a:ext cx="6096000" cy="646331"/>
          </a:xfrm>
          <a:prstGeom prst="rect">
            <a:avLst/>
          </a:prstGeom>
        </p:spPr>
        <p:txBody>
          <a:bodyPr>
            <a:spAutoFit/>
          </a:bodyPr>
          <a:lstStyle/>
          <a:p>
            <a:r>
              <a:rPr lang="es-ES" dirty="0"/>
              <a:t>El módulo </a:t>
            </a:r>
            <a:r>
              <a:rPr lang="es-ES" b="1" dirty="0"/>
              <a:t>http</a:t>
            </a:r>
            <a:r>
              <a:rPr lang="es-ES" dirty="0"/>
              <a:t> ya no es necesario, a menos que necesite trabajar directamente con él (socket.io/SPDY/HTTPS). </a:t>
            </a:r>
          </a:p>
        </p:txBody>
      </p:sp>
      <p:sp>
        <p:nvSpPr>
          <p:cNvPr id="3" name="Rectángulo 2">
            <a:extLst>
              <a:ext uri="{FF2B5EF4-FFF2-40B4-BE49-F238E27FC236}">
                <a16:creationId xmlns:a16="http://schemas.microsoft.com/office/drawing/2014/main" id="{0CB3622A-17E4-4B0A-8E54-1BD13BD41CFE}"/>
              </a:ext>
            </a:extLst>
          </p:cNvPr>
          <p:cNvSpPr/>
          <p:nvPr/>
        </p:nvSpPr>
        <p:spPr>
          <a:xfrm>
            <a:off x="4118057" y="2116129"/>
            <a:ext cx="4962443" cy="646331"/>
          </a:xfrm>
          <a:prstGeom prst="rect">
            <a:avLst/>
          </a:prstGeom>
        </p:spPr>
        <p:txBody>
          <a:bodyPr wrap="square">
            <a:spAutoFit/>
          </a:bodyPr>
          <a:lstStyle/>
          <a:p>
            <a:r>
              <a:rPr lang="es-ES" dirty="0"/>
              <a:t>Como novedad en Express 4, la aplicación puede iniciarse utilizando la función </a:t>
            </a:r>
            <a:r>
              <a:rPr lang="bin-NG" dirty="0"/>
              <a:t>app.listen().</a:t>
            </a:r>
          </a:p>
        </p:txBody>
      </p:sp>
      <p:sp>
        <p:nvSpPr>
          <p:cNvPr id="4" name="Rectángulo 3">
            <a:extLst>
              <a:ext uri="{FF2B5EF4-FFF2-40B4-BE49-F238E27FC236}">
                <a16:creationId xmlns:a16="http://schemas.microsoft.com/office/drawing/2014/main" id="{25BEF933-E167-4B0E-9502-FF0FD962011B}"/>
              </a:ext>
            </a:extLst>
          </p:cNvPr>
          <p:cNvSpPr/>
          <p:nvPr/>
        </p:nvSpPr>
        <p:spPr>
          <a:xfrm>
            <a:off x="4118057" y="4050518"/>
            <a:ext cx="5435600" cy="1815882"/>
          </a:xfrm>
          <a:prstGeom prst="rect">
            <a:avLst/>
          </a:prstGeom>
        </p:spPr>
        <p:style>
          <a:lnRef idx="0">
            <a:schemeClr val="dk1"/>
          </a:lnRef>
          <a:fillRef idx="3">
            <a:schemeClr val="dk1"/>
          </a:fillRef>
          <a:effectRef idx="3">
            <a:schemeClr val="dk1"/>
          </a:effectRef>
          <a:fontRef idx="minor">
            <a:schemeClr val="lt1"/>
          </a:fontRef>
        </p:style>
        <p:txBody>
          <a:bodyPr wrap="square">
            <a:spAutoFit/>
          </a:bodyPr>
          <a:lstStyle/>
          <a:p>
            <a:r>
              <a:rPr lang="bin-NG" sz="1600" dirty="0">
                <a:solidFill>
                  <a:srgbClr val="569CD6"/>
                </a:solidFill>
                <a:latin typeface="Consolas" panose="020B0609020204030204" pitchFamily="49" charset="0"/>
              </a:rPr>
              <a:t>const</a:t>
            </a:r>
            <a:r>
              <a:rPr lang="bin-NG" sz="1600" dirty="0">
                <a:solidFill>
                  <a:srgbClr val="D4D4D4"/>
                </a:solidFill>
                <a:latin typeface="Consolas" panose="020B0609020204030204" pitchFamily="49" charset="0"/>
              </a:rPr>
              <a:t> </a:t>
            </a:r>
            <a:r>
              <a:rPr lang="bin-NG" sz="1600" dirty="0">
                <a:solidFill>
                  <a:srgbClr val="9CDCFE"/>
                </a:solidFill>
                <a:latin typeface="Consolas" panose="020B0609020204030204" pitchFamily="49" charset="0"/>
              </a:rPr>
              <a:t>http</a:t>
            </a:r>
            <a:r>
              <a:rPr lang="bin-NG" sz="1600" dirty="0">
                <a:solidFill>
                  <a:srgbClr val="D4D4D4"/>
                </a:solidFill>
                <a:latin typeface="Consolas" panose="020B0609020204030204" pitchFamily="49" charset="0"/>
              </a:rPr>
              <a:t> = </a:t>
            </a:r>
            <a:r>
              <a:rPr lang="bin-NG" sz="1600" dirty="0">
                <a:solidFill>
                  <a:srgbClr val="DCDCAA"/>
                </a:solidFill>
                <a:latin typeface="Consolas" panose="020B0609020204030204" pitchFamily="49" charset="0"/>
              </a:rPr>
              <a:t>require</a:t>
            </a:r>
            <a:r>
              <a:rPr lang="bin-NG" sz="1600" dirty="0">
                <a:solidFill>
                  <a:srgbClr val="D4D4D4"/>
                </a:solidFill>
                <a:latin typeface="Consolas" panose="020B0609020204030204" pitchFamily="49" charset="0"/>
              </a:rPr>
              <a:t>(</a:t>
            </a:r>
            <a:r>
              <a:rPr lang="bin-NG" sz="1600" dirty="0">
                <a:solidFill>
                  <a:srgbClr val="CE9178"/>
                </a:solidFill>
                <a:latin typeface="Consolas" panose="020B0609020204030204" pitchFamily="49" charset="0"/>
              </a:rPr>
              <a:t>'http'</a:t>
            </a:r>
            <a:r>
              <a:rPr lang="bin-NG" sz="1600" dirty="0">
                <a:solidFill>
                  <a:srgbClr val="D4D4D4"/>
                </a:solidFill>
                <a:latin typeface="Consolas" panose="020B0609020204030204" pitchFamily="49" charset="0"/>
              </a:rPr>
              <a:t>);</a:t>
            </a:r>
          </a:p>
          <a:p>
            <a:r>
              <a:rPr lang="bin-NG" sz="1600" dirty="0">
                <a:solidFill>
                  <a:srgbClr val="569CD6"/>
                </a:solidFill>
                <a:latin typeface="Consolas" panose="020B0609020204030204" pitchFamily="49" charset="0"/>
              </a:rPr>
              <a:t>const express = require('express’);</a:t>
            </a:r>
          </a:p>
          <a:p>
            <a:r>
              <a:rPr lang="bin-NG" sz="1600" dirty="0">
                <a:solidFill>
                  <a:srgbClr val="569CD6"/>
                </a:solidFill>
                <a:latin typeface="Consolas" panose="020B0609020204030204" pitchFamily="49" charset="0"/>
              </a:rPr>
              <a:t>const</a:t>
            </a:r>
            <a:r>
              <a:rPr lang="bin-NG" sz="1600" dirty="0">
                <a:solidFill>
                  <a:srgbClr val="D4D4D4"/>
                </a:solidFill>
                <a:latin typeface="Consolas" panose="020B0609020204030204" pitchFamily="49" charset="0"/>
              </a:rPr>
              <a:t> </a:t>
            </a:r>
            <a:r>
              <a:rPr lang="bin-NG" sz="1600" dirty="0">
                <a:solidFill>
                  <a:srgbClr val="9CDCFE"/>
                </a:solidFill>
                <a:latin typeface="Consolas" panose="020B0609020204030204" pitchFamily="49" charset="0"/>
              </a:rPr>
              <a:t>app</a:t>
            </a:r>
            <a:r>
              <a:rPr lang="bin-NG" sz="1600" dirty="0">
                <a:solidFill>
                  <a:srgbClr val="D4D4D4"/>
                </a:solidFill>
                <a:latin typeface="Consolas" panose="020B0609020204030204" pitchFamily="49" charset="0"/>
              </a:rPr>
              <a:t> = </a:t>
            </a:r>
            <a:r>
              <a:rPr lang="bin-NG" sz="1600" dirty="0">
                <a:solidFill>
                  <a:srgbClr val="DCDCAA"/>
                </a:solidFill>
                <a:latin typeface="Consolas" panose="020B0609020204030204" pitchFamily="49" charset="0"/>
              </a:rPr>
              <a:t>express</a:t>
            </a:r>
            <a:r>
              <a:rPr lang="bin-NG" sz="1600" dirty="0">
                <a:solidFill>
                  <a:srgbClr val="D4D4D4"/>
                </a:solidFill>
                <a:latin typeface="Consolas" panose="020B0609020204030204" pitchFamily="49" charset="0"/>
              </a:rPr>
              <a:t>();</a:t>
            </a:r>
          </a:p>
          <a:p>
            <a:r>
              <a:rPr lang="bin-NG" sz="1600" dirty="0">
                <a:solidFill>
                  <a:srgbClr val="569CD6"/>
                </a:solidFill>
                <a:latin typeface="Consolas" panose="020B0609020204030204" pitchFamily="49" charset="0"/>
              </a:rPr>
              <a:t>const</a:t>
            </a:r>
            <a:r>
              <a:rPr lang="bin-NG" sz="1600" dirty="0">
                <a:solidFill>
                  <a:srgbClr val="D4D4D4"/>
                </a:solidFill>
                <a:latin typeface="Consolas" panose="020B0609020204030204" pitchFamily="49" charset="0"/>
              </a:rPr>
              <a:t> </a:t>
            </a:r>
            <a:r>
              <a:rPr lang="bin-NG" sz="1600" dirty="0">
                <a:solidFill>
                  <a:srgbClr val="9CDCFE"/>
                </a:solidFill>
                <a:latin typeface="Consolas" panose="020B0609020204030204" pitchFamily="49" charset="0"/>
              </a:rPr>
              <a:t>server</a:t>
            </a:r>
            <a:r>
              <a:rPr lang="bin-NG" sz="1600" dirty="0">
                <a:solidFill>
                  <a:srgbClr val="D4D4D4"/>
                </a:solidFill>
                <a:latin typeface="Consolas" panose="020B0609020204030204" pitchFamily="49" charset="0"/>
              </a:rPr>
              <a:t> = </a:t>
            </a:r>
            <a:r>
              <a:rPr lang="bin-NG" sz="1600" dirty="0">
                <a:solidFill>
                  <a:srgbClr val="9CDCFE"/>
                </a:solidFill>
                <a:latin typeface="Consolas" panose="020B0609020204030204" pitchFamily="49" charset="0"/>
              </a:rPr>
              <a:t>http</a:t>
            </a:r>
            <a:r>
              <a:rPr lang="bin-NG" sz="1600" dirty="0">
                <a:solidFill>
                  <a:srgbClr val="D4D4D4"/>
                </a:solidFill>
                <a:latin typeface="Consolas" panose="020B0609020204030204" pitchFamily="49" charset="0"/>
              </a:rPr>
              <a:t>.</a:t>
            </a:r>
            <a:r>
              <a:rPr lang="bin-NG" sz="1600" dirty="0">
                <a:solidFill>
                  <a:srgbClr val="DCDCAA"/>
                </a:solidFill>
                <a:latin typeface="Consolas" panose="020B0609020204030204" pitchFamily="49" charset="0"/>
              </a:rPr>
              <a:t>createServer</a:t>
            </a:r>
            <a:r>
              <a:rPr lang="bin-NG" sz="1600" dirty="0">
                <a:solidFill>
                  <a:srgbClr val="D4D4D4"/>
                </a:solidFill>
                <a:latin typeface="Consolas" panose="020B0609020204030204" pitchFamily="49" charset="0"/>
              </a:rPr>
              <a:t>(</a:t>
            </a:r>
            <a:r>
              <a:rPr lang="bin-NG" sz="1600" dirty="0">
                <a:solidFill>
                  <a:srgbClr val="9CDCFE"/>
                </a:solidFill>
                <a:latin typeface="Consolas" panose="020B0609020204030204" pitchFamily="49" charset="0"/>
              </a:rPr>
              <a:t>app</a:t>
            </a:r>
            <a:r>
              <a:rPr lang="bin-NG" sz="1600" dirty="0">
                <a:solidFill>
                  <a:srgbClr val="D4D4D4"/>
                </a:solidFill>
                <a:latin typeface="Consolas" panose="020B0609020204030204" pitchFamily="49" charset="0"/>
              </a:rPr>
              <a:t>);</a:t>
            </a:r>
          </a:p>
          <a:p>
            <a:br>
              <a:rPr lang="bin-NG" sz="1600" dirty="0">
                <a:solidFill>
                  <a:srgbClr val="D4D4D4"/>
                </a:solidFill>
                <a:latin typeface="Consolas" panose="020B0609020204030204" pitchFamily="49" charset="0"/>
              </a:rPr>
            </a:br>
            <a:r>
              <a:rPr lang="bin-NG" sz="1600" dirty="0">
                <a:solidFill>
                  <a:srgbClr val="D4D4D4"/>
                </a:solidFill>
                <a:latin typeface="Consolas" panose="020B0609020204030204" pitchFamily="49" charset="0"/>
              </a:rPr>
              <a:t>….</a:t>
            </a:r>
            <a:br>
              <a:rPr lang="bin-NG" sz="1600" dirty="0">
                <a:solidFill>
                  <a:srgbClr val="D4D4D4"/>
                </a:solidFill>
                <a:latin typeface="Consolas" panose="020B0609020204030204" pitchFamily="49" charset="0"/>
              </a:rPr>
            </a:br>
            <a:r>
              <a:rPr lang="bin-NG" sz="1600" dirty="0">
                <a:solidFill>
                  <a:srgbClr val="9CDCFE"/>
                </a:solidFill>
                <a:latin typeface="Consolas" panose="020B0609020204030204" pitchFamily="49" charset="0"/>
              </a:rPr>
              <a:t>server</a:t>
            </a:r>
            <a:r>
              <a:rPr lang="bin-NG" sz="1600" dirty="0">
                <a:solidFill>
                  <a:srgbClr val="D4D4D4"/>
                </a:solidFill>
                <a:latin typeface="Consolas" panose="020B0609020204030204" pitchFamily="49" charset="0"/>
              </a:rPr>
              <a:t>.</a:t>
            </a:r>
            <a:r>
              <a:rPr lang="bin-NG" sz="1600" dirty="0">
                <a:solidFill>
                  <a:srgbClr val="DCDCAA"/>
                </a:solidFill>
                <a:latin typeface="Consolas" panose="020B0609020204030204" pitchFamily="49" charset="0"/>
              </a:rPr>
              <a:t>listen</a:t>
            </a:r>
            <a:r>
              <a:rPr lang="bin-NG" sz="1600" dirty="0">
                <a:solidFill>
                  <a:srgbClr val="D4D4D4"/>
                </a:solidFill>
                <a:latin typeface="Consolas" panose="020B0609020204030204" pitchFamily="49" charset="0"/>
              </a:rPr>
              <a:t>(</a:t>
            </a:r>
            <a:r>
              <a:rPr lang="bin-NG" sz="1600" dirty="0">
                <a:solidFill>
                  <a:srgbClr val="9CDCFE"/>
                </a:solidFill>
                <a:latin typeface="Consolas" panose="020B0609020204030204" pitchFamily="49" charset="0"/>
              </a:rPr>
              <a:t>port</a:t>
            </a:r>
            <a:r>
              <a:rPr lang="bin-NG" sz="1600" dirty="0">
                <a:solidFill>
                  <a:srgbClr val="D4D4D4"/>
                </a:solidFill>
                <a:latin typeface="Consolas" panose="020B0609020204030204" pitchFamily="49" charset="0"/>
              </a:rPr>
              <a:t>);</a:t>
            </a:r>
          </a:p>
        </p:txBody>
      </p:sp>
      <p:sp>
        <p:nvSpPr>
          <p:cNvPr id="5" name="CuadroTexto 4">
            <a:extLst>
              <a:ext uri="{FF2B5EF4-FFF2-40B4-BE49-F238E27FC236}">
                <a16:creationId xmlns:a16="http://schemas.microsoft.com/office/drawing/2014/main" id="{C3EE3196-D71E-4E16-892E-533DCDCEA98D}"/>
              </a:ext>
            </a:extLst>
          </p:cNvPr>
          <p:cNvSpPr txBox="1"/>
          <p:nvPr/>
        </p:nvSpPr>
        <p:spPr>
          <a:xfrm>
            <a:off x="7619701" y="5124185"/>
            <a:ext cx="3746800" cy="1200329"/>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r>
              <a:rPr lang="en-US" dirty="0"/>
              <a:t>Express generator </a:t>
            </a:r>
            <a:r>
              <a:rPr lang="es-ES" dirty="0"/>
              <a:t>usa este modelo, encapsulando la aplicación </a:t>
            </a:r>
            <a:r>
              <a:rPr lang="es-ES" dirty="0" err="1"/>
              <a:t>express</a:t>
            </a:r>
            <a:r>
              <a:rPr lang="es-ES" dirty="0"/>
              <a:t> para luego pasársela a http, que crea el servidor</a:t>
            </a:r>
          </a:p>
        </p:txBody>
      </p:sp>
    </p:spTree>
    <p:extLst>
      <p:ext uri="{BB962C8B-B14F-4D97-AF65-F5344CB8AC3E}">
        <p14:creationId xmlns:p14="http://schemas.microsoft.com/office/powerpoint/2010/main" val="251666077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3C4E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Título 7">
            <a:extLst>
              <a:ext uri="{FF2B5EF4-FFF2-40B4-BE49-F238E27FC236}">
                <a16:creationId xmlns:a16="http://schemas.microsoft.com/office/drawing/2014/main" id="{00DEE77A-2BF5-42FF-A925-24EF8D0C954B}"/>
              </a:ext>
            </a:extLst>
          </p:cNvPr>
          <p:cNvSpPr>
            <a:spLocks noGrp="1"/>
          </p:cNvSpPr>
          <p:nvPr>
            <p:ph type="title"/>
          </p:nvPr>
        </p:nvSpPr>
        <p:spPr>
          <a:xfrm>
            <a:off x="637381" y="1855475"/>
            <a:ext cx="2752354" cy="2709275"/>
          </a:xfrm>
          <a:prstGeom prst="ellipse">
            <a:avLst/>
          </a:prstGeom>
          <a:solidFill>
            <a:srgbClr val="262626"/>
          </a:solidFill>
          <a:ln w="174625" cmpd="thinThick">
            <a:solidFill>
              <a:srgbClr val="262626"/>
            </a:solidFill>
          </a:ln>
        </p:spPr>
        <p:txBody>
          <a:bodyPr anchor="ctr">
            <a:normAutofit/>
          </a:bodyPr>
          <a:lstStyle/>
          <a:p>
            <a:pPr algn="ctr"/>
            <a:r>
              <a:rPr lang="es-ES" sz="2400" dirty="0">
                <a:solidFill>
                  <a:schemeClr val="bg1"/>
                </a:solidFill>
              </a:rPr>
              <a:t>El objeto app de </a:t>
            </a:r>
            <a:r>
              <a:rPr lang="en-US" sz="2400" dirty="0">
                <a:solidFill>
                  <a:schemeClr val="bg1"/>
                </a:solidFill>
              </a:rPr>
              <a:t>express. </a:t>
            </a:r>
            <a:r>
              <a:rPr lang="bin-NG" sz="2400" dirty="0">
                <a:solidFill>
                  <a:schemeClr val="bg1"/>
                </a:solidFill>
              </a:rPr>
              <a:t>app.use</a:t>
            </a:r>
            <a:br>
              <a:rPr lang="bin-NG" sz="2400" dirty="0">
                <a:solidFill>
                  <a:schemeClr val="bg1"/>
                </a:solidFill>
              </a:rPr>
            </a:br>
            <a:r>
              <a:rPr lang="bin-NG" sz="2400" dirty="0">
                <a:solidFill>
                  <a:schemeClr val="bg1"/>
                </a:solidFill>
              </a:rPr>
              <a:t>app.get</a:t>
            </a:r>
            <a:endParaRPr lang="bin-NG" sz="2400" b="1" dirty="0">
              <a:solidFill>
                <a:schemeClr val="bg1"/>
              </a:solidFill>
            </a:endParaRPr>
          </a:p>
        </p:txBody>
      </p:sp>
      <p:sp>
        <p:nvSpPr>
          <p:cNvPr id="27" name="Rectángulo 26">
            <a:extLst>
              <a:ext uri="{FF2B5EF4-FFF2-40B4-BE49-F238E27FC236}">
                <a16:creationId xmlns:a16="http://schemas.microsoft.com/office/drawing/2014/main" id="{1FFD5C54-CFB1-41F4-8539-6B273ABE5BFF}"/>
              </a:ext>
            </a:extLst>
          </p:cNvPr>
          <p:cNvSpPr/>
          <p:nvPr/>
        </p:nvSpPr>
        <p:spPr>
          <a:xfrm>
            <a:off x="7265715" y="5305589"/>
            <a:ext cx="241300" cy="23462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8" name="CuadroTexto 27">
            <a:extLst>
              <a:ext uri="{FF2B5EF4-FFF2-40B4-BE49-F238E27FC236}">
                <a16:creationId xmlns:a16="http://schemas.microsoft.com/office/drawing/2014/main" id="{2ABFC76A-D0D5-4419-906A-17F7811E2E52}"/>
              </a:ext>
            </a:extLst>
          </p:cNvPr>
          <p:cNvSpPr txBox="1"/>
          <p:nvPr/>
        </p:nvSpPr>
        <p:spPr>
          <a:xfrm>
            <a:off x="5368381" y="4037905"/>
            <a:ext cx="6334919" cy="923330"/>
          </a:xfrm>
          <a:prstGeom prst="rect">
            <a:avLst/>
          </a:prstGeom>
          <a:noFill/>
        </p:spPr>
        <p:txBody>
          <a:bodyPr wrap="square" rtlCol="0">
            <a:spAutoFit/>
          </a:bodyPr>
          <a:lstStyle/>
          <a:p>
            <a:r>
              <a:rPr lang="es-ES" dirty="0"/>
              <a:t>indica el método HTTP empleado (</a:t>
            </a:r>
            <a:r>
              <a:rPr lang="en-US" dirty="0"/>
              <a:t>get</a:t>
            </a:r>
            <a:r>
              <a:rPr lang="es-ES" dirty="0"/>
              <a:t>), para luego definir las </a:t>
            </a:r>
            <a:r>
              <a:rPr lang="es-ES" b="1" dirty="0"/>
              <a:t>rutas</a:t>
            </a:r>
            <a:r>
              <a:rPr lang="es-ES" dirty="0"/>
              <a:t> del servidor y la </a:t>
            </a:r>
            <a:r>
              <a:rPr lang="es-ES" b="1" dirty="0"/>
              <a:t>función </a:t>
            </a:r>
            <a:r>
              <a:rPr lang="en-US" b="1" i="1" dirty="0"/>
              <a:t>callback</a:t>
            </a:r>
            <a:r>
              <a:rPr lang="es-ES" b="1" dirty="0"/>
              <a:t> </a:t>
            </a:r>
            <a:r>
              <a:rPr lang="es-ES" dirty="0"/>
              <a:t>que manejara las solicitudes y respuestas en cada una de ellas</a:t>
            </a:r>
          </a:p>
        </p:txBody>
      </p:sp>
      <p:sp>
        <p:nvSpPr>
          <p:cNvPr id="29" name="Rectángulo 28">
            <a:extLst>
              <a:ext uri="{FF2B5EF4-FFF2-40B4-BE49-F238E27FC236}">
                <a16:creationId xmlns:a16="http://schemas.microsoft.com/office/drawing/2014/main" id="{BF0C3E12-8887-4EE6-B95F-F34131EE45AF}"/>
              </a:ext>
            </a:extLst>
          </p:cNvPr>
          <p:cNvSpPr/>
          <p:nvPr/>
        </p:nvSpPr>
        <p:spPr>
          <a:xfrm>
            <a:off x="6446020" y="5222080"/>
            <a:ext cx="4769395" cy="923330"/>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r>
              <a:rPr lang="bin-NG" b="1" dirty="0">
                <a:solidFill>
                  <a:srgbClr val="FF0000"/>
                </a:solidFill>
              </a:rPr>
              <a:t>app.get</a:t>
            </a:r>
            <a:r>
              <a:rPr lang="bin-NG" dirty="0"/>
              <a:t>('/', function(request, response){</a:t>
            </a:r>
          </a:p>
          <a:p>
            <a:r>
              <a:rPr lang="bin-NG" dirty="0"/>
              <a:t>	response.send('Hola Mundo');</a:t>
            </a:r>
          </a:p>
          <a:p>
            <a:r>
              <a:rPr lang="bin-NG" dirty="0"/>
              <a:t>});</a:t>
            </a:r>
          </a:p>
        </p:txBody>
      </p:sp>
      <p:sp>
        <p:nvSpPr>
          <p:cNvPr id="32" name="Rectángulo 31">
            <a:extLst>
              <a:ext uri="{FF2B5EF4-FFF2-40B4-BE49-F238E27FC236}">
                <a16:creationId xmlns:a16="http://schemas.microsoft.com/office/drawing/2014/main" id="{531E02AE-6CF8-4CE7-B4E9-972130B898F8}"/>
              </a:ext>
            </a:extLst>
          </p:cNvPr>
          <p:cNvSpPr/>
          <p:nvPr/>
        </p:nvSpPr>
        <p:spPr>
          <a:xfrm>
            <a:off x="4192678" y="5222080"/>
            <a:ext cx="1657350" cy="923330"/>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es-ES" dirty="0"/>
              <a:t>e.g. ruta para el directorio raíz del servidor </a:t>
            </a:r>
          </a:p>
        </p:txBody>
      </p:sp>
      <p:cxnSp>
        <p:nvCxnSpPr>
          <p:cNvPr id="33" name="Conector angular 12">
            <a:extLst>
              <a:ext uri="{FF2B5EF4-FFF2-40B4-BE49-F238E27FC236}">
                <a16:creationId xmlns:a16="http://schemas.microsoft.com/office/drawing/2014/main" id="{88D646AA-4923-4812-8420-DA639FFC7A75}"/>
              </a:ext>
            </a:extLst>
          </p:cNvPr>
          <p:cNvCxnSpPr>
            <a:stCxn id="32" idx="3"/>
            <a:endCxn id="27" idx="2"/>
          </p:cNvCxnSpPr>
          <p:nvPr/>
        </p:nvCxnSpPr>
        <p:spPr>
          <a:xfrm flipV="1">
            <a:off x="5850029" y="5540211"/>
            <a:ext cx="1536337" cy="14353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CuadroTexto 33">
            <a:extLst>
              <a:ext uri="{FF2B5EF4-FFF2-40B4-BE49-F238E27FC236}">
                <a16:creationId xmlns:a16="http://schemas.microsoft.com/office/drawing/2014/main" id="{6D07D175-09E2-43B3-8641-2A794C939765}"/>
              </a:ext>
            </a:extLst>
          </p:cNvPr>
          <p:cNvSpPr txBox="1"/>
          <p:nvPr/>
        </p:nvSpPr>
        <p:spPr>
          <a:xfrm>
            <a:off x="4184310" y="486408"/>
            <a:ext cx="936475" cy="369332"/>
          </a:xfrm>
          <a:prstGeom prst="rect">
            <a:avLst/>
          </a:prstGeom>
          <a:noFill/>
        </p:spPr>
        <p:txBody>
          <a:bodyPr wrap="none" rtlCol="0">
            <a:spAutoFit/>
          </a:bodyPr>
          <a:lstStyle/>
          <a:p>
            <a:r>
              <a:rPr lang="es-ES" b="1" noProof="1"/>
              <a:t>app.use</a:t>
            </a:r>
          </a:p>
        </p:txBody>
      </p:sp>
      <p:sp>
        <p:nvSpPr>
          <p:cNvPr id="35" name="CuadroTexto 34">
            <a:extLst>
              <a:ext uri="{FF2B5EF4-FFF2-40B4-BE49-F238E27FC236}">
                <a16:creationId xmlns:a16="http://schemas.microsoft.com/office/drawing/2014/main" id="{4015D05D-5BD3-422D-A605-D539CDBB177B}"/>
              </a:ext>
            </a:extLst>
          </p:cNvPr>
          <p:cNvSpPr txBox="1"/>
          <p:nvPr/>
        </p:nvSpPr>
        <p:spPr>
          <a:xfrm>
            <a:off x="6510224" y="577906"/>
            <a:ext cx="3246210" cy="369332"/>
          </a:xfrm>
          <a:prstGeom prst="rect">
            <a:avLst/>
          </a:prstGeom>
          <a:noFill/>
        </p:spPr>
        <p:txBody>
          <a:bodyPr wrap="none" rtlCol="0">
            <a:spAutoFit/>
          </a:bodyPr>
          <a:lstStyle/>
          <a:p>
            <a:r>
              <a:rPr lang="es-ES" dirty="0"/>
              <a:t>permite instalar los middlewares</a:t>
            </a:r>
          </a:p>
        </p:txBody>
      </p:sp>
      <p:sp>
        <p:nvSpPr>
          <p:cNvPr id="36" name="Rectángulo 35">
            <a:extLst>
              <a:ext uri="{FF2B5EF4-FFF2-40B4-BE49-F238E27FC236}">
                <a16:creationId xmlns:a16="http://schemas.microsoft.com/office/drawing/2014/main" id="{38ED9F82-6E50-4154-AD36-24C08F424FDC}"/>
              </a:ext>
            </a:extLst>
          </p:cNvPr>
          <p:cNvSpPr/>
          <p:nvPr/>
        </p:nvSpPr>
        <p:spPr>
          <a:xfrm>
            <a:off x="4192133" y="4037905"/>
            <a:ext cx="962443" cy="369332"/>
          </a:xfrm>
          <a:prstGeom prst="rect">
            <a:avLst/>
          </a:prstGeom>
        </p:spPr>
        <p:txBody>
          <a:bodyPr wrap="none">
            <a:spAutoFit/>
          </a:bodyPr>
          <a:lstStyle/>
          <a:p>
            <a:r>
              <a:rPr lang="bin-NG" b="1" dirty="0"/>
              <a:t>app.get</a:t>
            </a:r>
            <a:r>
              <a:rPr lang="bin-NG" dirty="0"/>
              <a:t> </a:t>
            </a:r>
          </a:p>
        </p:txBody>
      </p:sp>
      <p:sp>
        <p:nvSpPr>
          <p:cNvPr id="38" name="Rectángulo 37">
            <a:extLst>
              <a:ext uri="{FF2B5EF4-FFF2-40B4-BE49-F238E27FC236}">
                <a16:creationId xmlns:a16="http://schemas.microsoft.com/office/drawing/2014/main" id="{65A62E13-43A8-450A-AAF6-8D1E8A1B55AA}"/>
              </a:ext>
            </a:extLst>
          </p:cNvPr>
          <p:cNvSpPr/>
          <p:nvPr/>
        </p:nvSpPr>
        <p:spPr>
          <a:xfrm>
            <a:off x="4184309" y="792417"/>
            <a:ext cx="1745350" cy="369332"/>
          </a:xfrm>
          <a:prstGeom prst="rect">
            <a:avLst/>
          </a:prstGeom>
        </p:spPr>
        <p:txBody>
          <a:bodyPr wrap="none">
            <a:spAutoFit/>
          </a:bodyPr>
          <a:lstStyle/>
          <a:p>
            <a:r>
              <a:rPr lang="es-ES" b="1" dirty="0"/>
              <a:t>app.&lt; método &gt;</a:t>
            </a:r>
            <a:r>
              <a:rPr lang="es-ES" dirty="0"/>
              <a:t> </a:t>
            </a:r>
          </a:p>
        </p:txBody>
      </p:sp>
      <p:sp>
        <p:nvSpPr>
          <p:cNvPr id="18" name="Rectángulo 17">
            <a:extLst>
              <a:ext uri="{FF2B5EF4-FFF2-40B4-BE49-F238E27FC236}">
                <a16:creationId xmlns:a16="http://schemas.microsoft.com/office/drawing/2014/main" id="{8C688343-AD12-4A68-9BEF-3244A1724FE9}"/>
              </a:ext>
            </a:extLst>
          </p:cNvPr>
          <p:cNvSpPr/>
          <p:nvPr/>
        </p:nvSpPr>
        <p:spPr>
          <a:xfrm>
            <a:off x="7329919" y="1481125"/>
            <a:ext cx="241300" cy="23462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9" name="Rectángulo 18">
            <a:extLst>
              <a:ext uri="{FF2B5EF4-FFF2-40B4-BE49-F238E27FC236}">
                <a16:creationId xmlns:a16="http://schemas.microsoft.com/office/drawing/2014/main" id="{FD167223-AF53-4BFA-A021-2170B38465E6}"/>
              </a:ext>
            </a:extLst>
          </p:cNvPr>
          <p:cNvSpPr/>
          <p:nvPr/>
        </p:nvSpPr>
        <p:spPr>
          <a:xfrm>
            <a:off x="6417569" y="1174255"/>
            <a:ext cx="4769395" cy="923330"/>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r>
              <a:rPr lang="bin-NG" b="1" dirty="0">
                <a:solidFill>
                  <a:srgbClr val="FF0000"/>
                </a:solidFill>
              </a:rPr>
              <a:t>app.</a:t>
            </a:r>
            <a:r>
              <a:rPr lang="es-ES" b="1" dirty="0">
                <a:solidFill>
                  <a:srgbClr val="FF0000"/>
                </a:solidFill>
              </a:rPr>
              <a:t>use</a:t>
            </a:r>
            <a:r>
              <a:rPr lang="bin-NG" dirty="0"/>
              <a:t>(function(request, response){</a:t>
            </a:r>
          </a:p>
          <a:p>
            <a:r>
              <a:rPr lang="bin-NG" dirty="0"/>
              <a:t>	response.send('Hola Mundo');</a:t>
            </a:r>
          </a:p>
          <a:p>
            <a:r>
              <a:rPr lang="bin-NG" dirty="0"/>
              <a:t>});</a:t>
            </a:r>
          </a:p>
        </p:txBody>
      </p:sp>
      <p:sp>
        <p:nvSpPr>
          <p:cNvPr id="20" name="Rectángulo 19">
            <a:extLst>
              <a:ext uri="{FF2B5EF4-FFF2-40B4-BE49-F238E27FC236}">
                <a16:creationId xmlns:a16="http://schemas.microsoft.com/office/drawing/2014/main" id="{BE720060-4D6B-40BD-96AE-F347AF35FA98}"/>
              </a:ext>
            </a:extLst>
          </p:cNvPr>
          <p:cNvSpPr/>
          <p:nvPr/>
        </p:nvSpPr>
        <p:spPr>
          <a:xfrm>
            <a:off x="4531882" y="2327599"/>
            <a:ext cx="4769395" cy="646331"/>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es-ES" dirty="0"/>
              <a:t>se carga un middleware básico que se ejecutara en respuesta a cualquier petición que llegue</a:t>
            </a:r>
          </a:p>
        </p:txBody>
      </p:sp>
      <p:sp>
        <p:nvSpPr>
          <p:cNvPr id="21" name="Rectángulo 20">
            <a:extLst>
              <a:ext uri="{FF2B5EF4-FFF2-40B4-BE49-F238E27FC236}">
                <a16:creationId xmlns:a16="http://schemas.microsoft.com/office/drawing/2014/main" id="{7233FA30-F97F-4BD9-92D6-6C205A39423B}"/>
              </a:ext>
            </a:extLst>
          </p:cNvPr>
          <p:cNvSpPr/>
          <p:nvPr/>
        </p:nvSpPr>
        <p:spPr>
          <a:xfrm>
            <a:off x="4184309" y="3292061"/>
            <a:ext cx="1745350" cy="369332"/>
          </a:xfrm>
          <a:prstGeom prst="rect">
            <a:avLst/>
          </a:prstGeom>
        </p:spPr>
        <p:txBody>
          <a:bodyPr wrap="none">
            <a:spAutoFit/>
          </a:bodyPr>
          <a:lstStyle/>
          <a:p>
            <a:r>
              <a:rPr lang="es-ES" b="1" dirty="0"/>
              <a:t>app.&lt; método &gt; </a:t>
            </a:r>
            <a:endParaRPr lang="bin-NG" dirty="0"/>
          </a:p>
        </p:txBody>
      </p:sp>
      <p:cxnSp>
        <p:nvCxnSpPr>
          <p:cNvPr id="3" name="Conector: angular 2">
            <a:extLst>
              <a:ext uri="{FF2B5EF4-FFF2-40B4-BE49-F238E27FC236}">
                <a16:creationId xmlns:a16="http://schemas.microsoft.com/office/drawing/2014/main" id="{8FD99D3A-20F4-410A-9840-DEA31D0AF3F1}"/>
              </a:ext>
            </a:extLst>
          </p:cNvPr>
          <p:cNvCxnSpPr>
            <a:stCxn id="20" idx="3"/>
          </p:cNvCxnSpPr>
          <p:nvPr/>
        </p:nvCxnSpPr>
        <p:spPr>
          <a:xfrm flipV="1">
            <a:off x="9301277" y="1855475"/>
            <a:ext cx="468920" cy="79529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4" name="Rectángulo 3">
            <a:extLst>
              <a:ext uri="{FF2B5EF4-FFF2-40B4-BE49-F238E27FC236}">
                <a16:creationId xmlns:a16="http://schemas.microsoft.com/office/drawing/2014/main" id="{BB11E0E1-A8EC-42D6-924A-E61ED6B7BC2D}"/>
              </a:ext>
            </a:extLst>
          </p:cNvPr>
          <p:cNvSpPr/>
          <p:nvPr/>
        </p:nvSpPr>
        <p:spPr>
          <a:xfrm>
            <a:off x="6737244" y="3274263"/>
            <a:ext cx="4647170" cy="369332"/>
          </a:xfrm>
          <a:prstGeom prst="rect">
            <a:avLst/>
          </a:prstGeom>
        </p:spPr>
        <p:txBody>
          <a:bodyPr wrap="none">
            <a:spAutoFit/>
          </a:bodyPr>
          <a:lstStyle/>
          <a:p>
            <a:r>
              <a:rPr lang="bin-NG" b="1" dirty="0"/>
              <a:t>app.get, app.post, app.put, app.delete</a:t>
            </a:r>
            <a:r>
              <a:rPr lang="es-ES" dirty="0"/>
              <a:t>, </a:t>
            </a:r>
            <a:r>
              <a:rPr lang="bin-NG" b="1" dirty="0"/>
              <a:t>app.all </a:t>
            </a:r>
          </a:p>
        </p:txBody>
      </p:sp>
      <p:cxnSp>
        <p:nvCxnSpPr>
          <p:cNvPr id="6" name="Conector recto de flecha 5">
            <a:extLst>
              <a:ext uri="{FF2B5EF4-FFF2-40B4-BE49-F238E27FC236}">
                <a16:creationId xmlns:a16="http://schemas.microsoft.com/office/drawing/2014/main" id="{857B3F40-64EC-4B30-A4AA-43BA4D21C41B}"/>
              </a:ext>
            </a:extLst>
          </p:cNvPr>
          <p:cNvCxnSpPr>
            <a:stCxn id="21" idx="3"/>
            <a:endCxn id="4" idx="1"/>
          </p:cNvCxnSpPr>
          <p:nvPr/>
        </p:nvCxnSpPr>
        <p:spPr>
          <a:xfrm flipV="1">
            <a:off x="5929659" y="3458929"/>
            <a:ext cx="807585" cy="177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2169146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3C4E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Título 7">
            <a:extLst>
              <a:ext uri="{FF2B5EF4-FFF2-40B4-BE49-F238E27FC236}">
                <a16:creationId xmlns:a16="http://schemas.microsoft.com/office/drawing/2014/main" id="{00DEE77A-2BF5-42FF-A925-24EF8D0C954B}"/>
              </a:ext>
            </a:extLst>
          </p:cNvPr>
          <p:cNvSpPr>
            <a:spLocks noGrp="1"/>
          </p:cNvSpPr>
          <p:nvPr>
            <p:ph type="title"/>
          </p:nvPr>
        </p:nvSpPr>
        <p:spPr>
          <a:xfrm>
            <a:off x="637381" y="1855475"/>
            <a:ext cx="2752354" cy="2709275"/>
          </a:xfrm>
          <a:prstGeom prst="ellipse">
            <a:avLst/>
          </a:prstGeom>
          <a:solidFill>
            <a:srgbClr val="262626"/>
          </a:solidFill>
          <a:ln w="174625" cmpd="thinThick">
            <a:solidFill>
              <a:srgbClr val="262626"/>
            </a:solidFill>
          </a:ln>
        </p:spPr>
        <p:txBody>
          <a:bodyPr anchor="ctr">
            <a:normAutofit/>
          </a:bodyPr>
          <a:lstStyle/>
          <a:p>
            <a:pPr algn="ctr"/>
            <a:r>
              <a:rPr lang="es-ES" sz="2400" dirty="0">
                <a:solidFill>
                  <a:schemeClr val="bg1"/>
                </a:solidFill>
              </a:rPr>
              <a:t>Express: </a:t>
            </a:r>
            <a:r>
              <a:rPr lang="bin-NG" sz="2400" dirty="0">
                <a:solidFill>
                  <a:schemeClr val="bg1"/>
                </a:solidFill>
              </a:rPr>
              <a:t>app.get</a:t>
            </a:r>
            <a:r>
              <a:rPr lang="es-ES" sz="2400" dirty="0">
                <a:solidFill>
                  <a:schemeClr val="bg1"/>
                </a:solidFill>
              </a:rPr>
              <a:t>()</a:t>
            </a:r>
            <a:endParaRPr lang="es-ES" sz="2400" b="1" dirty="0">
              <a:solidFill>
                <a:schemeClr val="bg1"/>
              </a:solidFill>
            </a:endParaRPr>
          </a:p>
        </p:txBody>
      </p:sp>
      <p:sp>
        <p:nvSpPr>
          <p:cNvPr id="5" name="Rectángulo 4">
            <a:extLst>
              <a:ext uri="{FF2B5EF4-FFF2-40B4-BE49-F238E27FC236}">
                <a16:creationId xmlns:a16="http://schemas.microsoft.com/office/drawing/2014/main" id="{44182B62-0284-49C0-8876-7A67E75D7FD3}"/>
              </a:ext>
            </a:extLst>
          </p:cNvPr>
          <p:cNvSpPr/>
          <p:nvPr/>
        </p:nvSpPr>
        <p:spPr>
          <a:xfrm>
            <a:off x="8089036" y="3392770"/>
            <a:ext cx="2938144" cy="1477328"/>
          </a:xfrm>
          <a:prstGeom prst="rect">
            <a:avLst/>
          </a:prstGeom>
        </p:spPr>
        <p:txBody>
          <a:bodyPr wrap="square">
            <a:spAutoFit/>
          </a:bodyPr>
          <a:lstStyle/>
          <a:p>
            <a:pPr marL="285750" indent="-285750">
              <a:buFont typeface="Arial" panose="020B0604020202020204" pitchFamily="34" charset="0"/>
              <a:buChar char="•"/>
            </a:pPr>
            <a:r>
              <a:rPr lang="bin-NG" dirty="0"/>
              <a:t>Código: 200 OK</a:t>
            </a:r>
          </a:p>
          <a:p>
            <a:pPr marL="285750" indent="-285750">
              <a:buFont typeface="Arial" panose="020B0604020202020204" pitchFamily="34" charset="0"/>
              <a:buChar char="•"/>
            </a:pPr>
            <a:r>
              <a:rPr lang="bin-NG" dirty="0"/>
              <a:t>Content-Type: text/html</a:t>
            </a:r>
          </a:p>
          <a:p>
            <a:pPr marL="285750" indent="-285750">
              <a:buFont typeface="Arial" panose="020B0604020202020204" pitchFamily="34" charset="0"/>
              <a:buChar char="•"/>
            </a:pPr>
            <a:r>
              <a:rPr lang="bin-NG" dirty="0"/>
              <a:t>Content-length: longitud del string en octetos</a:t>
            </a:r>
          </a:p>
          <a:p>
            <a:pPr marL="285750" indent="-285750">
              <a:buFont typeface="Arial" panose="020B0604020202020204" pitchFamily="34" charset="0"/>
              <a:buChar char="•"/>
            </a:pPr>
            <a:r>
              <a:rPr lang="bin-NG" dirty="0"/>
              <a:t>Body: string</a:t>
            </a:r>
          </a:p>
        </p:txBody>
      </p:sp>
      <p:sp>
        <p:nvSpPr>
          <p:cNvPr id="6" name="Rectángulo 5">
            <a:extLst>
              <a:ext uri="{FF2B5EF4-FFF2-40B4-BE49-F238E27FC236}">
                <a16:creationId xmlns:a16="http://schemas.microsoft.com/office/drawing/2014/main" id="{D67040AC-A0DE-4906-97F1-25310BD8E4FD}"/>
              </a:ext>
            </a:extLst>
          </p:cNvPr>
          <p:cNvSpPr/>
          <p:nvPr/>
        </p:nvSpPr>
        <p:spPr>
          <a:xfrm>
            <a:off x="3889037" y="1617811"/>
            <a:ext cx="6228187" cy="646331"/>
          </a:xfrm>
          <a:prstGeom prst="rect">
            <a:avLst/>
          </a:prstGeom>
        </p:spPr>
        <p:txBody>
          <a:bodyPr wrap="square">
            <a:spAutoFit/>
          </a:bodyPr>
          <a:lstStyle/>
          <a:p>
            <a:r>
              <a:rPr lang="es-ES" dirty="0"/>
              <a:t>El método </a:t>
            </a:r>
            <a:r>
              <a:rPr lang="bin-NG" dirty="0"/>
              <a:t>get(path, MW) </a:t>
            </a:r>
            <a:r>
              <a:rPr lang="es-ES" dirty="0"/>
              <a:t>instala el middleware MW en app para que se ejecute </a:t>
            </a:r>
            <a:r>
              <a:rPr lang="es-ES" b="1" dirty="0"/>
              <a:t>solo</a:t>
            </a:r>
            <a:r>
              <a:rPr lang="es-ES" dirty="0"/>
              <a:t> cuando llegan Solicitudes HTTP: </a:t>
            </a:r>
            <a:r>
              <a:rPr lang="es-ES" b="1" dirty="0"/>
              <a:t>GET</a:t>
            </a:r>
            <a:r>
              <a:rPr lang="es-ES" dirty="0"/>
              <a:t> </a:t>
            </a:r>
            <a:r>
              <a:rPr lang="en-US" dirty="0"/>
              <a:t>path</a:t>
            </a:r>
          </a:p>
        </p:txBody>
      </p:sp>
      <p:sp>
        <p:nvSpPr>
          <p:cNvPr id="7" name="Rectángulo 6">
            <a:extLst>
              <a:ext uri="{FF2B5EF4-FFF2-40B4-BE49-F238E27FC236}">
                <a16:creationId xmlns:a16="http://schemas.microsoft.com/office/drawing/2014/main" id="{6598CAA5-2874-4DF2-9F42-AF12E7D2F892}"/>
              </a:ext>
            </a:extLst>
          </p:cNvPr>
          <p:cNvSpPr/>
          <p:nvPr/>
        </p:nvSpPr>
        <p:spPr>
          <a:xfrm>
            <a:off x="5032780" y="2455009"/>
            <a:ext cx="5664200" cy="646331"/>
          </a:xfrm>
          <a:prstGeom prst="rect">
            <a:avLst/>
          </a:prstGeom>
        </p:spPr>
        <p:txBody>
          <a:bodyPr wrap="square">
            <a:spAutoFit/>
          </a:bodyPr>
          <a:lstStyle/>
          <a:p>
            <a:r>
              <a:rPr lang="es-ES" dirty="0"/>
              <a:t>Si llega otro método (PUT, POST, DELETE) o es GET con otro </a:t>
            </a:r>
            <a:r>
              <a:rPr lang="en-US" dirty="0"/>
              <a:t>path</a:t>
            </a:r>
            <a:r>
              <a:rPr lang="es-ES" dirty="0"/>
              <a:t>, se pasa al siguiente middleware, sin ejecutar este.</a:t>
            </a:r>
          </a:p>
        </p:txBody>
      </p:sp>
      <p:sp>
        <p:nvSpPr>
          <p:cNvPr id="9" name="Rectángulo 8">
            <a:extLst>
              <a:ext uri="{FF2B5EF4-FFF2-40B4-BE49-F238E27FC236}">
                <a16:creationId xmlns:a16="http://schemas.microsoft.com/office/drawing/2014/main" id="{93E2973E-BC11-4933-AEB2-D2440EC8CC59}"/>
              </a:ext>
            </a:extLst>
          </p:cNvPr>
          <p:cNvSpPr/>
          <p:nvPr/>
        </p:nvSpPr>
        <p:spPr>
          <a:xfrm>
            <a:off x="3889036" y="3512723"/>
            <a:ext cx="3256388" cy="1200329"/>
          </a:xfrm>
          <a:prstGeom prst="rect">
            <a:avLst/>
          </a:prstGeom>
        </p:spPr>
        <p:txBody>
          <a:bodyPr wrap="square">
            <a:spAutoFit/>
          </a:bodyPr>
          <a:lstStyle/>
          <a:p>
            <a:r>
              <a:rPr lang="es-ES" dirty="0"/>
              <a:t>La invocación de </a:t>
            </a:r>
            <a:r>
              <a:rPr lang="bin-NG" dirty="0"/>
              <a:t>res.send(string) </a:t>
            </a:r>
            <a:r>
              <a:rPr lang="es-ES" dirty="0"/>
              <a:t>configura la Respuesta HTTP en el objeto res del middleware con la configuración estándar:</a:t>
            </a:r>
          </a:p>
        </p:txBody>
      </p:sp>
      <p:sp>
        <p:nvSpPr>
          <p:cNvPr id="10" name="Rectángulo 9">
            <a:extLst>
              <a:ext uri="{FF2B5EF4-FFF2-40B4-BE49-F238E27FC236}">
                <a16:creationId xmlns:a16="http://schemas.microsoft.com/office/drawing/2014/main" id="{597A050E-AEBE-4D8D-A1C2-36AE268B0DF4}"/>
              </a:ext>
            </a:extLst>
          </p:cNvPr>
          <p:cNvSpPr/>
          <p:nvPr/>
        </p:nvSpPr>
        <p:spPr>
          <a:xfrm>
            <a:off x="3889037" y="4889486"/>
            <a:ext cx="3648435" cy="369332"/>
          </a:xfrm>
          <a:prstGeom prst="rect">
            <a:avLst/>
          </a:prstGeom>
        </p:spPr>
        <p:txBody>
          <a:bodyPr wrap="none">
            <a:spAutoFit/>
          </a:bodyPr>
          <a:lstStyle/>
          <a:p>
            <a:r>
              <a:rPr lang="es-ES" dirty="0"/>
              <a:t>y envía la Respuesta HTTP al cliente.</a:t>
            </a:r>
          </a:p>
        </p:txBody>
      </p:sp>
      <p:cxnSp>
        <p:nvCxnSpPr>
          <p:cNvPr id="11" name="Conector recto de flecha 10">
            <a:extLst>
              <a:ext uri="{FF2B5EF4-FFF2-40B4-BE49-F238E27FC236}">
                <a16:creationId xmlns:a16="http://schemas.microsoft.com/office/drawing/2014/main" id="{86A841BE-B6FE-4105-83D4-D42DE5CA2DB6}"/>
              </a:ext>
            </a:extLst>
          </p:cNvPr>
          <p:cNvCxnSpPr>
            <a:stCxn id="9" idx="3"/>
            <a:endCxn id="5" idx="1"/>
          </p:cNvCxnSpPr>
          <p:nvPr/>
        </p:nvCxnSpPr>
        <p:spPr>
          <a:xfrm>
            <a:off x="7145424" y="4112888"/>
            <a:ext cx="943612" cy="185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369516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8">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448055"/>
            <a:ext cx="3414370" cy="3801257"/>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73B0E13C-CAAB-43B5-97F1-B9727B6DFE53}"/>
              </a:ext>
            </a:extLst>
          </p:cNvPr>
          <p:cNvSpPr>
            <a:spLocks noGrp="1"/>
          </p:cNvSpPr>
          <p:nvPr>
            <p:ph type="title"/>
          </p:nvPr>
        </p:nvSpPr>
        <p:spPr>
          <a:xfrm>
            <a:off x="777240" y="731519"/>
            <a:ext cx="2845191" cy="3237579"/>
          </a:xfrm>
        </p:spPr>
        <p:txBody>
          <a:bodyPr vert="horz" lIns="91440" tIns="45720" rIns="91440" bIns="45720" rtlCol="0" anchor="ctr">
            <a:normAutofit/>
          </a:bodyPr>
          <a:lstStyle/>
          <a:p>
            <a:r>
              <a:rPr lang="es-ES" sz="4000" dirty="0">
                <a:solidFill>
                  <a:schemeClr val="bg1"/>
                </a:solidFill>
              </a:rPr>
              <a:t>Servidor Web con Express (1)</a:t>
            </a:r>
            <a:endParaRPr lang="es-ES" sz="3800" dirty="0">
              <a:solidFill>
                <a:schemeClr val="bg1"/>
              </a:solidFill>
            </a:endParaRPr>
          </a:p>
        </p:txBody>
      </p:sp>
      <p:sp>
        <p:nvSpPr>
          <p:cNvPr id="15" name="Rectangle 10">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19227"/>
            <a:ext cx="3414369" cy="1979852"/>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4603" y="448055"/>
            <a:ext cx="7688475" cy="5952745"/>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10" name="Graphic 5" descr="Documento">
            <a:extLst>
              <a:ext uri="{FF2B5EF4-FFF2-40B4-BE49-F238E27FC236}">
                <a16:creationId xmlns:a16="http://schemas.microsoft.com/office/drawing/2014/main" id="{D085A928-3173-4CEB-9C36-EDC28641CC5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1383511" y="4532776"/>
            <a:ext cx="1632648" cy="1632648"/>
          </a:xfrm>
          <a:prstGeom prst="rect">
            <a:avLst/>
          </a:prstGeom>
        </p:spPr>
      </p:pic>
      <p:pic>
        <p:nvPicPr>
          <p:cNvPr id="12" name="Imagen 11">
            <a:extLst>
              <a:ext uri="{FF2B5EF4-FFF2-40B4-BE49-F238E27FC236}">
                <a16:creationId xmlns:a16="http://schemas.microsoft.com/office/drawing/2014/main" id="{0FA9483A-03CC-494D-8EC7-9A54B6D27263}"/>
              </a:ext>
            </a:extLst>
          </p:cNvPr>
          <p:cNvPicPr>
            <a:picLocks noChangeAspect="1"/>
          </p:cNvPicPr>
          <p:nvPr/>
        </p:nvPicPr>
        <p:blipFill>
          <a:blip r:embed="rId5"/>
          <a:stretch>
            <a:fillRect/>
          </a:stretch>
        </p:blipFill>
        <p:spPr>
          <a:xfrm>
            <a:off x="6191534" y="4459354"/>
            <a:ext cx="5251450" cy="1572290"/>
          </a:xfrm>
          <a:prstGeom prst="rect">
            <a:avLst/>
          </a:prstGeom>
        </p:spPr>
      </p:pic>
      <p:sp>
        <p:nvSpPr>
          <p:cNvPr id="16" name="Rectángulo 15">
            <a:extLst>
              <a:ext uri="{FF2B5EF4-FFF2-40B4-BE49-F238E27FC236}">
                <a16:creationId xmlns:a16="http://schemas.microsoft.com/office/drawing/2014/main" id="{D0F3AF5E-A0D0-4479-A1C2-009108CBC024}"/>
              </a:ext>
            </a:extLst>
          </p:cNvPr>
          <p:cNvSpPr/>
          <p:nvPr/>
        </p:nvSpPr>
        <p:spPr>
          <a:xfrm>
            <a:off x="4533117" y="5143547"/>
            <a:ext cx="2244269"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es-ES" dirty="0">
                <a:hlinkClick r:id="rId6"/>
              </a:rPr>
              <a:t>http://localhost:3000</a:t>
            </a:r>
            <a:endParaRPr lang="es-ES" dirty="0"/>
          </a:p>
        </p:txBody>
      </p:sp>
      <p:sp>
        <p:nvSpPr>
          <p:cNvPr id="3" name="Rectángulo 2">
            <a:extLst>
              <a:ext uri="{FF2B5EF4-FFF2-40B4-BE49-F238E27FC236}">
                <a16:creationId xmlns:a16="http://schemas.microsoft.com/office/drawing/2014/main" id="{2B5FAB99-422E-4363-AE05-A30AC93C64C1}"/>
              </a:ext>
            </a:extLst>
          </p:cNvPr>
          <p:cNvSpPr/>
          <p:nvPr/>
        </p:nvSpPr>
        <p:spPr>
          <a:xfrm>
            <a:off x="4622207" y="767338"/>
            <a:ext cx="6533266" cy="3416320"/>
          </a:xfrm>
          <a:prstGeom prst="rect">
            <a:avLst/>
          </a:prstGeom>
        </p:spPr>
        <p:style>
          <a:lnRef idx="0">
            <a:schemeClr val="dk1"/>
          </a:lnRef>
          <a:fillRef idx="3">
            <a:schemeClr val="dk1"/>
          </a:fillRef>
          <a:effectRef idx="3">
            <a:schemeClr val="dk1"/>
          </a:effectRef>
          <a:fontRef idx="minor">
            <a:schemeClr val="lt1"/>
          </a:fontRef>
        </p:style>
        <p:txBody>
          <a:bodyPr wrap="square">
            <a:spAutoFit/>
          </a:bodyPr>
          <a:lstStyle/>
          <a:p>
            <a:r>
              <a:rPr lang="bin-NG" dirty="0">
                <a:solidFill>
                  <a:srgbClr val="569CD6"/>
                </a:solidFill>
                <a:latin typeface="Consolas" panose="020B0609020204030204" pitchFamily="49" charset="0"/>
              </a:rPr>
              <a:t>const</a:t>
            </a:r>
            <a:r>
              <a:rPr lang="bin-NG" dirty="0">
                <a:solidFill>
                  <a:srgbClr val="D4D4D4"/>
                </a:solidFill>
                <a:latin typeface="Consolas" panose="020B0609020204030204" pitchFamily="49" charset="0"/>
              </a:rPr>
              <a:t> </a:t>
            </a:r>
            <a:r>
              <a:rPr lang="bin-NG" dirty="0">
                <a:solidFill>
                  <a:srgbClr val="9CDCFE"/>
                </a:solidFill>
                <a:latin typeface="Consolas" panose="020B0609020204030204" pitchFamily="49" charset="0"/>
              </a:rPr>
              <a:t>express</a:t>
            </a:r>
            <a:r>
              <a:rPr lang="bin-NG" dirty="0">
                <a:solidFill>
                  <a:srgbClr val="D4D4D4"/>
                </a:solidFill>
                <a:latin typeface="Consolas" panose="020B0609020204030204" pitchFamily="49" charset="0"/>
              </a:rPr>
              <a:t> = </a:t>
            </a:r>
            <a:r>
              <a:rPr lang="bin-NG" dirty="0">
                <a:solidFill>
                  <a:srgbClr val="DCDCAA"/>
                </a:solidFill>
                <a:latin typeface="Consolas" panose="020B0609020204030204" pitchFamily="49" charset="0"/>
              </a:rPr>
              <a:t>require</a:t>
            </a:r>
            <a:r>
              <a:rPr lang="bin-NG" dirty="0">
                <a:solidFill>
                  <a:srgbClr val="D4D4D4"/>
                </a:solidFill>
                <a:latin typeface="Consolas" panose="020B0609020204030204" pitchFamily="49" charset="0"/>
              </a:rPr>
              <a:t>(</a:t>
            </a:r>
            <a:r>
              <a:rPr lang="bin-NG" dirty="0">
                <a:solidFill>
                  <a:srgbClr val="CE9178"/>
                </a:solidFill>
                <a:latin typeface="Consolas" panose="020B0609020204030204" pitchFamily="49" charset="0"/>
              </a:rPr>
              <a:t>'express'</a:t>
            </a:r>
            <a:r>
              <a:rPr lang="bin-NG" dirty="0">
                <a:solidFill>
                  <a:srgbClr val="D4D4D4"/>
                </a:solidFill>
                <a:latin typeface="Consolas" panose="020B0609020204030204" pitchFamily="49" charset="0"/>
              </a:rPr>
              <a:t>)</a:t>
            </a:r>
          </a:p>
          <a:p>
            <a:r>
              <a:rPr lang="bin-NG" dirty="0">
                <a:solidFill>
                  <a:srgbClr val="569CD6"/>
                </a:solidFill>
                <a:latin typeface="Consolas" panose="020B0609020204030204" pitchFamily="49" charset="0"/>
              </a:rPr>
              <a:t>const</a:t>
            </a:r>
            <a:r>
              <a:rPr lang="bin-NG" dirty="0">
                <a:solidFill>
                  <a:srgbClr val="D4D4D4"/>
                </a:solidFill>
                <a:latin typeface="Consolas" panose="020B0609020204030204" pitchFamily="49" charset="0"/>
              </a:rPr>
              <a:t> </a:t>
            </a:r>
            <a:r>
              <a:rPr lang="bin-NG" dirty="0">
                <a:solidFill>
                  <a:srgbClr val="9CDCFE"/>
                </a:solidFill>
                <a:latin typeface="Consolas" panose="020B0609020204030204" pitchFamily="49" charset="0"/>
              </a:rPr>
              <a:t>app</a:t>
            </a:r>
            <a:r>
              <a:rPr lang="bin-NG" dirty="0">
                <a:solidFill>
                  <a:srgbClr val="D4D4D4"/>
                </a:solidFill>
                <a:latin typeface="Consolas" panose="020B0609020204030204" pitchFamily="49" charset="0"/>
              </a:rPr>
              <a:t> = </a:t>
            </a:r>
            <a:r>
              <a:rPr lang="bin-NG" dirty="0">
                <a:solidFill>
                  <a:srgbClr val="DCDCAA"/>
                </a:solidFill>
                <a:latin typeface="Consolas" panose="020B0609020204030204" pitchFamily="49" charset="0"/>
              </a:rPr>
              <a:t>express</a:t>
            </a:r>
            <a:r>
              <a:rPr lang="bin-NG" dirty="0">
                <a:solidFill>
                  <a:srgbClr val="D4D4D4"/>
                </a:solidFill>
                <a:latin typeface="Consolas" panose="020B0609020204030204" pitchFamily="49" charset="0"/>
              </a:rPr>
              <a:t>()</a:t>
            </a:r>
          </a:p>
          <a:p>
            <a:r>
              <a:rPr lang="bin-NG" dirty="0">
                <a:solidFill>
                  <a:srgbClr val="569CD6"/>
                </a:solidFill>
                <a:latin typeface="Consolas" panose="020B0609020204030204" pitchFamily="49" charset="0"/>
              </a:rPr>
              <a:t>const</a:t>
            </a:r>
            <a:r>
              <a:rPr lang="bin-NG" dirty="0">
                <a:solidFill>
                  <a:srgbClr val="D4D4D4"/>
                </a:solidFill>
                <a:latin typeface="Consolas" panose="020B0609020204030204" pitchFamily="49" charset="0"/>
              </a:rPr>
              <a:t> </a:t>
            </a:r>
            <a:r>
              <a:rPr lang="bin-NG" dirty="0">
                <a:solidFill>
                  <a:srgbClr val="9CDCFE"/>
                </a:solidFill>
                <a:latin typeface="Consolas" panose="020B0609020204030204" pitchFamily="49" charset="0"/>
              </a:rPr>
              <a:t>port</a:t>
            </a:r>
            <a:r>
              <a:rPr lang="bin-NG" dirty="0">
                <a:solidFill>
                  <a:srgbClr val="D4D4D4"/>
                </a:solidFill>
                <a:latin typeface="Consolas" panose="020B0609020204030204" pitchFamily="49" charset="0"/>
              </a:rPr>
              <a:t> = </a:t>
            </a:r>
            <a:r>
              <a:rPr lang="bin-NG" dirty="0">
                <a:solidFill>
                  <a:srgbClr val="B5CEA8"/>
                </a:solidFill>
                <a:latin typeface="Consolas" panose="020B0609020204030204" pitchFamily="49" charset="0"/>
              </a:rPr>
              <a:t>3000</a:t>
            </a:r>
            <a:endParaRPr lang="bin-NG" dirty="0">
              <a:solidFill>
                <a:srgbClr val="D4D4D4"/>
              </a:solidFill>
              <a:latin typeface="Consolas" panose="020B0609020204030204" pitchFamily="49" charset="0"/>
            </a:endParaRPr>
          </a:p>
          <a:p>
            <a:br>
              <a:rPr lang="bin-NG" dirty="0">
                <a:solidFill>
                  <a:srgbClr val="D4D4D4"/>
                </a:solidFill>
                <a:latin typeface="Consolas" panose="020B0609020204030204" pitchFamily="49" charset="0"/>
              </a:rPr>
            </a:br>
            <a:r>
              <a:rPr lang="bin-NG" dirty="0">
                <a:solidFill>
                  <a:srgbClr val="9CDCFE"/>
                </a:solidFill>
                <a:latin typeface="Consolas" panose="020B0609020204030204" pitchFamily="49" charset="0"/>
              </a:rPr>
              <a:t>app</a:t>
            </a:r>
            <a:r>
              <a:rPr lang="bin-NG" dirty="0">
                <a:solidFill>
                  <a:srgbClr val="D4D4D4"/>
                </a:solidFill>
                <a:latin typeface="Consolas" panose="020B0609020204030204" pitchFamily="49" charset="0"/>
              </a:rPr>
              <a:t>.</a:t>
            </a:r>
            <a:r>
              <a:rPr lang="bin-NG" dirty="0">
                <a:solidFill>
                  <a:srgbClr val="DCDCAA"/>
                </a:solidFill>
                <a:latin typeface="Consolas" panose="020B0609020204030204" pitchFamily="49" charset="0"/>
              </a:rPr>
              <a:t>use</a:t>
            </a:r>
            <a:r>
              <a:rPr lang="bin-NG" dirty="0">
                <a:solidFill>
                  <a:srgbClr val="D4D4D4"/>
                </a:solidFill>
                <a:latin typeface="Consolas" panose="020B0609020204030204" pitchFamily="49" charset="0"/>
              </a:rPr>
              <a:t>((</a:t>
            </a:r>
            <a:r>
              <a:rPr lang="bin-NG" dirty="0">
                <a:solidFill>
                  <a:srgbClr val="9CDCFE"/>
                </a:solidFill>
                <a:latin typeface="Consolas" panose="020B0609020204030204" pitchFamily="49" charset="0"/>
              </a:rPr>
              <a:t>req</a:t>
            </a:r>
            <a:r>
              <a:rPr lang="bin-NG" dirty="0">
                <a:solidFill>
                  <a:srgbClr val="D4D4D4"/>
                </a:solidFill>
                <a:latin typeface="Consolas" panose="020B0609020204030204" pitchFamily="49" charset="0"/>
              </a:rPr>
              <a:t>, </a:t>
            </a:r>
            <a:r>
              <a:rPr lang="bin-NG" dirty="0">
                <a:solidFill>
                  <a:srgbClr val="9CDCFE"/>
                </a:solidFill>
                <a:latin typeface="Consolas" panose="020B0609020204030204" pitchFamily="49" charset="0"/>
              </a:rPr>
              <a:t>res</a:t>
            </a:r>
            <a:r>
              <a:rPr lang="bin-NG" dirty="0">
                <a:solidFill>
                  <a:srgbClr val="D4D4D4"/>
                </a:solidFill>
                <a:latin typeface="Consolas" panose="020B0609020204030204" pitchFamily="49" charset="0"/>
              </a:rPr>
              <a:t>, </a:t>
            </a:r>
            <a:r>
              <a:rPr lang="bin-NG" dirty="0">
                <a:solidFill>
                  <a:srgbClr val="9CDCFE"/>
                </a:solidFill>
                <a:latin typeface="Consolas" panose="020B0609020204030204" pitchFamily="49" charset="0"/>
              </a:rPr>
              <a:t>next</a:t>
            </a:r>
            <a:r>
              <a:rPr lang="bin-NG" dirty="0">
                <a:solidFill>
                  <a:srgbClr val="D4D4D4"/>
                </a:solidFill>
                <a:latin typeface="Consolas" panose="020B0609020204030204" pitchFamily="49" charset="0"/>
              </a:rPr>
              <a:t>) </a:t>
            </a:r>
            <a:r>
              <a:rPr lang="bin-NG" dirty="0">
                <a:solidFill>
                  <a:srgbClr val="569CD6"/>
                </a:solidFill>
                <a:latin typeface="Consolas" panose="020B0609020204030204" pitchFamily="49" charset="0"/>
              </a:rPr>
              <a:t>=&gt;</a:t>
            </a:r>
            <a:r>
              <a:rPr lang="bin-NG" dirty="0">
                <a:solidFill>
                  <a:srgbClr val="D4D4D4"/>
                </a:solidFill>
                <a:latin typeface="Consolas" panose="020B0609020204030204" pitchFamily="49" charset="0"/>
              </a:rPr>
              <a:t> {</a:t>
            </a:r>
            <a:endParaRPr lang="es-ES" dirty="0">
              <a:solidFill>
                <a:srgbClr val="D4D4D4"/>
              </a:solidFill>
              <a:latin typeface="Consolas" panose="020B0609020204030204" pitchFamily="49" charset="0"/>
            </a:endParaRPr>
          </a:p>
          <a:p>
            <a:r>
              <a:rPr lang="bin-NG" dirty="0">
                <a:solidFill>
                  <a:srgbClr val="6A9955"/>
                </a:solidFill>
                <a:latin typeface="Consolas" panose="020B0609020204030204" pitchFamily="49" charset="0"/>
              </a:rPr>
              <a:t>/* app.get('/', (req, res, next) =&gt; {</a:t>
            </a:r>
            <a:endParaRPr lang="bin-NG" dirty="0">
              <a:solidFill>
                <a:srgbClr val="D4D4D4"/>
              </a:solidFill>
              <a:latin typeface="Consolas" panose="020B0609020204030204" pitchFamily="49" charset="0"/>
            </a:endParaRPr>
          </a:p>
          <a:p>
            <a:r>
              <a:rPr lang="bin-NG" dirty="0">
                <a:solidFill>
                  <a:srgbClr val="D4D4D4"/>
                </a:solidFill>
                <a:latin typeface="Consolas" panose="020B0609020204030204" pitchFamily="49" charset="0"/>
              </a:rPr>
              <a:t>    </a:t>
            </a:r>
            <a:r>
              <a:rPr lang="bin-NG" dirty="0">
                <a:solidFill>
                  <a:srgbClr val="9CDCFE"/>
                </a:solidFill>
                <a:latin typeface="Consolas" panose="020B0609020204030204" pitchFamily="49" charset="0"/>
              </a:rPr>
              <a:t>res</a:t>
            </a:r>
            <a:r>
              <a:rPr lang="bin-NG" dirty="0">
                <a:solidFill>
                  <a:srgbClr val="D4D4D4"/>
                </a:solidFill>
                <a:latin typeface="Consolas" panose="020B0609020204030204" pitchFamily="49" charset="0"/>
              </a:rPr>
              <a:t>.</a:t>
            </a:r>
            <a:r>
              <a:rPr lang="bin-NG" dirty="0">
                <a:solidFill>
                  <a:srgbClr val="DCDCAA"/>
                </a:solidFill>
                <a:latin typeface="Consolas" panose="020B0609020204030204" pitchFamily="49" charset="0"/>
              </a:rPr>
              <a:t>send</a:t>
            </a:r>
            <a:r>
              <a:rPr lang="bin-NG" dirty="0">
                <a:solidFill>
                  <a:srgbClr val="D4D4D4"/>
                </a:solidFill>
                <a:latin typeface="Consolas" panose="020B0609020204030204" pitchFamily="49" charset="0"/>
              </a:rPr>
              <a:t>(</a:t>
            </a:r>
            <a:r>
              <a:rPr lang="bin-NG" dirty="0">
                <a:solidFill>
                  <a:srgbClr val="CE9178"/>
                </a:solidFill>
                <a:latin typeface="Consolas" panose="020B0609020204030204" pitchFamily="49" charset="0"/>
              </a:rPr>
              <a:t>'Hola Mundo desde Express....'</a:t>
            </a:r>
            <a:r>
              <a:rPr lang="bin-NG" dirty="0">
                <a:solidFill>
                  <a:srgbClr val="D4D4D4"/>
                </a:solidFill>
                <a:latin typeface="Consolas" panose="020B0609020204030204" pitchFamily="49" charset="0"/>
              </a:rPr>
              <a:t>)</a:t>
            </a:r>
          </a:p>
          <a:p>
            <a:r>
              <a:rPr lang="bin-NG" dirty="0">
                <a:solidFill>
                  <a:srgbClr val="D4D4D4"/>
                </a:solidFill>
                <a:latin typeface="Consolas" panose="020B0609020204030204" pitchFamily="49" charset="0"/>
              </a:rPr>
              <a:t>})</a:t>
            </a:r>
          </a:p>
          <a:p>
            <a:br>
              <a:rPr lang="bin-NG" dirty="0">
                <a:solidFill>
                  <a:srgbClr val="D4D4D4"/>
                </a:solidFill>
                <a:latin typeface="Consolas" panose="020B0609020204030204" pitchFamily="49" charset="0"/>
              </a:rPr>
            </a:br>
            <a:r>
              <a:rPr lang="bin-NG" dirty="0">
                <a:solidFill>
                  <a:srgbClr val="9CDCFE"/>
                </a:solidFill>
                <a:latin typeface="Consolas" panose="020B0609020204030204" pitchFamily="49" charset="0"/>
              </a:rPr>
              <a:t>app</a:t>
            </a:r>
            <a:r>
              <a:rPr lang="bin-NG" dirty="0">
                <a:solidFill>
                  <a:srgbClr val="D4D4D4"/>
                </a:solidFill>
                <a:latin typeface="Consolas" panose="020B0609020204030204" pitchFamily="49" charset="0"/>
              </a:rPr>
              <a:t>.</a:t>
            </a:r>
            <a:r>
              <a:rPr lang="bin-NG" dirty="0">
                <a:solidFill>
                  <a:srgbClr val="DCDCAA"/>
                </a:solidFill>
                <a:latin typeface="Consolas" panose="020B0609020204030204" pitchFamily="49" charset="0"/>
              </a:rPr>
              <a:t>listen</a:t>
            </a:r>
            <a:r>
              <a:rPr lang="bin-NG" dirty="0">
                <a:solidFill>
                  <a:srgbClr val="D4D4D4"/>
                </a:solidFill>
                <a:latin typeface="Consolas" panose="020B0609020204030204" pitchFamily="49" charset="0"/>
              </a:rPr>
              <a:t>(</a:t>
            </a:r>
            <a:r>
              <a:rPr lang="bin-NG" dirty="0">
                <a:solidFill>
                  <a:srgbClr val="9CDCFE"/>
                </a:solidFill>
                <a:latin typeface="Consolas" panose="020B0609020204030204" pitchFamily="49" charset="0"/>
              </a:rPr>
              <a:t>port</a:t>
            </a:r>
            <a:r>
              <a:rPr lang="bin-NG" dirty="0">
                <a:solidFill>
                  <a:srgbClr val="D4D4D4"/>
                </a:solidFill>
                <a:latin typeface="Consolas" panose="020B0609020204030204" pitchFamily="49" charset="0"/>
              </a:rPr>
              <a:t>, () </a:t>
            </a:r>
            <a:r>
              <a:rPr lang="bin-NG" dirty="0">
                <a:solidFill>
                  <a:srgbClr val="569CD6"/>
                </a:solidFill>
                <a:latin typeface="Consolas" panose="020B0609020204030204" pitchFamily="49" charset="0"/>
              </a:rPr>
              <a:t>=&gt;</a:t>
            </a:r>
            <a:r>
              <a:rPr lang="bin-NG" dirty="0">
                <a:solidFill>
                  <a:srgbClr val="D4D4D4"/>
                </a:solidFill>
                <a:latin typeface="Consolas" panose="020B0609020204030204" pitchFamily="49" charset="0"/>
              </a:rPr>
              <a:t> {</a:t>
            </a:r>
          </a:p>
          <a:p>
            <a:r>
              <a:rPr lang="bin-NG" dirty="0">
                <a:solidFill>
                  <a:srgbClr val="D4D4D4"/>
                </a:solidFill>
                <a:latin typeface="Consolas" panose="020B0609020204030204" pitchFamily="49" charset="0"/>
              </a:rPr>
              <a:t>    </a:t>
            </a:r>
            <a:r>
              <a:rPr lang="bin-NG" dirty="0">
                <a:solidFill>
                  <a:srgbClr val="9CDCFE"/>
                </a:solidFill>
                <a:latin typeface="Consolas" panose="020B0609020204030204" pitchFamily="49" charset="0"/>
              </a:rPr>
              <a:t>console</a:t>
            </a:r>
            <a:r>
              <a:rPr lang="bin-NG" dirty="0">
                <a:solidFill>
                  <a:srgbClr val="D4D4D4"/>
                </a:solidFill>
                <a:latin typeface="Consolas" panose="020B0609020204030204" pitchFamily="49" charset="0"/>
              </a:rPr>
              <a:t>.</a:t>
            </a:r>
            <a:r>
              <a:rPr lang="bin-NG" dirty="0">
                <a:solidFill>
                  <a:srgbClr val="DCDCAA"/>
                </a:solidFill>
                <a:latin typeface="Consolas" panose="020B0609020204030204" pitchFamily="49" charset="0"/>
              </a:rPr>
              <a:t>log</a:t>
            </a:r>
            <a:r>
              <a:rPr lang="bin-NG" dirty="0">
                <a:solidFill>
                  <a:srgbClr val="D4D4D4"/>
                </a:solidFill>
                <a:latin typeface="Consolas" panose="020B0609020204030204" pitchFamily="49" charset="0"/>
              </a:rPr>
              <a:t>(</a:t>
            </a:r>
            <a:r>
              <a:rPr lang="bin-NG" dirty="0">
                <a:solidFill>
                  <a:srgbClr val="CE9178"/>
                </a:solidFill>
                <a:latin typeface="Consolas" panose="020B0609020204030204" pitchFamily="49" charset="0"/>
              </a:rPr>
              <a:t>'Escuchando en el puerto'</a:t>
            </a:r>
            <a:r>
              <a:rPr lang="bin-NG" dirty="0">
                <a:solidFill>
                  <a:srgbClr val="D4D4D4"/>
                </a:solidFill>
                <a:latin typeface="Consolas" panose="020B0609020204030204" pitchFamily="49" charset="0"/>
              </a:rPr>
              <a:t>, </a:t>
            </a:r>
            <a:r>
              <a:rPr lang="bin-NG" dirty="0">
                <a:solidFill>
                  <a:srgbClr val="9CDCFE"/>
                </a:solidFill>
                <a:latin typeface="Consolas" panose="020B0609020204030204" pitchFamily="49" charset="0"/>
              </a:rPr>
              <a:t>port</a:t>
            </a:r>
            <a:r>
              <a:rPr lang="bin-NG" dirty="0">
                <a:solidFill>
                  <a:srgbClr val="D4D4D4"/>
                </a:solidFill>
                <a:latin typeface="Consolas" panose="020B0609020204030204" pitchFamily="49" charset="0"/>
              </a:rPr>
              <a:t>)</a:t>
            </a:r>
          </a:p>
          <a:p>
            <a:r>
              <a:rPr lang="bin-NG" dirty="0">
                <a:solidFill>
                  <a:srgbClr val="D4D4D4"/>
                </a:solidFill>
                <a:latin typeface="Consolas" panose="020B0609020204030204" pitchFamily="49" charset="0"/>
              </a:rPr>
              <a:t>})</a:t>
            </a:r>
          </a:p>
        </p:txBody>
      </p:sp>
    </p:spTree>
    <p:extLst>
      <p:ext uri="{BB962C8B-B14F-4D97-AF65-F5344CB8AC3E}">
        <p14:creationId xmlns:p14="http://schemas.microsoft.com/office/powerpoint/2010/main" val="262924694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3C4E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Título 7">
            <a:extLst>
              <a:ext uri="{FF2B5EF4-FFF2-40B4-BE49-F238E27FC236}">
                <a16:creationId xmlns:a16="http://schemas.microsoft.com/office/drawing/2014/main" id="{00DEE77A-2BF5-42FF-A925-24EF8D0C954B}"/>
              </a:ext>
            </a:extLst>
          </p:cNvPr>
          <p:cNvSpPr>
            <a:spLocks noGrp="1"/>
          </p:cNvSpPr>
          <p:nvPr>
            <p:ph type="title"/>
          </p:nvPr>
        </p:nvSpPr>
        <p:spPr>
          <a:xfrm>
            <a:off x="637381" y="1855475"/>
            <a:ext cx="2752354" cy="2709275"/>
          </a:xfrm>
          <a:prstGeom prst="ellipse">
            <a:avLst/>
          </a:prstGeom>
          <a:solidFill>
            <a:srgbClr val="262626"/>
          </a:solidFill>
          <a:ln w="174625" cmpd="thinThick">
            <a:solidFill>
              <a:srgbClr val="262626"/>
            </a:solidFill>
          </a:ln>
        </p:spPr>
        <p:txBody>
          <a:bodyPr anchor="ctr">
            <a:normAutofit/>
          </a:bodyPr>
          <a:lstStyle/>
          <a:p>
            <a:pPr algn="ctr"/>
            <a:r>
              <a:rPr lang="es-ES" sz="2400" dirty="0">
                <a:solidFill>
                  <a:schemeClr val="bg1"/>
                </a:solidFill>
              </a:rPr>
              <a:t>Middlewares en Express</a:t>
            </a:r>
            <a:endParaRPr lang="es-ES" sz="2400" b="1" dirty="0">
              <a:solidFill>
                <a:schemeClr val="bg1"/>
              </a:solidFill>
            </a:endParaRPr>
          </a:p>
        </p:txBody>
      </p:sp>
      <p:sp>
        <p:nvSpPr>
          <p:cNvPr id="18" name="CuadroTexto 17">
            <a:extLst>
              <a:ext uri="{FF2B5EF4-FFF2-40B4-BE49-F238E27FC236}">
                <a16:creationId xmlns:a16="http://schemas.microsoft.com/office/drawing/2014/main" id="{0274F7E1-5E5D-4CC5-929D-2F1F8E3BECC6}"/>
              </a:ext>
            </a:extLst>
          </p:cNvPr>
          <p:cNvSpPr txBox="1"/>
          <p:nvPr/>
        </p:nvSpPr>
        <p:spPr>
          <a:xfrm>
            <a:off x="3918105" y="1285076"/>
            <a:ext cx="6972301" cy="369332"/>
          </a:xfrm>
          <a:prstGeom prst="rect">
            <a:avLst/>
          </a:prstGeom>
          <a:noFill/>
        </p:spPr>
        <p:txBody>
          <a:bodyPr wrap="square" rtlCol="0">
            <a:spAutoFit/>
          </a:bodyPr>
          <a:lstStyle/>
          <a:p>
            <a:r>
              <a:rPr lang="es-ES" dirty="0"/>
              <a:t>En su núcleo está el uso de lo que Node.js denomina </a:t>
            </a:r>
            <a:r>
              <a:rPr lang="es-ES" b="1" dirty="0"/>
              <a:t>Middleware (MW)</a:t>
            </a:r>
          </a:p>
        </p:txBody>
      </p:sp>
      <p:sp>
        <p:nvSpPr>
          <p:cNvPr id="19" name="CuadroTexto 18">
            <a:extLst>
              <a:ext uri="{FF2B5EF4-FFF2-40B4-BE49-F238E27FC236}">
                <a16:creationId xmlns:a16="http://schemas.microsoft.com/office/drawing/2014/main" id="{1E93F8B9-F1E8-4331-8375-2F7B29AD6CE0}"/>
              </a:ext>
            </a:extLst>
          </p:cNvPr>
          <p:cNvSpPr txBox="1"/>
          <p:nvPr/>
        </p:nvSpPr>
        <p:spPr>
          <a:xfrm>
            <a:off x="4857795" y="2643542"/>
            <a:ext cx="4813300" cy="923330"/>
          </a:xfrm>
          <a:prstGeom prst="rect">
            <a:avLst/>
          </a:prstGeom>
          <a:noFill/>
        </p:spPr>
        <p:txBody>
          <a:bodyPr wrap="square" rtlCol="0">
            <a:spAutoFit/>
          </a:bodyPr>
          <a:lstStyle/>
          <a:p>
            <a:r>
              <a:rPr lang="es-ES" dirty="0"/>
              <a:t>cualquier número de </a:t>
            </a:r>
            <a:r>
              <a:rPr lang="es-ES" b="1" dirty="0"/>
              <a:t>funciones</a:t>
            </a:r>
            <a:r>
              <a:rPr lang="es-ES" dirty="0"/>
              <a:t> invocadas por Express en la </a:t>
            </a:r>
            <a:r>
              <a:rPr lang="es-ES" u="sng" dirty="0"/>
              <a:t>capa de enrutamiento </a:t>
            </a:r>
            <a:r>
              <a:rPr lang="es-ES" dirty="0"/>
              <a:t>(</a:t>
            </a:r>
            <a:r>
              <a:rPr lang="en-US" i="1" dirty="0"/>
              <a:t>routing layer</a:t>
            </a:r>
            <a:r>
              <a:rPr lang="es-ES" dirty="0"/>
              <a:t>)  antes de manejador final de la solicitud.</a:t>
            </a:r>
          </a:p>
        </p:txBody>
      </p:sp>
      <p:sp>
        <p:nvSpPr>
          <p:cNvPr id="20" name="CuadroTexto 19">
            <a:extLst>
              <a:ext uri="{FF2B5EF4-FFF2-40B4-BE49-F238E27FC236}">
                <a16:creationId xmlns:a16="http://schemas.microsoft.com/office/drawing/2014/main" id="{486B15BE-22D2-4D39-B908-B87D206668DB}"/>
              </a:ext>
            </a:extLst>
          </p:cNvPr>
          <p:cNvSpPr txBox="1"/>
          <p:nvPr/>
        </p:nvSpPr>
        <p:spPr>
          <a:xfrm>
            <a:off x="8258959" y="3947590"/>
            <a:ext cx="1647787" cy="646331"/>
          </a:xfrm>
          <a:prstGeom prst="rect">
            <a:avLst/>
          </a:prstGeom>
          <a:noFill/>
        </p:spPr>
        <p:txBody>
          <a:bodyPr wrap="square" rtlCol="0">
            <a:spAutoFit/>
          </a:bodyPr>
          <a:lstStyle/>
          <a:p>
            <a:r>
              <a:rPr lang="es-ES" dirty="0"/>
              <a:t>el  destino final en la ruta</a:t>
            </a:r>
          </a:p>
        </p:txBody>
      </p:sp>
      <p:cxnSp>
        <p:nvCxnSpPr>
          <p:cNvPr id="21" name="Conector angular 17">
            <a:extLst>
              <a:ext uri="{FF2B5EF4-FFF2-40B4-BE49-F238E27FC236}">
                <a16:creationId xmlns:a16="http://schemas.microsoft.com/office/drawing/2014/main" id="{A5CDD0CE-EE17-4684-8F71-BFDEC084D47C}"/>
              </a:ext>
            </a:extLst>
          </p:cNvPr>
          <p:cNvCxnSpPr>
            <a:stCxn id="18" idx="3"/>
            <a:endCxn id="19" idx="3"/>
          </p:cNvCxnSpPr>
          <p:nvPr/>
        </p:nvCxnSpPr>
        <p:spPr>
          <a:xfrm flipH="1">
            <a:off x="9671095" y="1469743"/>
            <a:ext cx="1219310" cy="1635465"/>
          </a:xfrm>
          <a:prstGeom prst="bentConnector3">
            <a:avLst>
              <a:gd name="adj1" fmla="val -18748"/>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Rectángulo 21">
            <a:extLst>
              <a:ext uri="{FF2B5EF4-FFF2-40B4-BE49-F238E27FC236}">
                <a16:creationId xmlns:a16="http://schemas.microsoft.com/office/drawing/2014/main" id="{72B3ADDE-0966-492C-81C7-61A5AB7072F1}"/>
              </a:ext>
            </a:extLst>
          </p:cNvPr>
          <p:cNvSpPr/>
          <p:nvPr/>
        </p:nvSpPr>
        <p:spPr>
          <a:xfrm>
            <a:off x="6728882" y="3784238"/>
            <a:ext cx="1071127" cy="369332"/>
          </a:xfrm>
          <a:prstGeom prst="rect">
            <a:avLst/>
          </a:prstGeom>
        </p:spPr>
        <p:txBody>
          <a:bodyPr wrap="none">
            <a:spAutoFit/>
          </a:bodyPr>
          <a:lstStyle/>
          <a:p>
            <a:r>
              <a:rPr lang="es-ES" dirty="0"/>
              <a:t>en medio</a:t>
            </a:r>
          </a:p>
        </p:txBody>
      </p:sp>
      <p:sp>
        <p:nvSpPr>
          <p:cNvPr id="23" name="Rectángulo 22">
            <a:extLst>
              <a:ext uri="{FF2B5EF4-FFF2-40B4-BE49-F238E27FC236}">
                <a16:creationId xmlns:a16="http://schemas.microsoft.com/office/drawing/2014/main" id="{75AF1291-30CC-4563-8D13-EC70DABB05E6}"/>
              </a:ext>
            </a:extLst>
          </p:cNvPr>
          <p:cNvSpPr/>
          <p:nvPr/>
        </p:nvSpPr>
        <p:spPr>
          <a:xfrm>
            <a:off x="4638247" y="3968905"/>
            <a:ext cx="1715663" cy="646331"/>
          </a:xfrm>
          <a:prstGeom prst="rect">
            <a:avLst/>
          </a:prstGeom>
        </p:spPr>
        <p:txBody>
          <a:bodyPr wrap="square">
            <a:spAutoFit/>
          </a:bodyPr>
          <a:lstStyle/>
          <a:p>
            <a:r>
              <a:rPr lang="es-ES" dirty="0"/>
              <a:t>la solicitud pura (</a:t>
            </a:r>
            <a:r>
              <a:rPr lang="en-US" i="1" dirty="0"/>
              <a:t>raw request</a:t>
            </a:r>
            <a:r>
              <a:rPr lang="es-ES" dirty="0"/>
              <a:t>) </a:t>
            </a:r>
          </a:p>
        </p:txBody>
      </p:sp>
      <p:cxnSp>
        <p:nvCxnSpPr>
          <p:cNvPr id="24" name="Conector recto de flecha 23">
            <a:extLst>
              <a:ext uri="{FF2B5EF4-FFF2-40B4-BE49-F238E27FC236}">
                <a16:creationId xmlns:a16="http://schemas.microsoft.com/office/drawing/2014/main" id="{9AEE8EF5-61CA-4B09-8C4C-9B9AD6AA47B5}"/>
              </a:ext>
            </a:extLst>
          </p:cNvPr>
          <p:cNvCxnSpPr>
            <a:stCxn id="23" idx="3"/>
            <a:endCxn id="20" idx="1"/>
          </p:cNvCxnSpPr>
          <p:nvPr/>
        </p:nvCxnSpPr>
        <p:spPr>
          <a:xfrm flipV="1">
            <a:off x="6353910" y="4270756"/>
            <a:ext cx="1905049" cy="213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Conector recto de flecha 24">
            <a:extLst>
              <a:ext uri="{FF2B5EF4-FFF2-40B4-BE49-F238E27FC236}">
                <a16:creationId xmlns:a16="http://schemas.microsoft.com/office/drawing/2014/main" id="{EB04AE8F-772E-4C14-9183-8A14F7164AC2}"/>
              </a:ext>
            </a:extLst>
          </p:cNvPr>
          <p:cNvCxnSpPr>
            <a:stCxn id="19" idx="2"/>
            <a:endCxn id="22" idx="0"/>
          </p:cNvCxnSpPr>
          <p:nvPr/>
        </p:nvCxnSpPr>
        <p:spPr>
          <a:xfrm>
            <a:off x="7264445" y="3566872"/>
            <a:ext cx="0" cy="2173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Rectángulo 25">
            <a:extLst>
              <a:ext uri="{FF2B5EF4-FFF2-40B4-BE49-F238E27FC236}">
                <a16:creationId xmlns:a16="http://schemas.microsoft.com/office/drawing/2014/main" id="{73BFF9E2-44EC-4BB5-9785-E1C2C0B3DE4E}"/>
              </a:ext>
            </a:extLst>
          </p:cNvPr>
          <p:cNvSpPr/>
          <p:nvPr/>
        </p:nvSpPr>
        <p:spPr>
          <a:xfrm>
            <a:off x="4143779" y="1724372"/>
            <a:ext cx="6241335" cy="646331"/>
          </a:xfrm>
          <a:prstGeom prst="rect">
            <a:avLst/>
          </a:prstGeom>
        </p:spPr>
        <p:txBody>
          <a:bodyPr wrap="square">
            <a:spAutoFit/>
          </a:bodyPr>
          <a:lstStyle/>
          <a:p>
            <a:r>
              <a:rPr lang="es-ES" dirty="0"/>
              <a:t>El concepto se importa del </a:t>
            </a:r>
            <a:r>
              <a:rPr lang="en-US" i="1" dirty="0"/>
              <a:t>framework</a:t>
            </a:r>
            <a:r>
              <a:rPr lang="es-ES" dirty="0"/>
              <a:t> </a:t>
            </a:r>
            <a:r>
              <a:rPr lang="es-ES" b="1" dirty="0"/>
              <a:t>connect.js</a:t>
            </a:r>
            <a:r>
              <a:rPr lang="es-ES" dirty="0"/>
              <a:t>,</a:t>
            </a:r>
            <a:br>
              <a:rPr lang="es-ES" dirty="0"/>
            </a:br>
            <a:r>
              <a:rPr lang="es-ES" dirty="0"/>
              <a:t>inicialmente base de Express, con el que conserva compatibilidad</a:t>
            </a:r>
          </a:p>
        </p:txBody>
      </p:sp>
      <p:sp>
        <p:nvSpPr>
          <p:cNvPr id="40" name="Rectángulo 39">
            <a:extLst>
              <a:ext uri="{FF2B5EF4-FFF2-40B4-BE49-F238E27FC236}">
                <a16:creationId xmlns:a16="http://schemas.microsoft.com/office/drawing/2014/main" id="{43626525-E3C4-4CC7-827F-F5DE18A83F6A}"/>
              </a:ext>
            </a:extLst>
          </p:cNvPr>
          <p:cNvSpPr/>
          <p:nvPr/>
        </p:nvSpPr>
        <p:spPr>
          <a:xfrm>
            <a:off x="5708750" y="5531400"/>
            <a:ext cx="4572000" cy="646331"/>
          </a:xfrm>
          <a:prstGeom prst="rect">
            <a:avLst/>
          </a:prstGeom>
        </p:spPr>
        <p:txBody>
          <a:bodyPr>
            <a:spAutoFit/>
          </a:bodyPr>
          <a:lstStyle/>
          <a:p>
            <a:r>
              <a:rPr lang="es-ES" dirty="0"/>
              <a:t>Recibe la solicitud HTTP en el parámetro </a:t>
            </a:r>
            <a:r>
              <a:rPr lang="bin-NG" dirty="0"/>
              <a:t>req</a:t>
            </a:r>
            <a:r>
              <a:rPr lang="es-ES" dirty="0"/>
              <a:t> y prepara la respuesta en el parámetro res</a:t>
            </a:r>
          </a:p>
        </p:txBody>
      </p:sp>
      <p:sp>
        <p:nvSpPr>
          <p:cNvPr id="2" name="CuadroTexto 1">
            <a:extLst>
              <a:ext uri="{FF2B5EF4-FFF2-40B4-BE49-F238E27FC236}">
                <a16:creationId xmlns:a16="http://schemas.microsoft.com/office/drawing/2014/main" id="{D01313A1-B037-460C-9C5E-873639CAB94D}"/>
              </a:ext>
            </a:extLst>
          </p:cNvPr>
          <p:cNvSpPr txBox="1"/>
          <p:nvPr/>
        </p:nvSpPr>
        <p:spPr>
          <a:xfrm>
            <a:off x="5697516" y="4750153"/>
            <a:ext cx="3732279" cy="646331"/>
          </a:xfrm>
          <a:prstGeom prst="rect">
            <a:avLst/>
          </a:prstGeom>
          <a:noFill/>
        </p:spPr>
        <p:txBody>
          <a:bodyPr wrap="square" rtlCol="0">
            <a:spAutoFit/>
          </a:bodyPr>
          <a:lstStyle/>
          <a:p>
            <a:r>
              <a:rPr lang="es-ES" dirty="0"/>
              <a:t>Son </a:t>
            </a:r>
            <a:r>
              <a:rPr lang="en-US" dirty="0"/>
              <a:t>handlers</a:t>
            </a:r>
            <a:r>
              <a:rPr lang="es-ES" dirty="0"/>
              <a:t> que se activan ante determinadas o todas las peticiones</a:t>
            </a:r>
          </a:p>
        </p:txBody>
      </p:sp>
    </p:spTree>
    <p:extLst>
      <p:ext uri="{BB962C8B-B14F-4D97-AF65-F5344CB8AC3E}">
        <p14:creationId xmlns:p14="http://schemas.microsoft.com/office/powerpoint/2010/main" val="26719528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8055"/>
            <a:ext cx="7201941" cy="1508760"/>
          </a:xfrm>
          <a:prstGeom prst="rect">
            <a:avLst/>
          </a:prstGeom>
          <a:solidFill>
            <a:srgbClr val="67443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4" name="Título 3">
            <a:extLst>
              <a:ext uri="{FF2B5EF4-FFF2-40B4-BE49-F238E27FC236}">
                <a16:creationId xmlns:a16="http://schemas.microsoft.com/office/drawing/2014/main" id="{F43CCF04-70BA-4AA2-B92A-452D0FA5F15A}"/>
              </a:ext>
            </a:extLst>
          </p:cNvPr>
          <p:cNvSpPr>
            <a:spLocks noGrp="1"/>
          </p:cNvSpPr>
          <p:nvPr>
            <p:ph type="title"/>
          </p:nvPr>
        </p:nvSpPr>
        <p:spPr>
          <a:xfrm>
            <a:off x="777240" y="694944"/>
            <a:ext cx="6610388" cy="1042416"/>
          </a:xfrm>
        </p:spPr>
        <p:txBody>
          <a:bodyPr vert="horz" lIns="91440" tIns="45720" rIns="91440" bIns="45720" rtlCol="0" anchor="ctr">
            <a:normAutofit/>
          </a:bodyPr>
          <a:lstStyle/>
          <a:p>
            <a:r>
              <a:rPr lang="es-ES" sz="4200" kern="1200" dirty="0">
                <a:solidFill>
                  <a:srgbClr val="FFFFFF"/>
                </a:solidFill>
                <a:latin typeface="+mj-lt"/>
                <a:ea typeface="+mj-ea"/>
                <a:cs typeface="+mj-cs"/>
              </a:rPr>
              <a:t>Creación de </a:t>
            </a:r>
            <a:r>
              <a:rPr lang="en-US" sz="4200" kern="1200" dirty="0">
                <a:solidFill>
                  <a:srgbClr val="FFFFFF"/>
                </a:solidFill>
                <a:latin typeface="+mj-lt"/>
                <a:ea typeface="+mj-ea"/>
                <a:cs typeface="+mj-cs"/>
              </a:rPr>
              <a:t>NodeJS</a:t>
            </a:r>
          </a:p>
        </p:txBody>
      </p:sp>
      <p:sp>
        <p:nvSpPr>
          <p:cNvPr id="14" name="Rectangle 13">
            <a:extLst>
              <a:ext uri="{FF2B5EF4-FFF2-40B4-BE49-F238E27FC236}">
                <a16:creationId xmlns:a16="http://schemas.microsoft.com/office/drawing/2014/main" id="{E186B68C-84BC-4A6E-99D1-EE87483C13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45755" y="450222"/>
            <a:ext cx="1861718" cy="1506594"/>
          </a:xfrm>
          <a:prstGeom prst="rect">
            <a:avLst/>
          </a:prstGeom>
          <a:solidFill>
            <a:srgbClr val="F0ED90">
              <a:alpha val="95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6" name="Rectangle 15">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70314" y="453269"/>
            <a:ext cx="1862765" cy="1505231"/>
          </a:xfrm>
          <a:prstGeom prst="rect">
            <a:avLst/>
          </a:prstGeom>
          <a:solidFill>
            <a:srgbClr val="A5A5A5"/>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8" name="Rectangle 17">
            <a:extLst>
              <a:ext uri="{FF2B5EF4-FFF2-40B4-BE49-F238E27FC236}">
                <a16:creationId xmlns:a16="http://schemas.microsoft.com/office/drawing/2014/main" id="{33A87B69-D1B1-4DA7-B224-F220FC5235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2130552"/>
            <a:ext cx="7205472" cy="4270248"/>
          </a:xfrm>
          <a:prstGeom prst="rect">
            <a:avLst/>
          </a:prstGeom>
          <a:solidFill>
            <a:srgbClr val="F0ED90">
              <a:alpha val="2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pic>
        <p:nvPicPr>
          <p:cNvPr id="7" name="Elementos multimedia en línea 6" title="Ryan Dahl: Original Node.js presentation">
            <a:hlinkClick r:id="" action="ppaction://media"/>
            <a:extLst>
              <a:ext uri="{FF2B5EF4-FFF2-40B4-BE49-F238E27FC236}">
                <a16:creationId xmlns:a16="http://schemas.microsoft.com/office/drawing/2014/main" id="{3D1DD0E8-99A0-42C1-9C71-838E66492F3D}"/>
              </a:ext>
            </a:extLst>
          </p:cNvPr>
          <p:cNvPicPr>
            <a:picLocks noGrp="1" noRot="1" noChangeAspect="1"/>
          </p:cNvPicPr>
          <p:nvPr>
            <p:ph idx="1"/>
            <a:videoFile r:link="rId1"/>
          </p:nvPr>
        </p:nvPicPr>
        <p:blipFill>
          <a:blip r:embed="rId3"/>
          <a:stretch>
            <a:fillRect/>
          </a:stretch>
        </p:blipFill>
        <p:spPr>
          <a:xfrm>
            <a:off x="670142" y="2353040"/>
            <a:ext cx="6795370" cy="3822395"/>
          </a:xfrm>
          <a:prstGeom prst="rect">
            <a:avLst/>
          </a:prstGeom>
        </p:spPr>
      </p:pic>
      <p:sp>
        <p:nvSpPr>
          <p:cNvPr id="20" name="Rectangle 19">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45755" y="2127680"/>
            <a:ext cx="3887324" cy="4273119"/>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Marcador de texto 5">
            <a:extLst>
              <a:ext uri="{FF2B5EF4-FFF2-40B4-BE49-F238E27FC236}">
                <a16:creationId xmlns:a16="http://schemas.microsoft.com/office/drawing/2014/main" id="{671BD3E4-1E73-4CD2-8C0F-A06B989D594D}"/>
              </a:ext>
            </a:extLst>
          </p:cNvPr>
          <p:cNvSpPr>
            <a:spLocks noGrp="1"/>
          </p:cNvSpPr>
          <p:nvPr>
            <p:ph type="body" sz="half" idx="2"/>
          </p:nvPr>
        </p:nvSpPr>
        <p:spPr>
          <a:xfrm>
            <a:off x="8109311" y="2393792"/>
            <a:ext cx="3360212" cy="3740893"/>
          </a:xfrm>
        </p:spPr>
        <p:txBody>
          <a:bodyPr vert="horz" lIns="91440" tIns="45720" rIns="91440" bIns="45720" rtlCol="0" anchor="ctr">
            <a:normAutofit/>
          </a:bodyPr>
          <a:lstStyle/>
          <a:p>
            <a:pPr lvl="0" indent="-228600">
              <a:buFont typeface="Arial" panose="020B0604020202020204" pitchFamily="34" charset="0"/>
              <a:buChar char="•"/>
            </a:pPr>
            <a:r>
              <a:rPr lang="es-ES" sz="1800" dirty="0"/>
              <a:t>Tiene su origen en un proyecto de Ryan Dahl y sus colaboradores en la empresa </a:t>
            </a:r>
            <a:r>
              <a:rPr lang="bin-NG" sz="1800" dirty="0"/>
              <a:t>Joyent</a:t>
            </a:r>
            <a:r>
              <a:rPr lang="es-ES" sz="1800" dirty="0"/>
              <a:t>,</a:t>
            </a:r>
            <a:br>
              <a:rPr lang="es-ES" sz="1800" dirty="0"/>
            </a:br>
            <a:r>
              <a:rPr lang="es-ES" sz="1800" dirty="0"/>
              <a:t>que fue presentado en una conferencia</a:t>
            </a:r>
            <a:br>
              <a:rPr lang="es-ES" sz="1800" dirty="0"/>
            </a:br>
            <a:r>
              <a:rPr lang="es-ES" sz="1800" dirty="0"/>
              <a:t>en la </a:t>
            </a:r>
            <a:r>
              <a:rPr lang="bin-NG" sz="1800" dirty="0"/>
              <a:t>JSConf</a:t>
            </a:r>
            <a:r>
              <a:rPr lang="es-ES" sz="1800" dirty="0"/>
              <a:t> de 2009.</a:t>
            </a:r>
          </a:p>
          <a:p>
            <a:pPr lvl="0" indent="-228600">
              <a:buFont typeface="Arial" panose="020B0604020202020204" pitchFamily="34" charset="0"/>
              <a:buChar char="•"/>
            </a:pPr>
            <a:endParaRPr lang="es-ES" sz="1800" dirty="0"/>
          </a:p>
          <a:p>
            <a:pPr lvl="0" indent="-228600">
              <a:buFont typeface="Arial" panose="020B0604020202020204" pitchFamily="34" charset="0"/>
              <a:buChar char="•"/>
            </a:pPr>
            <a:endParaRPr lang="es-ES" sz="1800" dirty="0"/>
          </a:p>
          <a:p>
            <a:pPr lvl="0" indent="-228600">
              <a:buFont typeface="Arial" panose="020B0604020202020204" pitchFamily="34" charset="0"/>
              <a:buChar char="•"/>
            </a:pPr>
            <a:r>
              <a:rPr lang="es-ES" sz="1800" dirty="0"/>
              <a:t>Objetivo: escribir aplicaciones muy eficientes en E/S con el lenguaje dinámico más rápido (v8) para soportar miles de conexiones simultáneas</a:t>
            </a:r>
          </a:p>
        </p:txBody>
      </p:sp>
      <p:sp>
        <p:nvSpPr>
          <p:cNvPr id="13" name="Rectángulo 12">
            <a:extLst>
              <a:ext uri="{FF2B5EF4-FFF2-40B4-BE49-F238E27FC236}">
                <a16:creationId xmlns:a16="http://schemas.microsoft.com/office/drawing/2014/main" id="{FDCF946B-D795-4987-8C54-075212E07063}"/>
              </a:ext>
            </a:extLst>
          </p:cNvPr>
          <p:cNvSpPr/>
          <p:nvPr/>
        </p:nvSpPr>
        <p:spPr>
          <a:xfrm>
            <a:off x="8320745" y="3975408"/>
            <a:ext cx="2937343" cy="369332"/>
          </a:xfrm>
          <a:prstGeom prst="rect">
            <a:avLst/>
          </a:prstGeom>
        </p:spPr>
        <p:txBody>
          <a:bodyPr wrap="none">
            <a:spAutoFit/>
          </a:bodyPr>
          <a:lstStyle/>
          <a:p>
            <a:r>
              <a:rPr lang="es-ES" dirty="0">
                <a:solidFill>
                  <a:prstClr val="black"/>
                </a:solidFill>
                <a:hlinkClick r:id="rId4">
                  <a:extLst>
                    <a:ext uri="{A12FA001-AC4F-418D-AE19-62706E023703}">
                      <ahyp:hlinkClr xmlns:ahyp="http://schemas.microsoft.com/office/drawing/2018/hyperlinkcolor" val="tx"/>
                    </a:ext>
                  </a:extLst>
                </a:hlinkClick>
              </a:rPr>
              <a:t>https://youtu.be/ztspvPYybIY</a:t>
            </a:r>
            <a:endParaRPr lang="es-ES" dirty="0">
              <a:solidFill>
                <a:prstClr val="black"/>
              </a:solidFill>
            </a:endParaRPr>
          </a:p>
        </p:txBody>
      </p:sp>
    </p:spTree>
    <p:extLst>
      <p:ext uri="{BB962C8B-B14F-4D97-AF65-F5344CB8AC3E}">
        <p14:creationId xmlns:p14="http://schemas.microsoft.com/office/powerpoint/2010/main" val="39009065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3C4E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Título 7">
            <a:extLst>
              <a:ext uri="{FF2B5EF4-FFF2-40B4-BE49-F238E27FC236}">
                <a16:creationId xmlns:a16="http://schemas.microsoft.com/office/drawing/2014/main" id="{00DEE77A-2BF5-42FF-A925-24EF8D0C954B}"/>
              </a:ext>
            </a:extLst>
          </p:cNvPr>
          <p:cNvSpPr>
            <a:spLocks noGrp="1"/>
          </p:cNvSpPr>
          <p:nvPr>
            <p:ph type="title"/>
          </p:nvPr>
        </p:nvSpPr>
        <p:spPr>
          <a:xfrm>
            <a:off x="637381" y="1855475"/>
            <a:ext cx="2752354" cy="2709275"/>
          </a:xfrm>
          <a:prstGeom prst="ellipse">
            <a:avLst/>
          </a:prstGeom>
          <a:solidFill>
            <a:srgbClr val="262626"/>
          </a:solidFill>
          <a:ln w="174625" cmpd="thinThick">
            <a:solidFill>
              <a:srgbClr val="262626"/>
            </a:solidFill>
          </a:ln>
        </p:spPr>
        <p:txBody>
          <a:bodyPr anchor="ctr">
            <a:normAutofit/>
          </a:bodyPr>
          <a:lstStyle/>
          <a:p>
            <a:pPr algn="ctr"/>
            <a:r>
              <a:rPr lang="es-ES" sz="2400" dirty="0">
                <a:solidFill>
                  <a:schemeClr val="bg1"/>
                </a:solidFill>
              </a:rPr>
              <a:t>Pila de Middlewares</a:t>
            </a:r>
            <a:endParaRPr lang="es-ES" sz="2400" b="1" dirty="0">
              <a:solidFill>
                <a:schemeClr val="bg1"/>
              </a:solidFill>
            </a:endParaRPr>
          </a:p>
        </p:txBody>
      </p:sp>
      <p:sp>
        <p:nvSpPr>
          <p:cNvPr id="5" name="CuadroTexto 4">
            <a:extLst>
              <a:ext uri="{FF2B5EF4-FFF2-40B4-BE49-F238E27FC236}">
                <a16:creationId xmlns:a16="http://schemas.microsoft.com/office/drawing/2014/main" id="{E1B98B2C-18EB-4B1B-BB5E-7262914878A7}"/>
              </a:ext>
            </a:extLst>
          </p:cNvPr>
          <p:cNvSpPr txBox="1"/>
          <p:nvPr/>
        </p:nvSpPr>
        <p:spPr>
          <a:xfrm>
            <a:off x="3985979" y="931767"/>
            <a:ext cx="6882310" cy="646331"/>
          </a:xfrm>
          <a:prstGeom prst="rect">
            <a:avLst/>
          </a:prstGeom>
          <a:noFill/>
        </p:spPr>
        <p:txBody>
          <a:bodyPr wrap="square" rtlCol="0">
            <a:spAutoFit/>
          </a:bodyPr>
          <a:lstStyle/>
          <a:p>
            <a:r>
              <a:rPr lang="es-ES" dirty="0"/>
              <a:t>Se habla de la </a:t>
            </a:r>
            <a:r>
              <a:rPr lang="es-ES" i="1" dirty="0"/>
              <a:t>pila de middleware </a:t>
            </a:r>
            <a:r>
              <a:rPr lang="es-ES" dirty="0"/>
              <a:t>(</a:t>
            </a:r>
            <a:r>
              <a:rPr lang="en-US" i="1" dirty="0"/>
              <a:t>middleware stack</a:t>
            </a:r>
            <a:r>
              <a:rPr lang="es-ES" dirty="0"/>
              <a:t>) porque las diversas funciones son invocadas en el orden en que son  añadidas</a:t>
            </a:r>
          </a:p>
        </p:txBody>
      </p:sp>
      <p:sp>
        <p:nvSpPr>
          <p:cNvPr id="6" name="Rectángulo 5">
            <a:extLst>
              <a:ext uri="{FF2B5EF4-FFF2-40B4-BE49-F238E27FC236}">
                <a16:creationId xmlns:a16="http://schemas.microsoft.com/office/drawing/2014/main" id="{38203A41-FC72-423F-9850-B7FA04ADD597}"/>
              </a:ext>
            </a:extLst>
          </p:cNvPr>
          <p:cNvSpPr/>
          <p:nvPr/>
        </p:nvSpPr>
        <p:spPr>
          <a:xfrm>
            <a:off x="3985980" y="1706272"/>
            <a:ext cx="6543869" cy="646331"/>
          </a:xfrm>
          <a:prstGeom prst="rect">
            <a:avLst/>
          </a:prstGeom>
        </p:spPr>
        <p:txBody>
          <a:bodyPr wrap="square">
            <a:spAutoFit/>
          </a:bodyPr>
          <a:lstStyle/>
          <a:p>
            <a:r>
              <a:rPr lang="es-ES" dirty="0"/>
              <a:t>Los </a:t>
            </a:r>
            <a:r>
              <a:rPr lang="es-ES" noProof="1"/>
              <a:t>MWs</a:t>
            </a:r>
            <a:r>
              <a:rPr lang="es-ES" dirty="0"/>
              <a:t> permiten una programación secuencial, modular y legible</a:t>
            </a:r>
          </a:p>
          <a:p>
            <a:r>
              <a:rPr lang="es-ES" dirty="0"/>
              <a:t>Conservan la eficacia de la programación por eventos</a:t>
            </a:r>
          </a:p>
        </p:txBody>
      </p:sp>
      <p:sp>
        <p:nvSpPr>
          <p:cNvPr id="7" name="Rectángulo 6">
            <a:extLst>
              <a:ext uri="{FF2B5EF4-FFF2-40B4-BE49-F238E27FC236}">
                <a16:creationId xmlns:a16="http://schemas.microsoft.com/office/drawing/2014/main" id="{3EBCEFE0-00CF-49CB-AE8F-EC1AA699EC65}"/>
              </a:ext>
            </a:extLst>
          </p:cNvPr>
          <p:cNvSpPr/>
          <p:nvPr/>
        </p:nvSpPr>
        <p:spPr>
          <a:xfrm>
            <a:off x="5132554" y="2410850"/>
            <a:ext cx="5397294" cy="923330"/>
          </a:xfrm>
          <a:prstGeom prst="rect">
            <a:avLst/>
          </a:prstGeom>
        </p:spPr>
        <p:txBody>
          <a:bodyPr wrap="square">
            <a:spAutoFit/>
          </a:bodyPr>
          <a:lstStyle/>
          <a:p>
            <a:r>
              <a:rPr lang="es-ES" dirty="0"/>
              <a:t>Express estructura la respuesta a una solicitud HTTP como una secuencia de </a:t>
            </a:r>
            <a:r>
              <a:rPr lang="bin-NG" dirty="0"/>
              <a:t>MWs</a:t>
            </a:r>
            <a:r>
              <a:rPr lang="es-ES" dirty="0"/>
              <a:t> donde cada uno procesa algún elemento u opción de la transacción HTTP</a:t>
            </a:r>
          </a:p>
        </p:txBody>
      </p:sp>
      <p:cxnSp>
        <p:nvCxnSpPr>
          <p:cNvPr id="9" name="Conector angular 14">
            <a:extLst>
              <a:ext uri="{FF2B5EF4-FFF2-40B4-BE49-F238E27FC236}">
                <a16:creationId xmlns:a16="http://schemas.microsoft.com/office/drawing/2014/main" id="{75BADAA0-69A4-4BB1-9ED8-3D9D101C1BA7}"/>
              </a:ext>
            </a:extLst>
          </p:cNvPr>
          <p:cNvCxnSpPr>
            <a:stCxn id="6" idx="1"/>
            <a:endCxn id="7" idx="1"/>
          </p:cNvCxnSpPr>
          <p:nvPr/>
        </p:nvCxnSpPr>
        <p:spPr>
          <a:xfrm rot="10800000" flipH="1" flipV="1">
            <a:off x="3985979" y="2029437"/>
            <a:ext cx="1146575" cy="843078"/>
          </a:xfrm>
          <a:prstGeom prst="bentConnector3">
            <a:avLst>
              <a:gd name="adj1" fmla="val -19938"/>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Rectángulo 9">
            <a:extLst>
              <a:ext uri="{FF2B5EF4-FFF2-40B4-BE49-F238E27FC236}">
                <a16:creationId xmlns:a16="http://schemas.microsoft.com/office/drawing/2014/main" id="{AC801B38-44C0-4931-94B6-5D56E73B90F8}"/>
              </a:ext>
            </a:extLst>
          </p:cNvPr>
          <p:cNvSpPr/>
          <p:nvPr/>
        </p:nvSpPr>
        <p:spPr>
          <a:xfrm>
            <a:off x="3846278" y="4041531"/>
            <a:ext cx="7343971" cy="2031325"/>
          </a:xfrm>
          <a:prstGeom prst="rect">
            <a:avLst/>
          </a:prstGeom>
        </p:spPr>
        <p:txBody>
          <a:bodyPr wrap="square">
            <a:spAutoFit/>
          </a:bodyPr>
          <a:lstStyle/>
          <a:p>
            <a:pPr marL="285750" lvl="1" indent="-285750">
              <a:buFont typeface="Arial" panose="020B0604020202020204" pitchFamily="34" charset="0"/>
              <a:buChar char="•"/>
            </a:pPr>
            <a:r>
              <a:rPr lang="es-ES" dirty="0"/>
              <a:t>Finalizando el proceso: si MW finaliza sin invocar </a:t>
            </a:r>
            <a:r>
              <a:rPr lang="en-US" dirty="0"/>
              <a:t>next</a:t>
            </a:r>
            <a:r>
              <a:rPr lang="es-ES" dirty="0"/>
              <a:t>()  la atención a la solicitud HTTP acaba y los siguientes</a:t>
            </a:r>
            <a:r>
              <a:rPr lang="bin-NG" dirty="0"/>
              <a:t> MWs </a:t>
            </a:r>
            <a:r>
              <a:rPr lang="es-ES" dirty="0"/>
              <a:t>ya no se ejecutarán</a:t>
            </a:r>
            <a:br>
              <a:rPr lang="es-ES" dirty="0"/>
            </a:br>
            <a:r>
              <a:rPr lang="es-ES" dirty="0"/>
              <a:t>En este caso se suele enviar la respuesta HTTP al cliente invocando </a:t>
            </a:r>
            <a:r>
              <a:rPr lang="en-US" dirty="0"/>
              <a:t>send</a:t>
            </a:r>
            <a:r>
              <a:rPr lang="es-ES" dirty="0"/>
              <a:t>()</a:t>
            </a:r>
          </a:p>
          <a:p>
            <a:pPr marL="285750" indent="-285750">
              <a:buFont typeface="Arial" panose="020B0604020202020204" pitchFamily="34" charset="0"/>
              <a:buChar char="•"/>
            </a:pPr>
            <a:r>
              <a:rPr lang="es-ES" dirty="0"/>
              <a:t>Pasando control al siguiente middleware al terminar invocando la función </a:t>
            </a:r>
            <a:r>
              <a:rPr lang="en-US" b="1" dirty="0"/>
              <a:t>next</a:t>
            </a:r>
            <a:r>
              <a:rPr lang="es-ES" b="1" dirty="0"/>
              <a:t>()</a:t>
            </a:r>
          </a:p>
          <a:p>
            <a:pPr marL="285750" indent="-285750">
              <a:buFont typeface="Arial" panose="020B0604020202020204" pitchFamily="34" charset="0"/>
              <a:buChar char="•"/>
            </a:pPr>
            <a:r>
              <a:rPr lang="es-ES" dirty="0"/>
              <a:t>Pasando control al siguiente middleware de error, invocando la función </a:t>
            </a:r>
            <a:r>
              <a:rPr lang="bin-NG" b="1" dirty="0"/>
              <a:t>next(err)</a:t>
            </a:r>
          </a:p>
        </p:txBody>
      </p:sp>
      <p:sp>
        <p:nvSpPr>
          <p:cNvPr id="11" name="Rectángulo 10">
            <a:extLst>
              <a:ext uri="{FF2B5EF4-FFF2-40B4-BE49-F238E27FC236}">
                <a16:creationId xmlns:a16="http://schemas.microsoft.com/office/drawing/2014/main" id="{08BED18C-E865-4BFF-A05F-C31178F77FA7}"/>
              </a:ext>
            </a:extLst>
          </p:cNvPr>
          <p:cNvSpPr/>
          <p:nvPr/>
        </p:nvSpPr>
        <p:spPr>
          <a:xfrm>
            <a:off x="3846278" y="3583575"/>
            <a:ext cx="4307911" cy="369332"/>
          </a:xfrm>
          <a:prstGeom prst="rect">
            <a:avLst/>
          </a:prstGeom>
        </p:spPr>
        <p:txBody>
          <a:bodyPr wrap="none">
            <a:spAutoFit/>
          </a:bodyPr>
          <a:lstStyle/>
          <a:p>
            <a:r>
              <a:rPr lang="es-ES" dirty="0"/>
              <a:t>Un middleware puede terminar de 3 formas</a:t>
            </a:r>
          </a:p>
        </p:txBody>
      </p:sp>
    </p:spTree>
    <p:extLst>
      <p:ext uri="{BB962C8B-B14F-4D97-AF65-F5344CB8AC3E}">
        <p14:creationId xmlns:p14="http://schemas.microsoft.com/office/powerpoint/2010/main" val="243921998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3C4E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Título 7">
            <a:extLst>
              <a:ext uri="{FF2B5EF4-FFF2-40B4-BE49-F238E27FC236}">
                <a16:creationId xmlns:a16="http://schemas.microsoft.com/office/drawing/2014/main" id="{00DEE77A-2BF5-42FF-A925-24EF8D0C954B}"/>
              </a:ext>
            </a:extLst>
          </p:cNvPr>
          <p:cNvSpPr>
            <a:spLocks noGrp="1"/>
          </p:cNvSpPr>
          <p:nvPr>
            <p:ph type="title"/>
          </p:nvPr>
        </p:nvSpPr>
        <p:spPr>
          <a:xfrm>
            <a:off x="637381" y="1855475"/>
            <a:ext cx="2752354" cy="2709275"/>
          </a:xfrm>
          <a:prstGeom prst="ellipse">
            <a:avLst/>
          </a:prstGeom>
          <a:solidFill>
            <a:srgbClr val="262626"/>
          </a:solidFill>
          <a:ln w="174625" cmpd="thinThick">
            <a:solidFill>
              <a:srgbClr val="262626"/>
            </a:solidFill>
          </a:ln>
        </p:spPr>
        <p:txBody>
          <a:bodyPr anchor="ctr">
            <a:normAutofit/>
          </a:bodyPr>
          <a:lstStyle/>
          <a:p>
            <a:pPr algn="ctr"/>
            <a:r>
              <a:rPr lang="es-ES" sz="2400" dirty="0">
                <a:solidFill>
                  <a:schemeClr val="bg1"/>
                </a:solidFill>
              </a:rPr>
              <a:t>Middlewares: detalles</a:t>
            </a:r>
            <a:endParaRPr lang="es-ES" sz="2400" b="1" dirty="0">
              <a:solidFill>
                <a:schemeClr val="bg1"/>
              </a:solidFill>
            </a:endParaRPr>
          </a:p>
        </p:txBody>
      </p:sp>
      <p:sp>
        <p:nvSpPr>
          <p:cNvPr id="12" name="Rectángulo 11">
            <a:extLst>
              <a:ext uri="{FF2B5EF4-FFF2-40B4-BE49-F238E27FC236}">
                <a16:creationId xmlns:a16="http://schemas.microsoft.com/office/drawing/2014/main" id="{8465F06A-9C01-4677-9A45-0B7CFB8BFEE0}"/>
              </a:ext>
            </a:extLst>
          </p:cNvPr>
          <p:cNvSpPr/>
          <p:nvPr/>
        </p:nvSpPr>
        <p:spPr>
          <a:xfrm>
            <a:off x="4030890" y="1571720"/>
            <a:ext cx="6413500" cy="369332"/>
          </a:xfrm>
          <a:prstGeom prst="rect">
            <a:avLst/>
          </a:prstGeom>
        </p:spPr>
        <p:txBody>
          <a:bodyPr wrap="square">
            <a:spAutoFit/>
          </a:bodyPr>
          <a:lstStyle/>
          <a:p>
            <a:r>
              <a:rPr lang="es-ES" dirty="0"/>
              <a:t>Se instalan con </a:t>
            </a:r>
            <a:r>
              <a:rPr lang="es-ES" b="1" dirty="0"/>
              <a:t>use</a:t>
            </a:r>
            <a:r>
              <a:rPr lang="es-ES" dirty="0"/>
              <a:t>(..) o con rutas como </a:t>
            </a:r>
            <a:r>
              <a:rPr lang="en-US" b="1" dirty="0"/>
              <a:t>get</a:t>
            </a:r>
            <a:r>
              <a:rPr lang="es-ES" dirty="0"/>
              <a:t>(..), </a:t>
            </a:r>
            <a:r>
              <a:rPr lang="en-US" b="1" dirty="0"/>
              <a:t>put</a:t>
            </a:r>
            <a:r>
              <a:rPr lang="es-ES" dirty="0"/>
              <a:t>(..), ..</a:t>
            </a:r>
          </a:p>
        </p:txBody>
      </p:sp>
      <p:sp>
        <p:nvSpPr>
          <p:cNvPr id="14" name="Rectángulo 13">
            <a:extLst>
              <a:ext uri="{FF2B5EF4-FFF2-40B4-BE49-F238E27FC236}">
                <a16:creationId xmlns:a16="http://schemas.microsoft.com/office/drawing/2014/main" id="{BFFF9615-0AC2-4A07-B906-1F9B8D385377}"/>
              </a:ext>
            </a:extLst>
          </p:cNvPr>
          <p:cNvSpPr/>
          <p:nvPr/>
        </p:nvSpPr>
        <p:spPr>
          <a:xfrm>
            <a:off x="4430941" y="5509215"/>
            <a:ext cx="6297913" cy="369332"/>
          </a:xfrm>
          <a:prstGeom prst="rect">
            <a:avLst/>
          </a:prstGeom>
        </p:spPr>
        <p:txBody>
          <a:bodyPr wrap="square">
            <a:spAutoFit/>
          </a:bodyPr>
          <a:lstStyle/>
          <a:p>
            <a:r>
              <a:rPr lang="es-ES" dirty="0"/>
              <a:t>Un middleware de error incluye un error como primer parámetro</a:t>
            </a:r>
          </a:p>
        </p:txBody>
      </p:sp>
      <p:sp>
        <p:nvSpPr>
          <p:cNvPr id="16" name="Rectángulo 15">
            <a:extLst>
              <a:ext uri="{FF2B5EF4-FFF2-40B4-BE49-F238E27FC236}">
                <a16:creationId xmlns:a16="http://schemas.microsoft.com/office/drawing/2014/main" id="{6832C4AE-D508-426A-89F2-1D2AF570F735}"/>
              </a:ext>
            </a:extLst>
          </p:cNvPr>
          <p:cNvSpPr/>
          <p:nvPr/>
        </p:nvSpPr>
        <p:spPr>
          <a:xfrm>
            <a:off x="4430940" y="2525980"/>
            <a:ext cx="6642100" cy="1200329"/>
          </a:xfrm>
          <a:prstGeom prst="rect">
            <a:avLst/>
          </a:prstGeom>
        </p:spPr>
        <p:txBody>
          <a:bodyPr wrap="square">
            <a:spAutoFit/>
          </a:bodyPr>
          <a:lstStyle/>
          <a:p>
            <a:pPr marL="285750" indent="-285750">
              <a:buFont typeface="Arial" panose="020B0604020202020204" pitchFamily="34" charset="0"/>
              <a:buChar char="•"/>
            </a:pPr>
            <a:r>
              <a:rPr lang="bin-NG" dirty="0"/>
              <a:t>err</a:t>
            </a:r>
            <a:r>
              <a:rPr lang="es-ES" dirty="0"/>
              <a:t>: parámetro con error (solo en middleware de error)</a:t>
            </a:r>
          </a:p>
          <a:p>
            <a:pPr marL="285750" indent="-285750">
              <a:buFont typeface="Arial" panose="020B0604020202020204" pitchFamily="34" charset="0"/>
              <a:buChar char="•"/>
            </a:pPr>
            <a:r>
              <a:rPr lang="bin-NG" dirty="0"/>
              <a:t>req</a:t>
            </a:r>
            <a:r>
              <a:rPr lang="es-ES" dirty="0"/>
              <a:t>: parámetro con objeto con la información de la solicitud HTTP</a:t>
            </a:r>
          </a:p>
          <a:p>
            <a:pPr marL="285750" indent="-285750">
              <a:buFont typeface="Arial" panose="020B0604020202020204" pitchFamily="34" charset="0"/>
              <a:buChar char="•"/>
            </a:pPr>
            <a:r>
              <a:rPr lang="es-ES" dirty="0"/>
              <a:t>res: parámetro con objeto donde se construye la respuesta HTTP</a:t>
            </a:r>
          </a:p>
          <a:p>
            <a:pPr marL="285750" indent="-285750">
              <a:buFont typeface="Arial" panose="020B0604020202020204" pitchFamily="34" charset="0"/>
              <a:buChar char="•"/>
            </a:pPr>
            <a:r>
              <a:rPr lang="bin-NG" dirty="0"/>
              <a:t>next</a:t>
            </a:r>
            <a:r>
              <a:rPr lang="es-ES" dirty="0"/>
              <a:t>: función de paso de control al siguiente middleware</a:t>
            </a:r>
          </a:p>
        </p:txBody>
      </p:sp>
      <p:sp>
        <p:nvSpPr>
          <p:cNvPr id="17" name="Rectángulo 16">
            <a:extLst>
              <a:ext uri="{FF2B5EF4-FFF2-40B4-BE49-F238E27FC236}">
                <a16:creationId xmlns:a16="http://schemas.microsoft.com/office/drawing/2014/main" id="{ADD1B38E-7430-4A41-B81A-E7894BDC3851}"/>
              </a:ext>
            </a:extLst>
          </p:cNvPr>
          <p:cNvSpPr/>
          <p:nvPr/>
        </p:nvSpPr>
        <p:spPr>
          <a:xfrm>
            <a:off x="4030890" y="2084680"/>
            <a:ext cx="3011850" cy="369332"/>
          </a:xfrm>
          <a:prstGeom prst="rect">
            <a:avLst/>
          </a:prstGeom>
        </p:spPr>
        <p:txBody>
          <a:bodyPr wrap="none">
            <a:spAutoFit/>
          </a:bodyPr>
          <a:lstStyle/>
          <a:p>
            <a:r>
              <a:rPr lang="es-ES" dirty="0"/>
              <a:t>Parámetros de un middleware</a:t>
            </a:r>
          </a:p>
        </p:txBody>
      </p:sp>
      <p:sp>
        <p:nvSpPr>
          <p:cNvPr id="18" name="Rectángulo 17">
            <a:extLst>
              <a:ext uri="{FF2B5EF4-FFF2-40B4-BE49-F238E27FC236}">
                <a16:creationId xmlns:a16="http://schemas.microsoft.com/office/drawing/2014/main" id="{A242776F-01ED-4CE0-99CD-738731E20E1A}"/>
              </a:ext>
            </a:extLst>
          </p:cNvPr>
          <p:cNvSpPr/>
          <p:nvPr/>
        </p:nvSpPr>
        <p:spPr>
          <a:xfrm>
            <a:off x="4030891" y="4236920"/>
            <a:ext cx="1832169" cy="646331"/>
          </a:xfrm>
          <a:prstGeom prst="rect">
            <a:avLst/>
          </a:prstGeom>
        </p:spPr>
        <p:txBody>
          <a:bodyPr wrap="square">
            <a:spAutoFit/>
          </a:bodyPr>
          <a:lstStyle/>
          <a:p>
            <a:r>
              <a:rPr lang="es-ES" dirty="0"/>
              <a:t>el MW se puede invocar como </a:t>
            </a:r>
          </a:p>
        </p:txBody>
      </p:sp>
      <p:sp>
        <p:nvSpPr>
          <p:cNvPr id="19" name="Rectángulo 18">
            <a:extLst>
              <a:ext uri="{FF2B5EF4-FFF2-40B4-BE49-F238E27FC236}">
                <a16:creationId xmlns:a16="http://schemas.microsoft.com/office/drawing/2014/main" id="{E75B59D6-C8BD-4B7C-BC6F-C8E82AF3B029}"/>
              </a:ext>
            </a:extLst>
          </p:cNvPr>
          <p:cNvSpPr/>
          <p:nvPr/>
        </p:nvSpPr>
        <p:spPr>
          <a:xfrm>
            <a:off x="6352009" y="4029646"/>
            <a:ext cx="4572000" cy="646331"/>
          </a:xfrm>
          <a:prstGeom prst="rect">
            <a:avLst/>
          </a:prstGeom>
        </p:spPr>
        <p:txBody>
          <a:bodyPr>
            <a:spAutoFit/>
          </a:bodyPr>
          <a:lstStyle/>
          <a:p>
            <a:r>
              <a:rPr lang="bin-NG" dirty="0"/>
              <a:t>MW(req, res, next), </a:t>
            </a:r>
          </a:p>
          <a:p>
            <a:r>
              <a:rPr lang="bin-NG" dirty="0"/>
              <a:t>MW(), MW(req, res), MW(req, res, next, id), …</a:t>
            </a:r>
          </a:p>
        </p:txBody>
      </p:sp>
      <p:sp>
        <p:nvSpPr>
          <p:cNvPr id="20" name="Rectángulo 19">
            <a:extLst>
              <a:ext uri="{FF2B5EF4-FFF2-40B4-BE49-F238E27FC236}">
                <a16:creationId xmlns:a16="http://schemas.microsoft.com/office/drawing/2014/main" id="{1B197846-FAE3-4451-8D76-A501334F1CB7}"/>
              </a:ext>
            </a:extLst>
          </p:cNvPr>
          <p:cNvSpPr/>
          <p:nvPr/>
        </p:nvSpPr>
        <p:spPr>
          <a:xfrm>
            <a:off x="6352009" y="4712278"/>
            <a:ext cx="3976794" cy="369332"/>
          </a:xfrm>
          <a:prstGeom prst="rect">
            <a:avLst/>
          </a:prstGeom>
        </p:spPr>
        <p:txBody>
          <a:bodyPr wrap="none">
            <a:spAutoFit/>
          </a:bodyPr>
          <a:lstStyle/>
          <a:p>
            <a:r>
              <a:rPr lang="bin-NG" dirty="0"/>
              <a:t>middleware_de_error(err, req, res, next)</a:t>
            </a:r>
          </a:p>
        </p:txBody>
      </p:sp>
      <p:cxnSp>
        <p:nvCxnSpPr>
          <p:cNvPr id="21" name="Conector angular 19">
            <a:extLst>
              <a:ext uri="{FF2B5EF4-FFF2-40B4-BE49-F238E27FC236}">
                <a16:creationId xmlns:a16="http://schemas.microsoft.com/office/drawing/2014/main" id="{E7549FD4-E0CB-4FE5-830C-63F5EDED914A}"/>
              </a:ext>
            </a:extLst>
          </p:cNvPr>
          <p:cNvCxnSpPr>
            <a:stCxn id="20" idx="3"/>
            <a:endCxn id="14" idx="3"/>
          </p:cNvCxnSpPr>
          <p:nvPr/>
        </p:nvCxnSpPr>
        <p:spPr>
          <a:xfrm>
            <a:off x="10328803" y="4896945"/>
            <a:ext cx="400050" cy="796937"/>
          </a:xfrm>
          <a:prstGeom prst="bentConnector3">
            <a:avLst>
              <a:gd name="adj1" fmla="val 15714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4309044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ángulo 29">
            <a:extLst>
              <a:ext uri="{FF2B5EF4-FFF2-40B4-BE49-F238E27FC236}">
                <a16:creationId xmlns:a16="http://schemas.microsoft.com/office/drawing/2014/main" id="{C28C7E74-C48E-4DEB-9432-E297AC618654}"/>
              </a:ext>
            </a:extLst>
          </p:cNvPr>
          <p:cNvSpPr/>
          <p:nvPr/>
        </p:nvSpPr>
        <p:spPr>
          <a:xfrm>
            <a:off x="0" y="-16026"/>
            <a:ext cx="12192000" cy="791199"/>
          </a:xfrm>
          <a:prstGeom prst="rect">
            <a:avLst/>
          </a:prstGeom>
          <a:solidFill>
            <a:srgbClr val="3C4E5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4" name="Título 7">
            <a:extLst>
              <a:ext uri="{FF2B5EF4-FFF2-40B4-BE49-F238E27FC236}">
                <a16:creationId xmlns:a16="http://schemas.microsoft.com/office/drawing/2014/main" id="{EF2E8E2B-7A7A-4D9F-BEE8-F52C16855C1F}"/>
              </a:ext>
            </a:extLst>
          </p:cNvPr>
          <p:cNvSpPr txBox="1">
            <a:spLocks/>
          </p:cNvSpPr>
          <p:nvPr/>
        </p:nvSpPr>
        <p:spPr>
          <a:xfrm rot="-60000">
            <a:off x="551493" y="235331"/>
            <a:ext cx="2834891" cy="1076427"/>
          </a:xfrm>
          <a:prstGeom prst="ellipse">
            <a:avLst/>
          </a:prstGeom>
          <a:solidFill>
            <a:srgbClr val="262626"/>
          </a:solidFill>
          <a:ln w="174625" cmpd="thinThick">
            <a:solidFill>
              <a:srgbClr val="262626"/>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2400" dirty="0">
                <a:solidFill>
                  <a:srgbClr val="FFFFFF"/>
                </a:solidFill>
              </a:rPr>
              <a:t>Middleware </a:t>
            </a:r>
            <a:r>
              <a:rPr lang="es-ES" sz="2400" dirty="0">
                <a:solidFill>
                  <a:srgbClr val="FFFFFF"/>
                </a:solidFill>
              </a:rPr>
              <a:t>existentes</a:t>
            </a:r>
          </a:p>
        </p:txBody>
      </p:sp>
      <p:sp>
        <p:nvSpPr>
          <p:cNvPr id="14" name="Rectángulo 13">
            <a:extLst>
              <a:ext uri="{FF2B5EF4-FFF2-40B4-BE49-F238E27FC236}">
                <a16:creationId xmlns:a16="http://schemas.microsoft.com/office/drawing/2014/main" id="{D8972C52-F266-4F7E-A6A3-DF44736AAB26}"/>
              </a:ext>
            </a:extLst>
          </p:cNvPr>
          <p:cNvSpPr/>
          <p:nvPr/>
        </p:nvSpPr>
        <p:spPr>
          <a:xfrm>
            <a:off x="3546548" y="1215391"/>
            <a:ext cx="6711950" cy="5262979"/>
          </a:xfrm>
          <a:prstGeom prst="rect">
            <a:avLst/>
          </a:prstGeom>
        </p:spPr>
        <p:txBody>
          <a:bodyPr wrap="square">
            <a:spAutoFit/>
          </a:bodyPr>
          <a:lstStyle/>
          <a:p>
            <a:pPr marL="285750" indent="-285750">
              <a:buFont typeface="Arial" panose="020B0604020202020204" pitchFamily="34" charset="0"/>
              <a:buChar char="•"/>
            </a:pPr>
            <a:r>
              <a:rPr lang="bin-NG" sz="1600" b="1" dirty="0"/>
              <a:t>logger</a:t>
            </a:r>
            <a:r>
              <a:rPr lang="bin-NG" sz="1600" dirty="0"/>
              <a:t> request logger with custom format support</a:t>
            </a:r>
          </a:p>
          <a:p>
            <a:pPr marL="285750" indent="-285750">
              <a:buFont typeface="Arial" panose="020B0604020202020204" pitchFamily="34" charset="0"/>
              <a:buChar char="•"/>
            </a:pPr>
            <a:r>
              <a:rPr lang="bin-NG" sz="1600" b="1" dirty="0"/>
              <a:t>csrf</a:t>
            </a:r>
            <a:r>
              <a:rPr lang="bin-NG" sz="1600" dirty="0"/>
              <a:t> Cross-site request forgery protection</a:t>
            </a:r>
          </a:p>
          <a:p>
            <a:pPr marL="285750" indent="-285750">
              <a:buFont typeface="Arial" panose="020B0604020202020204" pitchFamily="34" charset="0"/>
              <a:buChar char="•"/>
            </a:pPr>
            <a:r>
              <a:rPr lang="bin-NG" sz="1600" b="1" dirty="0"/>
              <a:t>compress</a:t>
            </a:r>
            <a:r>
              <a:rPr lang="bin-NG" sz="1600" dirty="0"/>
              <a:t> Gzip compression middleware</a:t>
            </a:r>
          </a:p>
          <a:p>
            <a:pPr marL="285750" indent="-285750">
              <a:buFont typeface="Arial" panose="020B0604020202020204" pitchFamily="34" charset="0"/>
              <a:buChar char="•"/>
            </a:pPr>
            <a:r>
              <a:rPr lang="bin-NG" sz="1600" b="1" dirty="0"/>
              <a:t>basicAuth</a:t>
            </a:r>
            <a:r>
              <a:rPr lang="bin-NG" sz="1600" dirty="0"/>
              <a:t> basic http authentication</a:t>
            </a:r>
          </a:p>
          <a:p>
            <a:pPr marL="285750" indent="-285750">
              <a:buFont typeface="Arial" panose="020B0604020202020204" pitchFamily="34" charset="0"/>
              <a:buChar char="•"/>
            </a:pPr>
            <a:r>
              <a:rPr lang="bin-NG" sz="1600" b="1" dirty="0"/>
              <a:t>bodyParser</a:t>
            </a:r>
            <a:r>
              <a:rPr lang="bin-NG" sz="1600" dirty="0"/>
              <a:t> extensible request body parser</a:t>
            </a:r>
          </a:p>
          <a:p>
            <a:pPr marL="285750" indent="-285750">
              <a:buFont typeface="Arial" panose="020B0604020202020204" pitchFamily="34" charset="0"/>
              <a:buChar char="•"/>
            </a:pPr>
            <a:r>
              <a:rPr lang="bin-NG" sz="1600" b="1" dirty="0">
                <a:solidFill>
                  <a:srgbClr val="C00000"/>
                </a:solidFill>
              </a:rPr>
              <a:t>json</a:t>
            </a:r>
            <a:r>
              <a:rPr lang="bin-NG" sz="1600" dirty="0">
                <a:solidFill>
                  <a:srgbClr val="C00000"/>
                </a:solidFill>
              </a:rPr>
              <a:t> </a:t>
            </a:r>
            <a:r>
              <a:rPr lang="bin-NG" sz="1600" dirty="0"/>
              <a:t>application/json parser</a:t>
            </a:r>
          </a:p>
          <a:p>
            <a:pPr marL="285750" indent="-285750">
              <a:buFont typeface="Arial" panose="020B0604020202020204" pitchFamily="34" charset="0"/>
              <a:buChar char="•"/>
            </a:pPr>
            <a:r>
              <a:rPr lang="bin-NG" sz="1600" b="1" dirty="0">
                <a:solidFill>
                  <a:srgbClr val="C00000"/>
                </a:solidFill>
              </a:rPr>
              <a:t>urlencoded</a:t>
            </a:r>
            <a:r>
              <a:rPr lang="bin-NG" sz="1600" dirty="0">
                <a:solidFill>
                  <a:srgbClr val="C00000"/>
                </a:solidFill>
              </a:rPr>
              <a:t> </a:t>
            </a:r>
            <a:r>
              <a:rPr lang="bin-NG" sz="1600" dirty="0"/>
              <a:t>application/x-www-form-urlencoded parser</a:t>
            </a:r>
          </a:p>
          <a:p>
            <a:pPr marL="285750" indent="-285750">
              <a:buFont typeface="Arial" panose="020B0604020202020204" pitchFamily="34" charset="0"/>
              <a:buChar char="•"/>
            </a:pPr>
            <a:r>
              <a:rPr lang="bin-NG" sz="1600" b="1" dirty="0"/>
              <a:t>multipart</a:t>
            </a:r>
            <a:r>
              <a:rPr lang="bin-NG" sz="1600" dirty="0"/>
              <a:t> multipart/form-data parser</a:t>
            </a:r>
          </a:p>
          <a:p>
            <a:pPr marL="285750" indent="-285750">
              <a:buFont typeface="Arial" panose="020B0604020202020204" pitchFamily="34" charset="0"/>
              <a:buChar char="•"/>
            </a:pPr>
            <a:r>
              <a:rPr lang="bin-NG" sz="1600" b="1" dirty="0"/>
              <a:t>cookieParser</a:t>
            </a:r>
            <a:r>
              <a:rPr lang="bin-NG" sz="1600" dirty="0"/>
              <a:t> cookie parser</a:t>
            </a:r>
          </a:p>
          <a:p>
            <a:pPr marL="285750" indent="-285750">
              <a:buFont typeface="Arial" panose="020B0604020202020204" pitchFamily="34" charset="0"/>
              <a:buChar char="•"/>
            </a:pPr>
            <a:r>
              <a:rPr lang="bin-NG" sz="1600" b="1" dirty="0"/>
              <a:t>session</a:t>
            </a:r>
            <a:r>
              <a:rPr lang="bin-NG" sz="1600" dirty="0"/>
              <a:t> session management support with bundled MemoryStore</a:t>
            </a:r>
          </a:p>
          <a:p>
            <a:pPr marL="285750" indent="-285750">
              <a:buFont typeface="Arial" panose="020B0604020202020204" pitchFamily="34" charset="0"/>
              <a:buChar char="•"/>
            </a:pPr>
            <a:r>
              <a:rPr lang="bin-NG" sz="1600" b="1" dirty="0"/>
              <a:t>cookieSession</a:t>
            </a:r>
            <a:r>
              <a:rPr lang="bin-NG" sz="1600" dirty="0"/>
              <a:t> cookie-based session support</a:t>
            </a:r>
          </a:p>
          <a:p>
            <a:pPr marL="285750" indent="-285750">
              <a:buFont typeface="Arial" panose="020B0604020202020204" pitchFamily="34" charset="0"/>
              <a:buChar char="•"/>
            </a:pPr>
            <a:r>
              <a:rPr lang="bin-NG" sz="1600" b="1" dirty="0"/>
              <a:t>methodOverride</a:t>
            </a:r>
            <a:r>
              <a:rPr lang="bin-NG" sz="1600" dirty="0"/>
              <a:t> faux HTTP method support</a:t>
            </a:r>
          </a:p>
          <a:p>
            <a:pPr marL="285750" indent="-285750">
              <a:buFont typeface="Arial" panose="020B0604020202020204" pitchFamily="34" charset="0"/>
              <a:buChar char="•"/>
            </a:pPr>
            <a:r>
              <a:rPr lang="bin-NG" sz="1600" b="1" dirty="0"/>
              <a:t>responseTime</a:t>
            </a:r>
            <a:r>
              <a:rPr lang="bin-NG" sz="1600" dirty="0"/>
              <a:t> calculates response-time and exposes via X-Response-Time</a:t>
            </a:r>
          </a:p>
          <a:p>
            <a:pPr marL="285750" indent="-285750">
              <a:buFont typeface="Arial" panose="020B0604020202020204" pitchFamily="34" charset="0"/>
              <a:buChar char="•"/>
            </a:pPr>
            <a:r>
              <a:rPr lang="bin-NG" sz="1600" b="1" dirty="0"/>
              <a:t>staticCache</a:t>
            </a:r>
            <a:r>
              <a:rPr lang="bin-NG" sz="1600" dirty="0"/>
              <a:t> memory cache layer for the static() middleware</a:t>
            </a:r>
          </a:p>
          <a:p>
            <a:pPr marL="285750" indent="-285750">
              <a:buFont typeface="Arial" panose="020B0604020202020204" pitchFamily="34" charset="0"/>
              <a:buChar char="•"/>
            </a:pPr>
            <a:r>
              <a:rPr lang="bin-NG" sz="1600" b="1" dirty="0">
                <a:solidFill>
                  <a:srgbClr val="C00000"/>
                </a:solidFill>
              </a:rPr>
              <a:t>static</a:t>
            </a:r>
            <a:r>
              <a:rPr lang="bin-NG" sz="1600" dirty="0">
                <a:solidFill>
                  <a:srgbClr val="C00000"/>
                </a:solidFill>
              </a:rPr>
              <a:t> </a:t>
            </a:r>
            <a:r>
              <a:rPr lang="bin-NG" sz="1600" dirty="0"/>
              <a:t>streaming static file server supporting Range and more</a:t>
            </a:r>
          </a:p>
          <a:p>
            <a:pPr marL="285750" indent="-285750">
              <a:buFont typeface="Arial" panose="020B0604020202020204" pitchFamily="34" charset="0"/>
              <a:buChar char="•"/>
            </a:pPr>
            <a:r>
              <a:rPr lang="bin-NG" sz="1600" b="1" dirty="0"/>
              <a:t>directory</a:t>
            </a:r>
            <a:r>
              <a:rPr lang="bin-NG" sz="1600" dirty="0"/>
              <a:t> directory listing middleware</a:t>
            </a:r>
          </a:p>
          <a:p>
            <a:pPr marL="285750" indent="-285750">
              <a:buFont typeface="Arial" panose="020B0604020202020204" pitchFamily="34" charset="0"/>
              <a:buChar char="•"/>
            </a:pPr>
            <a:r>
              <a:rPr lang="bin-NG" sz="1600" b="1" dirty="0"/>
              <a:t>vhost</a:t>
            </a:r>
            <a:r>
              <a:rPr lang="bin-NG" sz="1600" dirty="0"/>
              <a:t> virtual host sub-domain mapping middleware</a:t>
            </a:r>
          </a:p>
          <a:p>
            <a:pPr marL="285750" indent="-285750">
              <a:buFont typeface="Arial" panose="020B0604020202020204" pitchFamily="34" charset="0"/>
              <a:buChar char="•"/>
            </a:pPr>
            <a:r>
              <a:rPr lang="bin-NG" sz="1600" b="1" dirty="0"/>
              <a:t>favicon</a:t>
            </a:r>
            <a:r>
              <a:rPr lang="bin-NG" sz="1600" dirty="0"/>
              <a:t> efficient favicon server (with default icon)</a:t>
            </a:r>
          </a:p>
          <a:p>
            <a:pPr marL="285750" indent="-285750">
              <a:buFont typeface="Arial" panose="020B0604020202020204" pitchFamily="34" charset="0"/>
              <a:buChar char="•"/>
            </a:pPr>
            <a:r>
              <a:rPr lang="bin-NG" sz="1600" b="1" dirty="0"/>
              <a:t>limit</a:t>
            </a:r>
            <a:r>
              <a:rPr lang="bin-NG" sz="1600" dirty="0"/>
              <a:t> limit the bytesize of request bodies</a:t>
            </a:r>
          </a:p>
          <a:p>
            <a:pPr marL="285750" indent="-285750">
              <a:buFont typeface="Arial" panose="020B0604020202020204" pitchFamily="34" charset="0"/>
              <a:buChar char="•"/>
            </a:pPr>
            <a:r>
              <a:rPr lang="bin-NG" sz="1600" b="1" dirty="0"/>
              <a:t>query</a:t>
            </a:r>
            <a:r>
              <a:rPr lang="bin-NG" sz="1600" dirty="0"/>
              <a:t> automatic querystring parser, populating req.query</a:t>
            </a:r>
          </a:p>
          <a:p>
            <a:pPr marL="285750" indent="-285750">
              <a:buFont typeface="Arial" panose="020B0604020202020204" pitchFamily="34" charset="0"/>
              <a:buChar char="•"/>
            </a:pPr>
            <a:r>
              <a:rPr lang="bin-NG" sz="1600" b="1" dirty="0"/>
              <a:t>errorHandler</a:t>
            </a:r>
            <a:r>
              <a:rPr lang="bin-NG" sz="1600" dirty="0"/>
              <a:t> flexible error handler</a:t>
            </a:r>
          </a:p>
        </p:txBody>
      </p:sp>
    </p:spTree>
    <p:extLst>
      <p:ext uri="{BB962C8B-B14F-4D97-AF65-F5344CB8AC3E}">
        <p14:creationId xmlns:p14="http://schemas.microsoft.com/office/powerpoint/2010/main" val="9780938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3C4E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Título 7">
            <a:extLst>
              <a:ext uri="{FF2B5EF4-FFF2-40B4-BE49-F238E27FC236}">
                <a16:creationId xmlns:a16="http://schemas.microsoft.com/office/drawing/2014/main" id="{00DEE77A-2BF5-42FF-A925-24EF8D0C954B}"/>
              </a:ext>
            </a:extLst>
          </p:cNvPr>
          <p:cNvSpPr>
            <a:spLocks noGrp="1"/>
          </p:cNvSpPr>
          <p:nvPr>
            <p:ph type="title"/>
          </p:nvPr>
        </p:nvSpPr>
        <p:spPr>
          <a:xfrm>
            <a:off x="637381" y="1855475"/>
            <a:ext cx="2752354" cy="2709275"/>
          </a:xfrm>
          <a:prstGeom prst="ellipse">
            <a:avLst/>
          </a:prstGeom>
          <a:solidFill>
            <a:srgbClr val="262626"/>
          </a:solidFill>
          <a:ln w="174625" cmpd="thinThick">
            <a:solidFill>
              <a:srgbClr val="262626"/>
            </a:solidFill>
          </a:ln>
        </p:spPr>
        <p:txBody>
          <a:bodyPr anchor="ctr">
            <a:normAutofit/>
          </a:bodyPr>
          <a:lstStyle/>
          <a:p>
            <a:pPr algn="ctr"/>
            <a:r>
              <a:rPr lang="es-ES" sz="2400" dirty="0">
                <a:solidFill>
                  <a:schemeClr val="bg1"/>
                </a:solidFill>
              </a:rPr>
              <a:t>Express: Web estática</a:t>
            </a:r>
            <a:endParaRPr lang="es-ES" sz="2400" b="1" dirty="0">
              <a:solidFill>
                <a:schemeClr val="bg1"/>
              </a:solidFill>
            </a:endParaRPr>
          </a:p>
        </p:txBody>
      </p:sp>
      <p:sp>
        <p:nvSpPr>
          <p:cNvPr id="22" name="Rectángulo 21">
            <a:extLst>
              <a:ext uri="{FF2B5EF4-FFF2-40B4-BE49-F238E27FC236}">
                <a16:creationId xmlns:a16="http://schemas.microsoft.com/office/drawing/2014/main" id="{49050A83-9D29-4A10-B0F0-04F63EEA7530}"/>
              </a:ext>
            </a:extLst>
          </p:cNvPr>
          <p:cNvSpPr/>
          <p:nvPr/>
        </p:nvSpPr>
        <p:spPr>
          <a:xfrm>
            <a:off x="3646139" y="1026819"/>
            <a:ext cx="3931921" cy="923330"/>
          </a:xfrm>
          <a:prstGeom prst="rect">
            <a:avLst/>
          </a:prstGeom>
        </p:spPr>
        <p:txBody>
          <a:bodyPr wrap="square">
            <a:spAutoFit/>
          </a:bodyPr>
          <a:lstStyle/>
          <a:p>
            <a:r>
              <a:rPr lang="es-ES" dirty="0"/>
              <a:t>El </a:t>
            </a:r>
            <a:r>
              <a:rPr lang="es-ES" b="1" dirty="0"/>
              <a:t>middleware</a:t>
            </a:r>
            <a:r>
              <a:rPr lang="es-ES" dirty="0"/>
              <a:t> </a:t>
            </a:r>
            <a:r>
              <a:rPr lang="es-ES" i="1" u="sng" noProof="1"/>
              <a:t>express.static</a:t>
            </a:r>
            <a:r>
              <a:rPr lang="es-ES" i="1" noProof="1"/>
              <a:t> </a:t>
            </a:r>
            <a:r>
              <a:rPr lang="es-ES" dirty="0"/>
              <a:t>se instala pasándoselo a </a:t>
            </a:r>
            <a:r>
              <a:rPr lang="en-US" b="1" noProof="1"/>
              <a:t>app.use</a:t>
            </a:r>
            <a:r>
              <a:rPr lang="en-US" noProof="1"/>
              <a:t>  con los parámetros adecuados. </a:t>
            </a:r>
            <a:endParaRPr lang="es-ES" dirty="0"/>
          </a:p>
        </p:txBody>
      </p:sp>
      <p:sp>
        <p:nvSpPr>
          <p:cNvPr id="23" name="CuadroTexto 22">
            <a:extLst>
              <a:ext uri="{FF2B5EF4-FFF2-40B4-BE49-F238E27FC236}">
                <a16:creationId xmlns:a16="http://schemas.microsoft.com/office/drawing/2014/main" id="{A7E37211-9418-4F85-B381-E244AE15FD1C}"/>
              </a:ext>
            </a:extLst>
          </p:cNvPr>
          <p:cNvSpPr txBox="1"/>
          <p:nvPr/>
        </p:nvSpPr>
        <p:spPr>
          <a:xfrm>
            <a:off x="8654901" y="1025524"/>
            <a:ext cx="2636636" cy="923330"/>
          </a:xfrm>
          <a:prstGeom prst="rect">
            <a:avLst/>
          </a:prstGeom>
          <a:noFill/>
        </p:spPr>
        <p:txBody>
          <a:bodyPr wrap="square" rtlCol="0">
            <a:spAutoFit/>
          </a:bodyPr>
          <a:lstStyle/>
          <a:p>
            <a:r>
              <a:rPr lang="es-ES" dirty="0"/>
              <a:t>se ejecutara cada vez que llegue una solicitud que llega a app</a:t>
            </a:r>
          </a:p>
        </p:txBody>
      </p:sp>
      <p:cxnSp>
        <p:nvCxnSpPr>
          <p:cNvPr id="24" name="Conector recto de flecha 23">
            <a:extLst>
              <a:ext uri="{FF2B5EF4-FFF2-40B4-BE49-F238E27FC236}">
                <a16:creationId xmlns:a16="http://schemas.microsoft.com/office/drawing/2014/main" id="{127AA22A-E722-4161-9162-ABBD00B72DCD}"/>
              </a:ext>
            </a:extLst>
          </p:cNvPr>
          <p:cNvCxnSpPr>
            <a:stCxn id="22" idx="3"/>
            <a:endCxn id="23" idx="1"/>
          </p:cNvCxnSpPr>
          <p:nvPr/>
        </p:nvCxnSpPr>
        <p:spPr>
          <a:xfrm flipV="1">
            <a:off x="7578059" y="1487190"/>
            <a:ext cx="1076842" cy="12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Rectángulo 24">
            <a:extLst>
              <a:ext uri="{FF2B5EF4-FFF2-40B4-BE49-F238E27FC236}">
                <a16:creationId xmlns:a16="http://schemas.microsoft.com/office/drawing/2014/main" id="{06F499B0-D5C5-4498-9C30-174B34612F93}"/>
              </a:ext>
            </a:extLst>
          </p:cNvPr>
          <p:cNvSpPr/>
          <p:nvPr/>
        </p:nvSpPr>
        <p:spPr>
          <a:xfrm>
            <a:off x="6646231" y="2063473"/>
            <a:ext cx="2543456" cy="646331"/>
          </a:xfrm>
          <a:prstGeom prst="rect">
            <a:avLst/>
          </a:prstGeom>
        </p:spPr>
        <p:txBody>
          <a:bodyPr wrap="square">
            <a:spAutoFit/>
          </a:bodyPr>
          <a:lstStyle/>
          <a:p>
            <a:r>
              <a:rPr lang="es-ES" dirty="0"/>
              <a:t>funcionalidad de un servidor Web estático</a:t>
            </a:r>
          </a:p>
        </p:txBody>
      </p:sp>
      <p:sp>
        <p:nvSpPr>
          <p:cNvPr id="26" name="Rectángulo 25">
            <a:extLst>
              <a:ext uri="{FF2B5EF4-FFF2-40B4-BE49-F238E27FC236}">
                <a16:creationId xmlns:a16="http://schemas.microsoft.com/office/drawing/2014/main" id="{61A6B693-27B0-4940-AF4D-2E7F3B2790FD}"/>
              </a:ext>
            </a:extLst>
          </p:cNvPr>
          <p:cNvSpPr/>
          <p:nvPr/>
        </p:nvSpPr>
        <p:spPr>
          <a:xfrm>
            <a:off x="9189688" y="2013020"/>
            <a:ext cx="2292351" cy="1200329"/>
          </a:xfrm>
          <a:prstGeom prst="rect">
            <a:avLst/>
          </a:prstGeom>
        </p:spPr>
        <p:txBody>
          <a:bodyPr wrap="square">
            <a:spAutoFit/>
          </a:bodyPr>
          <a:lstStyle/>
          <a:p>
            <a:pPr marL="285750" indent="-285750">
              <a:buFont typeface="Arial" panose="020B0604020202020204" pitchFamily="34" charset="0"/>
              <a:buChar char="•"/>
            </a:pPr>
            <a:r>
              <a:rPr lang="es-ES" dirty="0"/>
              <a:t>páginas HTML</a:t>
            </a:r>
          </a:p>
          <a:p>
            <a:pPr marL="285750" indent="-285750">
              <a:buFont typeface="Arial" panose="020B0604020202020204" pitchFamily="34" charset="0"/>
              <a:buChar char="•"/>
            </a:pPr>
            <a:r>
              <a:rPr lang="es-ES" dirty="0"/>
              <a:t> estilos CSS</a:t>
            </a:r>
          </a:p>
          <a:p>
            <a:pPr marL="285750" indent="-285750">
              <a:buFont typeface="Arial" panose="020B0604020202020204" pitchFamily="34" charset="0"/>
              <a:buChar char="•"/>
            </a:pPr>
            <a:r>
              <a:rPr lang="es-ES" dirty="0"/>
              <a:t>librerías JavaScript</a:t>
            </a:r>
          </a:p>
          <a:p>
            <a:pPr marL="285750" indent="-285750">
              <a:buFont typeface="Arial" panose="020B0604020202020204" pitchFamily="34" charset="0"/>
              <a:buChar char="•"/>
            </a:pPr>
            <a:r>
              <a:rPr lang="es-ES" dirty="0"/>
              <a:t>imágenes…..</a:t>
            </a:r>
          </a:p>
        </p:txBody>
      </p:sp>
      <p:cxnSp>
        <p:nvCxnSpPr>
          <p:cNvPr id="27" name="Conector angular 27">
            <a:extLst>
              <a:ext uri="{FF2B5EF4-FFF2-40B4-BE49-F238E27FC236}">
                <a16:creationId xmlns:a16="http://schemas.microsoft.com/office/drawing/2014/main" id="{14C4EF6D-E736-4485-8BF6-866BBEDA6914}"/>
              </a:ext>
            </a:extLst>
          </p:cNvPr>
          <p:cNvCxnSpPr>
            <a:stCxn id="22" idx="2"/>
            <a:endCxn id="25" idx="1"/>
          </p:cNvCxnSpPr>
          <p:nvPr/>
        </p:nvCxnSpPr>
        <p:spPr>
          <a:xfrm rot="16200000" flipH="1">
            <a:off x="5910922" y="1651327"/>
            <a:ext cx="436489" cy="1034132"/>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Rectángulo 27">
            <a:extLst>
              <a:ext uri="{FF2B5EF4-FFF2-40B4-BE49-F238E27FC236}">
                <a16:creationId xmlns:a16="http://schemas.microsoft.com/office/drawing/2014/main" id="{8A54D707-1156-47E4-9B90-B41731D9A316}"/>
              </a:ext>
            </a:extLst>
          </p:cNvPr>
          <p:cNvSpPr/>
          <p:nvPr/>
        </p:nvSpPr>
        <p:spPr>
          <a:xfrm>
            <a:off x="3658780" y="3057293"/>
            <a:ext cx="4457700" cy="646331"/>
          </a:xfrm>
          <a:prstGeom prst="rect">
            <a:avLst/>
          </a:prstGeom>
        </p:spPr>
        <p:txBody>
          <a:bodyPr wrap="square">
            <a:spAutoFit/>
          </a:bodyPr>
          <a:lstStyle/>
          <a:p>
            <a:r>
              <a:rPr lang="en-US" i="1" dirty="0"/>
              <a:t>static</a:t>
            </a:r>
            <a:r>
              <a:rPr lang="es-ES" dirty="0"/>
              <a:t> analiza el método, la ruta (</a:t>
            </a:r>
            <a:r>
              <a:rPr lang="en-US" dirty="0"/>
              <a:t>path</a:t>
            </a:r>
            <a:r>
              <a:rPr lang="es-ES" dirty="0"/>
              <a:t>) y los parámetros de la solicitud HTTP y responde</a:t>
            </a:r>
          </a:p>
        </p:txBody>
      </p:sp>
      <p:sp>
        <p:nvSpPr>
          <p:cNvPr id="29" name="Rectángulo 28">
            <a:extLst>
              <a:ext uri="{FF2B5EF4-FFF2-40B4-BE49-F238E27FC236}">
                <a16:creationId xmlns:a16="http://schemas.microsoft.com/office/drawing/2014/main" id="{C54B324B-1BC8-4002-94A2-E3DE25071074}"/>
              </a:ext>
            </a:extLst>
          </p:cNvPr>
          <p:cNvSpPr/>
          <p:nvPr/>
        </p:nvSpPr>
        <p:spPr>
          <a:xfrm>
            <a:off x="3847051" y="3788337"/>
            <a:ext cx="6898818" cy="2031325"/>
          </a:xfrm>
          <a:prstGeom prst="rect">
            <a:avLst/>
          </a:prstGeom>
        </p:spPr>
        <p:txBody>
          <a:bodyPr wrap="square">
            <a:spAutoFit/>
          </a:bodyPr>
          <a:lstStyle/>
          <a:p>
            <a:pPr marL="285750" indent="-285750">
              <a:buFont typeface="Arial" panose="020B0604020202020204" pitchFamily="34" charset="0"/>
              <a:buChar char="•"/>
            </a:pPr>
            <a:r>
              <a:rPr lang="es-ES" b="1" dirty="0"/>
              <a:t>Solo</a:t>
            </a:r>
            <a:r>
              <a:rPr lang="es-ES" dirty="0"/>
              <a:t> acepta solicitudes de tipo </a:t>
            </a:r>
            <a:r>
              <a:rPr lang="es-ES" b="1" dirty="0"/>
              <a:t>GET</a:t>
            </a:r>
            <a:r>
              <a:rPr lang="es-ES" dirty="0"/>
              <a:t> y rechaza el resto (POST, PUT, DELETE, ….) con 405 METHOD NOT SUPPORTED.</a:t>
            </a:r>
          </a:p>
          <a:p>
            <a:pPr marL="285750" indent="-285750">
              <a:buFont typeface="Arial" panose="020B0604020202020204" pitchFamily="34" charset="0"/>
              <a:buChar char="•"/>
            </a:pPr>
            <a:r>
              <a:rPr lang="es-ES" dirty="0"/>
              <a:t>Si la ruta (</a:t>
            </a:r>
            <a:r>
              <a:rPr lang="en-US" dirty="0"/>
              <a:t>path</a:t>
            </a:r>
            <a:r>
              <a:rPr lang="es-ES" dirty="0"/>
              <a:t>) referencia un </a:t>
            </a:r>
            <a:r>
              <a:rPr lang="es-ES" b="1" dirty="0"/>
              <a:t>fichero existente </a:t>
            </a:r>
            <a:r>
              <a:rPr lang="es-ES" dirty="0"/>
              <a:t>en el repositorio de recursos Web, lo devuelve con 200 OK y parámetros asociados.</a:t>
            </a:r>
          </a:p>
          <a:p>
            <a:pPr marL="285750" indent="-285750">
              <a:buFont typeface="Arial" panose="020B0604020202020204" pitchFamily="34" charset="0"/>
              <a:buChar char="•"/>
            </a:pPr>
            <a:r>
              <a:rPr lang="es-ES" dirty="0"/>
              <a:t>La respuesta al </a:t>
            </a:r>
            <a:r>
              <a:rPr lang="es-ES" b="1" dirty="0"/>
              <a:t>resto</a:t>
            </a:r>
            <a:r>
              <a:rPr lang="es-ES" dirty="0"/>
              <a:t> de solicitudes GET incluye el </a:t>
            </a:r>
            <a:r>
              <a:rPr lang="es-ES" b="1" dirty="0"/>
              <a:t>código de error </a:t>
            </a:r>
            <a:r>
              <a:rPr lang="es-ES" dirty="0"/>
              <a:t>correspondiente: 404 NOT FOUND (recurso no existe), 500 INTERNAL SERVER ERROR (error de servidor), ….</a:t>
            </a:r>
          </a:p>
        </p:txBody>
      </p:sp>
    </p:spTree>
    <p:extLst>
      <p:ext uri="{BB962C8B-B14F-4D97-AF65-F5344CB8AC3E}">
        <p14:creationId xmlns:p14="http://schemas.microsoft.com/office/powerpoint/2010/main" val="184958222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3C4E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Título 7">
            <a:extLst>
              <a:ext uri="{FF2B5EF4-FFF2-40B4-BE49-F238E27FC236}">
                <a16:creationId xmlns:a16="http://schemas.microsoft.com/office/drawing/2014/main" id="{00DEE77A-2BF5-42FF-A925-24EF8D0C954B}"/>
              </a:ext>
            </a:extLst>
          </p:cNvPr>
          <p:cNvSpPr>
            <a:spLocks noGrp="1"/>
          </p:cNvSpPr>
          <p:nvPr>
            <p:ph type="title"/>
          </p:nvPr>
        </p:nvSpPr>
        <p:spPr>
          <a:xfrm>
            <a:off x="637381" y="1855475"/>
            <a:ext cx="2752354" cy="2709275"/>
          </a:xfrm>
          <a:prstGeom prst="ellipse">
            <a:avLst/>
          </a:prstGeom>
          <a:solidFill>
            <a:srgbClr val="262626"/>
          </a:solidFill>
          <a:ln w="174625" cmpd="thinThick">
            <a:solidFill>
              <a:srgbClr val="262626"/>
            </a:solidFill>
          </a:ln>
        </p:spPr>
        <p:txBody>
          <a:bodyPr anchor="ctr">
            <a:normAutofit/>
          </a:bodyPr>
          <a:lstStyle/>
          <a:p>
            <a:pPr algn="ctr"/>
            <a:r>
              <a:rPr lang="es-ES" sz="2400" dirty="0">
                <a:solidFill>
                  <a:schemeClr val="bg1"/>
                </a:solidFill>
              </a:rPr>
              <a:t>Express: añadir páginas Web</a:t>
            </a:r>
            <a:endParaRPr lang="es-ES" sz="2400" b="1" dirty="0">
              <a:solidFill>
                <a:schemeClr val="bg1"/>
              </a:solidFill>
            </a:endParaRPr>
          </a:p>
        </p:txBody>
      </p:sp>
      <p:sp>
        <p:nvSpPr>
          <p:cNvPr id="5" name="CuadroTexto 4">
            <a:extLst>
              <a:ext uri="{FF2B5EF4-FFF2-40B4-BE49-F238E27FC236}">
                <a16:creationId xmlns:a16="http://schemas.microsoft.com/office/drawing/2014/main" id="{2BD73917-914F-4E0E-A59C-1AD4241AA14B}"/>
              </a:ext>
            </a:extLst>
          </p:cNvPr>
          <p:cNvSpPr txBox="1"/>
          <p:nvPr/>
        </p:nvSpPr>
        <p:spPr>
          <a:xfrm>
            <a:off x="4221464" y="4163873"/>
            <a:ext cx="5836628" cy="646331"/>
          </a:xfrm>
          <a:prstGeom prst="rect">
            <a:avLst/>
          </a:prstGeom>
          <a:noFill/>
        </p:spPr>
        <p:txBody>
          <a:bodyPr wrap="square" rtlCol="0">
            <a:spAutoFit/>
          </a:bodyPr>
          <a:lstStyle/>
          <a:p>
            <a:r>
              <a:rPr lang="es-ES" dirty="0"/>
              <a:t> </a:t>
            </a:r>
            <a:r>
              <a:rPr lang="es-ES" i="1" u="sng" noProof="1"/>
              <a:t>express.static</a:t>
            </a:r>
            <a:r>
              <a:rPr lang="es-ES" dirty="0"/>
              <a:t> también permite definir </a:t>
            </a:r>
            <a:r>
              <a:rPr lang="es-ES" b="1" dirty="0"/>
              <a:t>directorios virtuales</a:t>
            </a:r>
            <a:r>
              <a:rPr lang="es-ES" dirty="0"/>
              <a:t>, como los de un servidor Web tradicional</a:t>
            </a:r>
          </a:p>
        </p:txBody>
      </p:sp>
      <p:sp>
        <p:nvSpPr>
          <p:cNvPr id="6" name="Rectángulo 5">
            <a:extLst>
              <a:ext uri="{FF2B5EF4-FFF2-40B4-BE49-F238E27FC236}">
                <a16:creationId xmlns:a16="http://schemas.microsoft.com/office/drawing/2014/main" id="{35030813-663E-40EC-9CF9-3A51232F2432}"/>
              </a:ext>
            </a:extLst>
          </p:cNvPr>
          <p:cNvSpPr/>
          <p:nvPr/>
        </p:nvSpPr>
        <p:spPr>
          <a:xfrm>
            <a:off x="4978342" y="4867110"/>
            <a:ext cx="5350895" cy="369332"/>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r>
              <a:rPr lang="bin-NG" dirty="0"/>
              <a:t>app.use('/forms', express.static(__dirname + '/public'));</a:t>
            </a:r>
          </a:p>
        </p:txBody>
      </p:sp>
      <p:sp>
        <p:nvSpPr>
          <p:cNvPr id="7" name="CuadroTexto 6">
            <a:extLst>
              <a:ext uri="{FF2B5EF4-FFF2-40B4-BE49-F238E27FC236}">
                <a16:creationId xmlns:a16="http://schemas.microsoft.com/office/drawing/2014/main" id="{064CDA64-8347-47B1-A6F4-B96B75549BF8}"/>
              </a:ext>
            </a:extLst>
          </p:cNvPr>
          <p:cNvSpPr txBox="1"/>
          <p:nvPr/>
        </p:nvSpPr>
        <p:spPr>
          <a:xfrm>
            <a:off x="4221464" y="5354017"/>
            <a:ext cx="7290778" cy="646331"/>
          </a:xfrm>
          <a:prstGeom prst="rect">
            <a:avLst/>
          </a:prstGeom>
          <a:noFill/>
        </p:spPr>
        <p:txBody>
          <a:bodyPr wrap="square" rtlCol="0">
            <a:spAutoFit/>
          </a:bodyPr>
          <a:lstStyle/>
          <a:p>
            <a:r>
              <a:rPr lang="es-ES" dirty="0"/>
              <a:t>Nos seguiría dando acceso al contenido de la carpeta </a:t>
            </a:r>
            <a:r>
              <a:rPr lang="en-US" i="1" dirty="0"/>
              <a:t>public</a:t>
            </a:r>
            <a:r>
              <a:rPr lang="es-ES" dirty="0"/>
              <a:t> pero utilizando como URL </a:t>
            </a:r>
            <a:r>
              <a:rPr lang="bin-NG" dirty="0"/>
              <a:t>http://.../forms/&lt;nombre.fichero&gt;</a:t>
            </a:r>
          </a:p>
        </p:txBody>
      </p:sp>
      <p:sp>
        <p:nvSpPr>
          <p:cNvPr id="9" name="CuadroTexto 8">
            <a:extLst>
              <a:ext uri="{FF2B5EF4-FFF2-40B4-BE49-F238E27FC236}">
                <a16:creationId xmlns:a16="http://schemas.microsoft.com/office/drawing/2014/main" id="{DEA31EA3-4116-4C82-AE97-4F4D178DB5FC}"/>
              </a:ext>
            </a:extLst>
          </p:cNvPr>
          <p:cNvSpPr txBox="1"/>
          <p:nvPr/>
        </p:nvSpPr>
        <p:spPr>
          <a:xfrm>
            <a:off x="4055955" y="1206535"/>
            <a:ext cx="7302500" cy="646331"/>
          </a:xfrm>
          <a:prstGeom prst="rect">
            <a:avLst/>
          </a:prstGeom>
          <a:noFill/>
        </p:spPr>
        <p:txBody>
          <a:bodyPr wrap="square" rtlCol="0">
            <a:spAutoFit/>
          </a:bodyPr>
          <a:lstStyle/>
          <a:p>
            <a:r>
              <a:rPr lang="es-ES" dirty="0"/>
              <a:t> </a:t>
            </a:r>
            <a:r>
              <a:rPr lang="es-ES" i="1" u="sng" noProof="1"/>
              <a:t>express.static</a:t>
            </a:r>
            <a:r>
              <a:rPr lang="es-ES" i="1" noProof="1"/>
              <a:t> </a:t>
            </a:r>
            <a:r>
              <a:rPr lang="es-ES" dirty="0"/>
              <a:t>permite  especificar la localización de los ficheros estáticos; "montar" el </a:t>
            </a:r>
            <a:r>
              <a:rPr lang="en-US" b="1" i="1" dirty="0"/>
              <a:t>path</a:t>
            </a:r>
            <a:r>
              <a:rPr lang="es-ES" b="1" dirty="0"/>
              <a:t> "raíz" </a:t>
            </a:r>
            <a:r>
              <a:rPr lang="es-ES" dirty="0"/>
              <a:t>desde el que se servirán los ficheros. </a:t>
            </a:r>
          </a:p>
        </p:txBody>
      </p:sp>
      <p:sp>
        <p:nvSpPr>
          <p:cNvPr id="10" name="Rectángulo 9">
            <a:extLst>
              <a:ext uri="{FF2B5EF4-FFF2-40B4-BE49-F238E27FC236}">
                <a16:creationId xmlns:a16="http://schemas.microsoft.com/office/drawing/2014/main" id="{5DD36D23-2334-4EA4-B6CF-7FBFF12E064D}"/>
              </a:ext>
            </a:extLst>
          </p:cNvPr>
          <p:cNvSpPr/>
          <p:nvPr/>
        </p:nvSpPr>
        <p:spPr>
          <a:xfrm>
            <a:off x="5334844" y="2093091"/>
            <a:ext cx="4572000" cy="369332"/>
          </a:xfrm>
          <a:prstGeom prst="rect">
            <a:avLst/>
          </a:prstGeom>
        </p:spPr>
        <p:style>
          <a:lnRef idx="1">
            <a:schemeClr val="accent3"/>
          </a:lnRef>
          <a:fillRef idx="2">
            <a:schemeClr val="accent3"/>
          </a:fillRef>
          <a:effectRef idx="1">
            <a:schemeClr val="accent3"/>
          </a:effectRef>
          <a:fontRef idx="minor">
            <a:schemeClr val="dk1"/>
          </a:fontRef>
        </p:style>
        <p:txBody>
          <a:bodyPr>
            <a:spAutoFit/>
          </a:bodyPr>
          <a:lstStyle/>
          <a:p>
            <a:r>
              <a:rPr lang="en-US" noProof="1"/>
              <a:t>app.use(express.static(__dirname + '/public'));</a:t>
            </a:r>
          </a:p>
        </p:txBody>
      </p:sp>
      <p:sp>
        <p:nvSpPr>
          <p:cNvPr id="11" name="Rectángulo 10">
            <a:extLst>
              <a:ext uri="{FF2B5EF4-FFF2-40B4-BE49-F238E27FC236}">
                <a16:creationId xmlns:a16="http://schemas.microsoft.com/office/drawing/2014/main" id="{8E8F1DC3-9321-4B82-A86F-C4333438330C}"/>
              </a:ext>
            </a:extLst>
          </p:cNvPr>
          <p:cNvSpPr/>
          <p:nvPr/>
        </p:nvSpPr>
        <p:spPr>
          <a:xfrm>
            <a:off x="7987877" y="2455808"/>
            <a:ext cx="3129278" cy="646331"/>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es-ES" dirty="0"/>
              <a:t> directorio "</a:t>
            </a:r>
            <a:r>
              <a:rPr lang="es-ES" i="1" noProof="1"/>
              <a:t>public</a:t>
            </a:r>
            <a:r>
              <a:rPr lang="es-ES" dirty="0"/>
              <a:t>" que crearemos en nuestro proyecto </a:t>
            </a:r>
          </a:p>
        </p:txBody>
      </p:sp>
      <p:cxnSp>
        <p:nvCxnSpPr>
          <p:cNvPr id="12" name="Conector angular 17">
            <a:extLst>
              <a:ext uri="{FF2B5EF4-FFF2-40B4-BE49-F238E27FC236}">
                <a16:creationId xmlns:a16="http://schemas.microsoft.com/office/drawing/2014/main" id="{D30E2804-AA23-4FF5-B017-07158A93E362}"/>
              </a:ext>
            </a:extLst>
          </p:cNvPr>
          <p:cNvCxnSpPr>
            <a:stCxn id="11" idx="3"/>
          </p:cNvCxnSpPr>
          <p:nvPr/>
        </p:nvCxnSpPr>
        <p:spPr>
          <a:xfrm flipH="1" flipV="1">
            <a:off x="9919545" y="2086523"/>
            <a:ext cx="1197611" cy="692451"/>
          </a:xfrm>
          <a:prstGeom prst="bentConnector3">
            <a:avLst>
              <a:gd name="adj1" fmla="val -19088"/>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CuadroTexto 13">
            <a:extLst>
              <a:ext uri="{FF2B5EF4-FFF2-40B4-BE49-F238E27FC236}">
                <a16:creationId xmlns:a16="http://schemas.microsoft.com/office/drawing/2014/main" id="{EAA9591D-B643-4536-B7C5-C95C6380723E}"/>
              </a:ext>
            </a:extLst>
          </p:cNvPr>
          <p:cNvSpPr txBox="1"/>
          <p:nvPr/>
        </p:nvSpPr>
        <p:spPr>
          <a:xfrm>
            <a:off x="4129883" y="3148258"/>
            <a:ext cx="7228573" cy="646331"/>
          </a:xfrm>
          <a:prstGeom prst="rect">
            <a:avLst/>
          </a:prstGeom>
          <a:noFill/>
        </p:spPr>
        <p:txBody>
          <a:bodyPr wrap="square" rtlCol="0">
            <a:spAutoFit/>
          </a:bodyPr>
          <a:lstStyle/>
          <a:p>
            <a:r>
              <a:rPr lang="es-ES" dirty="0"/>
              <a:t>Una llamada desde el navegador con la forma </a:t>
            </a:r>
            <a:r>
              <a:rPr lang="bin-NG" dirty="0"/>
              <a:t>&lt;url&gt;/&lt;fichero.html&gt; </a:t>
            </a:r>
            <a:r>
              <a:rPr lang="es-ES" dirty="0"/>
              <a:t>buscará directamente el fichero en la carpeta que hemos montado</a:t>
            </a:r>
          </a:p>
        </p:txBody>
      </p:sp>
    </p:spTree>
    <p:extLst>
      <p:ext uri="{BB962C8B-B14F-4D97-AF65-F5344CB8AC3E}">
        <p14:creationId xmlns:p14="http://schemas.microsoft.com/office/powerpoint/2010/main" val="339418808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ángulo 6">
            <a:extLst>
              <a:ext uri="{FF2B5EF4-FFF2-40B4-BE49-F238E27FC236}">
                <a16:creationId xmlns:a16="http://schemas.microsoft.com/office/drawing/2014/main" id="{4433FB3E-597B-4FA5-9AD7-20A88B9A5EF7}"/>
              </a:ext>
            </a:extLst>
          </p:cNvPr>
          <p:cNvSpPr/>
          <p:nvPr/>
        </p:nvSpPr>
        <p:spPr>
          <a:xfrm>
            <a:off x="0" y="0"/>
            <a:ext cx="12192000" cy="2854712"/>
          </a:xfrm>
          <a:prstGeom prst="rect">
            <a:avLst/>
          </a:prstGeom>
          <a:solidFill>
            <a:srgbClr val="3F3F3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4" name="Rectángulo 3"/>
          <p:cNvSpPr/>
          <p:nvPr/>
        </p:nvSpPr>
        <p:spPr>
          <a:xfrm>
            <a:off x="4420220" y="697160"/>
            <a:ext cx="6807200" cy="1477328"/>
          </a:xfrm>
          <a:prstGeom prst="rect">
            <a:avLst/>
          </a:prstGeom>
        </p:spPr>
        <p:txBody>
          <a:bodyPr wrap="square">
            <a:spAutoFit/>
          </a:bodyPr>
          <a:lstStyle/>
          <a:p>
            <a:pPr marL="285750" indent="-285750">
              <a:buFont typeface="Arial" panose="020B0604020202020204" pitchFamily="34" charset="0"/>
              <a:buChar char="•"/>
            </a:pPr>
            <a:r>
              <a:rPr lang="es-ES" dirty="0">
                <a:solidFill>
                  <a:schemeClr val="bg1"/>
                </a:solidFill>
              </a:rPr>
              <a:t>Si la solicitud es GET y existe el recurso identificado por el </a:t>
            </a:r>
            <a:r>
              <a:rPr lang="en-US" dirty="0">
                <a:solidFill>
                  <a:schemeClr val="bg1"/>
                </a:solidFill>
              </a:rPr>
              <a:t>path</a:t>
            </a:r>
            <a:r>
              <a:rPr lang="es-ES" dirty="0">
                <a:solidFill>
                  <a:schemeClr val="bg1"/>
                </a:solidFill>
              </a:rPr>
              <a:t>, el recurso se sirve de forma estática.</a:t>
            </a:r>
          </a:p>
          <a:p>
            <a:pPr marL="285750" indent="-285750">
              <a:buFont typeface="Arial" panose="020B0604020202020204" pitchFamily="34" charset="0"/>
              <a:buChar char="•"/>
            </a:pPr>
            <a:r>
              <a:rPr lang="es-ES" dirty="0">
                <a:solidFill>
                  <a:schemeClr val="bg1"/>
                </a:solidFill>
              </a:rPr>
              <a:t>Si el recurso no existe, pasa control al siguiente MW, es decir a la ruta </a:t>
            </a:r>
            <a:r>
              <a:rPr lang="bin-NG" dirty="0">
                <a:solidFill>
                  <a:schemeClr val="bg1"/>
                </a:solidFill>
              </a:rPr>
              <a:t>get(‘/mi_ruta’, …) </a:t>
            </a:r>
            <a:r>
              <a:rPr lang="es-ES" dirty="0">
                <a:solidFill>
                  <a:schemeClr val="bg1"/>
                </a:solidFill>
              </a:rPr>
              <a:t>que responde a </a:t>
            </a:r>
            <a:r>
              <a:rPr lang="bin-NG" dirty="0">
                <a:solidFill>
                  <a:schemeClr val="bg1"/>
                </a:solidFill>
              </a:rPr>
              <a:t>/mi_ruta </a:t>
            </a:r>
            <a:r>
              <a:rPr lang="es-ES" dirty="0">
                <a:solidFill>
                  <a:schemeClr val="bg1"/>
                </a:solidFill>
              </a:rPr>
              <a:t>con la respuesta programada en el MW asociado </a:t>
            </a:r>
            <a:r>
              <a:rPr lang="bin-NG" dirty="0">
                <a:solidFill>
                  <a:schemeClr val="bg1"/>
                </a:solidFill>
              </a:rPr>
              <a:t>(res.send(&lt;html&gt; … &lt;/html&gt;)</a:t>
            </a:r>
          </a:p>
        </p:txBody>
      </p:sp>
      <p:sp>
        <p:nvSpPr>
          <p:cNvPr id="8" name="Título 1">
            <a:extLst>
              <a:ext uri="{FF2B5EF4-FFF2-40B4-BE49-F238E27FC236}">
                <a16:creationId xmlns:a16="http://schemas.microsoft.com/office/drawing/2014/main" id="{E29B8B4A-35DB-4818-ACE3-83761E07568D}"/>
              </a:ext>
            </a:extLst>
          </p:cNvPr>
          <p:cNvSpPr>
            <a:spLocks noGrp="1"/>
          </p:cNvSpPr>
          <p:nvPr>
            <p:ph type="title"/>
          </p:nvPr>
        </p:nvSpPr>
        <p:spPr>
          <a:xfrm>
            <a:off x="531955" y="467274"/>
            <a:ext cx="3515938" cy="1707214"/>
          </a:xfrm>
          <a:noFill/>
          <a:ln w="19050">
            <a:solidFill>
              <a:schemeClr val="tx1"/>
            </a:solidFill>
          </a:ln>
        </p:spPr>
        <p:txBody>
          <a:bodyPr vert="horz" wrap="square" lIns="91440" tIns="45720" rIns="91440" bIns="45720" rtlCol="0" anchor="ctr">
            <a:normAutofit/>
          </a:bodyPr>
          <a:lstStyle/>
          <a:p>
            <a:pPr algn="ctr"/>
            <a:r>
              <a:rPr lang="es-ES" sz="2800" dirty="0">
                <a:solidFill>
                  <a:schemeClr val="bg1"/>
                </a:solidFill>
              </a:rPr>
              <a:t>MW </a:t>
            </a:r>
            <a:r>
              <a:rPr lang="en-US" sz="2800" dirty="0">
                <a:solidFill>
                  <a:schemeClr val="bg1"/>
                </a:solidFill>
              </a:rPr>
              <a:t>Static</a:t>
            </a:r>
            <a:r>
              <a:rPr lang="es-ES" sz="2800" dirty="0">
                <a:solidFill>
                  <a:schemeClr val="bg1"/>
                </a:solidFill>
              </a:rPr>
              <a:t> + MW GET</a:t>
            </a:r>
            <a:endParaRPr lang="en-US" sz="2800" kern="1200" dirty="0">
              <a:solidFill>
                <a:schemeClr val="bg1"/>
              </a:solidFill>
            </a:endParaRPr>
          </a:p>
        </p:txBody>
      </p:sp>
      <p:sp>
        <p:nvSpPr>
          <p:cNvPr id="2" name="Rectángulo 1">
            <a:extLst>
              <a:ext uri="{FF2B5EF4-FFF2-40B4-BE49-F238E27FC236}">
                <a16:creationId xmlns:a16="http://schemas.microsoft.com/office/drawing/2014/main" id="{D5D21B6E-7DF2-4630-9746-E32185C54647}"/>
              </a:ext>
            </a:extLst>
          </p:cNvPr>
          <p:cNvSpPr/>
          <p:nvPr/>
        </p:nvSpPr>
        <p:spPr>
          <a:xfrm>
            <a:off x="531955" y="2375188"/>
            <a:ext cx="8576588" cy="4247317"/>
          </a:xfrm>
          <a:prstGeom prst="rect">
            <a:avLst/>
          </a:prstGeom>
        </p:spPr>
        <p:style>
          <a:lnRef idx="0">
            <a:schemeClr val="dk1"/>
          </a:lnRef>
          <a:fillRef idx="3">
            <a:schemeClr val="dk1"/>
          </a:fillRef>
          <a:effectRef idx="3">
            <a:schemeClr val="dk1"/>
          </a:effectRef>
          <a:fontRef idx="minor">
            <a:schemeClr val="lt1"/>
          </a:fontRef>
        </p:style>
        <p:txBody>
          <a:bodyPr wrap="square">
            <a:spAutoFit/>
          </a:bodyPr>
          <a:lstStyle/>
          <a:p>
            <a:r>
              <a:rPr lang="bin-NG" dirty="0">
                <a:solidFill>
                  <a:srgbClr val="569CD6"/>
                </a:solidFill>
                <a:latin typeface="Consolas" panose="020B0609020204030204" pitchFamily="49" charset="0"/>
              </a:rPr>
              <a:t>const</a:t>
            </a:r>
            <a:r>
              <a:rPr lang="bin-NG" dirty="0">
                <a:solidFill>
                  <a:srgbClr val="D4D4D4"/>
                </a:solidFill>
                <a:latin typeface="Consolas" panose="020B0609020204030204" pitchFamily="49" charset="0"/>
              </a:rPr>
              <a:t> </a:t>
            </a:r>
            <a:r>
              <a:rPr lang="bin-NG" dirty="0">
                <a:solidFill>
                  <a:srgbClr val="9CDCFE"/>
                </a:solidFill>
                <a:latin typeface="Consolas" panose="020B0609020204030204" pitchFamily="49" charset="0"/>
              </a:rPr>
              <a:t>express</a:t>
            </a:r>
            <a:r>
              <a:rPr lang="bin-NG" dirty="0">
                <a:solidFill>
                  <a:srgbClr val="D4D4D4"/>
                </a:solidFill>
                <a:latin typeface="Consolas" panose="020B0609020204030204" pitchFamily="49" charset="0"/>
              </a:rPr>
              <a:t> = </a:t>
            </a:r>
            <a:r>
              <a:rPr lang="bin-NG" dirty="0">
                <a:solidFill>
                  <a:srgbClr val="DCDCAA"/>
                </a:solidFill>
                <a:latin typeface="Consolas" panose="020B0609020204030204" pitchFamily="49" charset="0"/>
              </a:rPr>
              <a:t>require</a:t>
            </a:r>
            <a:r>
              <a:rPr lang="bin-NG" dirty="0">
                <a:solidFill>
                  <a:srgbClr val="D4D4D4"/>
                </a:solidFill>
                <a:latin typeface="Consolas" panose="020B0609020204030204" pitchFamily="49" charset="0"/>
              </a:rPr>
              <a:t>(</a:t>
            </a:r>
            <a:r>
              <a:rPr lang="bin-NG" dirty="0">
                <a:solidFill>
                  <a:srgbClr val="CE9178"/>
                </a:solidFill>
                <a:latin typeface="Consolas" panose="020B0609020204030204" pitchFamily="49" charset="0"/>
              </a:rPr>
              <a:t>'express'</a:t>
            </a:r>
            <a:r>
              <a:rPr lang="bin-NG" dirty="0">
                <a:solidFill>
                  <a:srgbClr val="D4D4D4"/>
                </a:solidFill>
                <a:latin typeface="Consolas" panose="020B0609020204030204" pitchFamily="49" charset="0"/>
              </a:rPr>
              <a:t>)</a:t>
            </a:r>
          </a:p>
          <a:p>
            <a:r>
              <a:rPr lang="bin-NG" dirty="0">
                <a:solidFill>
                  <a:srgbClr val="569CD6"/>
                </a:solidFill>
                <a:latin typeface="Consolas" panose="020B0609020204030204" pitchFamily="49" charset="0"/>
              </a:rPr>
              <a:t>const</a:t>
            </a:r>
            <a:r>
              <a:rPr lang="bin-NG" dirty="0">
                <a:solidFill>
                  <a:srgbClr val="D4D4D4"/>
                </a:solidFill>
                <a:latin typeface="Consolas" panose="020B0609020204030204" pitchFamily="49" charset="0"/>
              </a:rPr>
              <a:t> </a:t>
            </a:r>
            <a:r>
              <a:rPr lang="bin-NG" dirty="0">
                <a:solidFill>
                  <a:srgbClr val="9CDCFE"/>
                </a:solidFill>
                <a:latin typeface="Consolas" panose="020B0609020204030204" pitchFamily="49" charset="0"/>
              </a:rPr>
              <a:t>path</a:t>
            </a:r>
            <a:r>
              <a:rPr lang="bin-NG" dirty="0">
                <a:solidFill>
                  <a:srgbClr val="D4D4D4"/>
                </a:solidFill>
                <a:latin typeface="Consolas" panose="020B0609020204030204" pitchFamily="49" charset="0"/>
              </a:rPr>
              <a:t> = </a:t>
            </a:r>
            <a:r>
              <a:rPr lang="bin-NG" dirty="0">
                <a:solidFill>
                  <a:srgbClr val="DCDCAA"/>
                </a:solidFill>
                <a:latin typeface="Consolas" panose="020B0609020204030204" pitchFamily="49" charset="0"/>
              </a:rPr>
              <a:t>require</a:t>
            </a:r>
            <a:r>
              <a:rPr lang="bin-NG" dirty="0">
                <a:solidFill>
                  <a:srgbClr val="D4D4D4"/>
                </a:solidFill>
                <a:latin typeface="Consolas" panose="020B0609020204030204" pitchFamily="49" charset="0"/>
              </a:rPr>
              <a:t>(</a:t>
            </a:r>
            <a:r>
              <a:rPr lang="bin-NG" dirty="0">
                <a:solidFill>
                  <a:srgbClr val="CE9178"/>
                </a:solidFill>
                <a:latin typeface="Consolas" panose="020B0609020204030204" pitchFamily="49" charset="0"/>
              </a:rPr>
              <a:t>'path'</a:t>
            </a:r>
            <a:r>
              <a:rPr lang="bin-NG" dirty="0">
                <a:solidFill>
                  <a:srgbClr val="D4D4D4"/>
                </a:solidFill>
                <a:latin typeface="Consolas" panose="020B0609020204030204" pitchFamily="49" charset="0"/>
              </a:rPr>
              <a:t>)</a:t>
            </a:r>
          </a:p>
          <a:p>
            <a:r>
              <a:rPr lang="bin-NG" dirty="0">
                <a:solidFill>
                  <a:srgbClr val="569CD6"/>
                </a:solidFill>
                <a:latin typeface="Consolas" panose="020B0609020204030204" pitchFamily="49" charset="0"/>
              </a:rPr>
              <a:t>const</a:t>
            </a:r>
            <a:r>
              <a:rPr lang="bin-NG" dirty="0">
                <a:solidFill>
                  <a:srgbClr val="D4D4D4"/>
                </a:solidFill>
                <a:latin typeface="Consolas" panose="020B0609020204030204" pitchFamily="49" charset="0"/>
              </a:rPr>
              <a:t> </a:t>
            </a:r>
            <a:r>
              <a:rPr lang="bin-NG" dirty="0">
                <a:solidFill>
                  <a:srgbClr val="9CDCFE"/>
                </a:solidFill>
                <a:latin typeface="Consolas" panose="020B0609020204030204" pitchFamily="49" charset="0"/>
              </a:rPr>
              <a:t>app</a:t>
            </a:r>
            <a:r>
              <a:rPr lang="bin-NG" dirty="0">
                <a:solidFill>
                  <a:srgbClr val="D4D4D4"/>
                </a:solidFill>
                <a:latin typeface="Consolas" panose="020B0609020204030204" pitchFamily="49" charset="0"/>
              </a:rPr>
              <a:t> = </a:t>
            </a:r>
            <a:r>
              <a:rPr lang="bin-NG" dirty="0">
                <a:solidFill>
                  <a:srgbClr val="DCDCAA"/>
                </a:solidFill>
                <a:latin typeface="Consolas" panose="020B0609020204030204" pitchFamily="49" charset="0"/>
              </a:rPr>
              <a:t>express</a:t>
            </a:r>
            <a:r>
              <a:rPr lang="bin-NG" dirty="0">
                <a:solidFill>
                  <a:srgbClr val="D4D4D4"/>
                </a:solidFill>
                <a:latin typeface="Consolas" panose="020B0609020204030204" pitchFamily="49" charset="0"/>
              </a:rPr>
              <a:t>()</a:t>
            </a:r>
          </a:p>
          <a:p>
            <a:br>
              <a:rPr lang="bin-NG" dirty="0">
                <a:solidFill>
                  <a:srgbClr val="D4D4D4"/>
                </a:solidFill>
                <a:latin typeface="Consolas" panose="020B0609020204030204" pitchFamily="49" charset="0"/>
              </a:rPr>
            </a:br>
            <a:r>
              <a:rPr lang="bin-NG" dirty="0">
                <a:solidFill>
                  <a:srgbClr val="6A9955"/>
                </a:solidFill>
                <a:latin typeface="Consolas" panose="020B0609020204030204" pitchFamily="49" charset="0"/>
              </a:rPr>
              <a:t>// sirve páginas y recursos estáticos del directorio public</a:t>
            </a:r>
            <a:endParaRPr lang="bin-NG" dirty="0">
              <a:solidFill>
                <a:srgbClr val="D4D4D4"/>
              </a:solidFill>
              <a:latin typeface="Consolas" panose="020B0609020204030204" pitchFamily="49" charset="0"/>
            </a:endParaRPr>
          </a:p>
          <a:p>
            <a:r>
              <a:rPr lang="bin-NG" dirty="0">
                <a:solidFill>
                  <a:srgbClr val="9CDCFE"/>
                </a:solidFill>
                <a:latin typeface="Consolas" panose="020B0609020204030204" pitchFamily="49" charset="0"/>
              </a:rPr>
              <a:t>app</a:t>
            </a:r>
            <a:r>
              <a:rPr lang="bin-NG" dirty="0">
                <a:solidFill>
                  <a:srgbClr val="D4D4D4"/>
                </a:solidFill>
                <a:latin typeface="Consolas" panose="020B0609020204030204" pitchFamily="49" charset="0"/>
              </a:rPr>
              <a:t>.</a:t>
            </a:r>
            <a:r>
              <a:rPr lang="bin-NG" dirty="0">
                <a:solidFill>
                  <a:srgbClr val="DCDCAA"/>
                </a:solidFill>
                <a:latin typeface="Consolas" panose="020B0609020204030204" pitchFamily="49" charset="0"/>
              </a:rPr>
              <a:t>use</a:t>
            </a:r>
            <a:r>
              <a:rPr lang="bin-NG" dirty="0">
                <a:solidFill>
                  <a:srgbClr val="D4D4D4"/>
                </a:solidFill>
                <a:latin typeface="Consolas" panose="020B0609020204030204" pitchFamily="49" charset="0"/>
              </a:rPr>
              <a:t>(</a:t>
            </a:r>
            <a:r>
              <a:rPr lang="bin-NG" dirty="0">
                <a:solidFill>
                  <a:srgbClr val="9CDCFE"/>
                </a:solidFill>
                <a:latin typeface="Consolas" panose="020B0609020204030204" pitchFamily="49" charset="0"/>
              </a:rPr>
              <a:t>express</a:t>
            </a:r>
            <a:r>
              <a:rPr lang="bin-NG" dirty="0">
                <a:solidFill>
                  <a:srgbClr val="D4D4D4"/>
                </a:solidFill>
                <a:latin typeface="Consolas" panose="020B0609020204030204" pitchFamily="49" charset="0"/>
              </a:rPr>
              <a:t>.</a:t>
            </a:r>
            <a:r>
              <a:rPr lang="bin-NG" dirty="0">
                <a:solidFill>
                  <a:srgbClr val="DCDCAA"/>
                </a:solidFill>
                <a:latin typeface="Consolas" panose="020B0609020204030204" pitchFamily="49" charset="0"/>
              </a:rPr>
              <a:t>static</a:t>
            </a:r>
            <a:r>
              <a:rPr lang="bin-NG" dirty="0">
                <a:solidFill>
                  <a:srgbClr val="D4D4D4"/>
                </a:solidFill>
                <a:latin typeface="Consolas" panose="020B0609020204030204" pitchFamily="49" charset="0"/>
              </a:rPr>
              <a:t>(</a:t>
            </a:r>
            <a:r>
              <a:rPr lang="bin-NG" dirty="0">
                <a:solidFill>
                  <a:srgbClr val="9CDCFE"/>
                </a:solidFill>
                <a:latin typeface="Consolas" panose="020B0609020204030204" pitchFamily="49" charset="0"/>
              </a:rPr>
              <a:t>path</a:t>
            </a:r>
            <a:r>
              <a:rPr lang="bin-NG" dirty="0">
                <a:solidFill>
                  <a:srgbClr val="D4D4D4"/>
                </a:solidFill>
                <a:latin typeface="Consolas" panose="020B0609020204030204" pitchFamily="49" charset="0"/>
              </a:rPr>
              <a:t>.</a:t>
            </a:r>
            <a:r>
              <a:rPr lang="bin-NG" dirty="0">
                <a:solidFill>
                  <a:srgbClr val="DCDCAA"/>
                </a:solidFill>
                <a:latin typeface="Consolas" panose="020B0609020204030204" pitchFamily="49" charset="0"/>
              </a:rPr>
              <a:t>join</a:t>
            </a:r>
            <a:r>
              <a:rPr lang="bin-NG" dirty="0">
                <a:solidFill>
                  <a:srgbClr val="D4D4D4"/>
                </a:solidFill>
                <a:latin typeface="Consolas" panose="020B0609020204030204" pitchFamily="49" charset="0"/>
              </a:rPr>
              <a:t>(</a:t>
            </a:r>
            <a:r>
              <a:rPr lang="bin-NG" dirty="0">
                <a:solidFill>
                  <a:srgbClr val="9CDCFE"/>
                </a:solidFill>
                <a:latin typeface="Consolas" panose="020B0609020204030204" pitchFamily="49" charset="0"/>
              </a:rPr>
              <a:t>__dirname</a:t>
            </a:r>
            <a:r>
              <a:rPr lang="bin-NG" dirty="0">
                <a:solidFill>
                  <a:srgbClr val="D4D4D4"/>
                </a:solidFill>
                <a:latin typeface="Consolas" panose="020B0609020204030204" pitchFamily="49" charset="0"/>
              </a:rPr>
              <a:t>, </a:t>
            </a:r>
            <a:r>
              <a:rPr lang="bin-NG" dirty="0">
                <a:solidFill>
                  <a:srgbClr val="CE9178"/>
                </a:solidFill>
                <a:latin typeface="Consolas" panose="020B0609020204030204" pitchFamily="49" charset="0"/>
              </a:rPr>
              <a:t>'public'</a:t>
            </a:r>
            <a:r>
              <a:rPr lang="bin-NG" dirty="0">
                <a:solidFill>
                  <a:srgbClr val="D4D4D4"/>
                </a:solidFill>
                <a:latin typeface="Consolas" panose="020B0609020204030204" pitchFamily="49" charset="0"/>
              </a:rPr>
              <a:t>)))</a:t>
            </a:r>
          </a:p>
          <a:p>
            <a:br>
              <a:rPr lang="bin-NG" dirty="0">
                <a:solidFill>
                  <a:srgbClr val="D4D4D4"/>
                </a:solidFill>
                <a:latin typeface="Consolas" panose="020B0609020204030204" pitchFamily="49" charset="0"/>
              </a:rPr>
            </a:br>
            <a:r>
              <a:rPr lang="bin-NG" dirty="0">
                <a:solidFill>
                  <a:srgbClr val="9CDCFE"/>
                </a:solidFill>
                <a:latin typeface="Consolas" panose="020B0609020204030204" pitchFamily="49" charset="0"/>
              </a:rPr>
              <a:t>app</a:t>
            </a:r>
            <a:r>
              <a:rPr lang="bin-NG" dirty="0">
                <a:solidFill>
                  <a:srgbClr val="D4D4D4"/>
                </a:solidFill>
                <a:latin typeface="Consolas" panose="020B0609020204030204" pitchFamily="49" charset="0"/>
              </a:rPr>
              <a:t>.</a:t>
            </a:r>
            <a:r>
              <a:rPr lang="bin-NG" dirty="0">
                <a:solidFill>
                  <a:srgbClr val="DCDCAA"/>
                </a:solidFill>
                <a:latin typeface="Consolas" panose="020B0609020204030204" pitchFamily="49" charset="0"/>
              </a:rPr>
              <a:t>get</a:t>
            </a:r>
            <a:r>
              <a:rPr lang="bin-NG" dirty="0">
                <a:solidFill>
                  <a:srgbClr val="D4D4D4"/>
                </a:solidFill>
                <a:latin typeface="Consolas" panose="020B0609020204030204" pitchFamily="49" charset="0"/>
              </a:rPr>
              <a:t>(</a:t>
            </a:r>
            <a:r>
              <a:rPr lang="bin-NG" dirty="0">
                <a:solidFill>
                  <a:srgbClr val="CE9178"/>
                </a:solidFill>
                <a:latin typeface="Consolas" panose="020B0609020204030204" pitchFamily="49" charset="0"/>
              </a:rPr>
              <a:t>'/mi_ruta/'</a:t>
            </a:r>
            <a:r>
              <a:rPr lang="bin-NG" dirty="0">
                <a:solidFill>
                  <a:srgbClr val="D4D4D4"/>
                </a:solidFill>
                <a:latin typeface="Consolas" panose="020B0609020204030204" pitchFamily="49" charset="0"/>
              </a:rPr>
              <a:t>, (</a:t>
            </a:r>
            <a:r>
              <a:rPr lang="bin-NG" dirty="0">
                <a:solidFill>
                  <a:srgbClr val="9CDCFE"/>
                </a:solidFill>
                <a:latin typeface="Consolas" panose="020B0609020204030204" pitchFamily="49" charset="0"/>
              </a:rPr>
              <a:t>req</a:t>
            </a:r>
            <a:r>
              <a:rPr lang="bin-NG" dirty="0">
                <a:solidFill>
                  <a:srgbClr val="D4D4D4"/>
                </a:solidFill>
                <a:latin typeface="Consolas" panose="020B0609020204030204" pitchFamily="49" charset="0"/>
              </a:rPr>
              <a:t>, </a:t>
            </a:r>
            <a:r>
              <a:rPr lang="bin-NG" dirty="0">
                <a:solidFill>
                  <a:srgbClr val="9CDCFE"/>
                </a:solidFill>
                <a:latin typeface="Consolas" panose="020B0609020204030204" pitchFamily="49" charset="0"/>
              </a:rPr>
              <a:t>res</a:t>
            </a:r>
            <a:r>
              <a:rPr lang="bin-NG" dirty="0">
                <a:solidFill>
                  <a:srgbClr val="D4D4D4"/>
                </a:solidFill>
                <a:latin typeface="Consolas" panose="020B0609020204030204" pitchFamily="49" charset="0"/>
              </a:rPr>
              <a:t>) </a:t>
            </a:r>
            <a:r>
              <a:rPr lang="bin-NG" dirty="0">
                <a:solidFill>
                  <a:srgbClr val="569CD6"/>
                </a:solidFill>
                <a:latin typeface="Consolas" panose="020B0609020204030204" pitchFamily="49" charset="0"/>
              </a:rPr>
              <a:t>=&gt;</a:t>
            </a:r>
            <a:r>
              <a:rPr lang="bin-NG" dirty="0">
                <a:solidFill>
                  <a:srgbClr val="D4D4D4"/>
                </a:solidFill>
                <a:latin typeface="Consolas" panose="020B0609020204030204" pitchFamily="49" charset="0"/>
              </a:rPr>
              <a:t> {</a:t>
            </a:r>
          </a:p>
          <a:p>
            <a:r>
              <a:rPr lang="bin-NG" dirty="0">
                <a:solidFill>
                  <a:srgbClr val="D4D4D4"/>
                </a:solidFill>
                <a:latin typeface="Consolas" panose="020B0609020204030204" pitchFamily="49" charset="0"/>
              </a:rPr>
              <a:t>            </a:t>
            </a:r>
            <a:r>
              <a:rPr lang="bin-NG" dirty="0">
                <a:solidFill>
                  <a:srgbClr val="9CDCFE"/>
                </a:solidFill>
                <a:latin typeface="Consolas" panose="020B0609020204030204" pitchFamily="49" charset="0"/>
              </a:rPr>
              <a:t>res</a:t>
            </a:r>
            <a:r>
              <a:rPr lang="bin-NG" dirty="0">
                <a:solidFill>
                  <a:srgbClr val="D4D4D4"/>
                </a:solidFill>
                <a:latin typeface="Consolas" panose="020B0609020204030204" pitchFamily="49" charset="0"/>
              </a:rPr>
              <a:t>.</a:t>
            </a:r>
            <a:r>
              <a:rPr lang="bin-NG" dirty="0">
                <a:solidFill>
                  <a:srgbClr val="DCDCAA"/>
                </a:solidFill>
                <a:latin typeface="Consolas" panose="020B0609020204030204" pitchFamily="49" charset="0"/>
              </a:rPr>
              <a:t>send</a:t>
            </a:r>
            <a:r>
              <a:rPr lang="bin-NG" dirty="0">
                <a:solidFill>
                  <a:srgbClr val="D4D4D4"/>
                </a:solidFill>
                <a:latin typeface="Consolas" panose="020B0609020204030204" pitchFamily="49" charset="0"/>
              </a:rPr>
              <a:t>(</a:t>
            </a:r>
            <a:r>
              <a:rPr lang="bin-NG" dirty="0">
                <a:solidFill>
                  <a:srgbClr val="CE9178"/>
                </a:solidFill>
                <a:latin typeface="Consolas" panose="020B0609020204030204" pitchFamily="49" charset="0"/>
              </a:rPr>
              <a:t>`&lt;html&gt;</a:t>
            </a:r>
            <a:endParaRPr lang="es-ES" dirty="0">
              <a:solidFill>
                <a:srgbClr val="CE9178"/>
              </a:solidFill>
              <a:latin typeface="Consolas" panose="020B0609020204030204" pitchFamily="49" charset="0"/>
            </a:endParaRPr>
          </a:p>
          <a:p>
            <a:r>
              <a:rPr lang="es-ES" dirty="0">
                <a:solidFill>
                  <a:srgbClr val="CE9178"/>
                </a:solidFill>
                <a:latin typeface="Consolas" panose="020B0609020204030204" pitchFamily="49" charset="0"/>
              </a:rPr>
              <a:t>		</a:t>
            </a:r>
            <a:r>
              <a:rPr lang="bin-NG" dirty="0">
                <a:solidFill>
                  <a:srgbClr val="CE9178"/>
                </a:solidFill>
                <a:latin typeface="Consolas" panose="020B0609020204030204" pitchFamily="49" charset="0"/>
              </a:rPr>
              <a:t>&lt;body&gt;&lt;header&gt;&lt;h1&gt;Mi ruta&lt;/h1&gt;&lt;/header&gt;&lt;/body&gt;</a:t>
            </a:r>
            <a:endParaRPr lang="es-ES" dirty="0">
              <a:solidFill>
                <a:srgbClr val="CE9178"/>
              </a:solidFill>
              <a:latin typeface="Consolas" panose="020B0609020204030204" pitchFamily="49" charset="0"/>
            </a:endParaRPr>
          </a:p>
          <a:p>
            <a:r>
              <a:rPr lang="es-ES" dirty="0">
                <a:solidFill>
                  <a:srgbClr val="CE9178"/>
                </a:solidFill>
                <a:latin typeface="Consolas" panose="020B0609020204030204" pitchFamily="49" charset="0"/>
              </a:rPr>
              <a:t>		</a:t>
            </a:r>
            <a:r>
              <a:rPr lang="bin-NG" dirty="0">
                <a:solidFill>
                  <a:srgbClr val="CE9178"/>
                </a:solidFill>
                <a:latin typeface="Consolas" panose="020B0609020204030204" pitchFamily="49" charset="0"/>
              </a:rPr>
              <a:t>&lt;/html&gt;`</a:t>
            </a:r>
            <a:r>
              <a:rPr lang="bin-NG" dirty="0">
                <a:solidFill>
                  <a:srgbClr val="D4D4D4"/>
                </a:solidFill>
                <a:latin typeface="Consolas" panose="020B0609020204030204" pitchFamily="49" charset="0"/>
              </a:rPr>
              <a:t>)</a:t>
            </a:r>
          </a:p>
          <a:p>
            <a:r>
              <a:rPr lang="bin-NG" dirty="0">
                <a:solidFill>
                  <a:srgbClr val="D4D4D4"/>
                </a:solidFill>
                <a:latin typeface="Consolas" panose="020B0609020204030204" pitchFamily="49" charset="0"/>
              </a:rPr>
              <a:t>})</a:t>
            </a:r>
            <a:br>
              <a:rPr lang="bin-NG" dirty="0">
                <a:solidFill>
                  <a:srgbClr val="D4D4D4"/>
                </a:solidFill>
                <a:latin typeface="Consolas" panose="020B0609020204030204" pitchFamily="49" charset="0"/>
              </a:rPr>
            </a:br>
            <a:br>
              <a:rPr lang="bin-NG" dirty="0">
                <a:solidFill>
                  <a:srgbClr val="D4D4D4"/>
                </a:solidFill>
                <a:latin typeface="Consolas" panose="020B0609020204030204" pitchFamily="49" charset="0"/>
              </a:rPr>
            </a:br>
            <a:r>
              <a:rPr lang="bin-NG" dirty="0">
                <a:solidFill>
                  <a:srgbClr val="9CDCFE"/>
                </a:solidFill>
                <a:latin typeface="Consolas" panose="020B0609020204030204" pitchFamily="49" charset="0"/>
              </a:rPr>
              <a:t>app</a:t>
            </a:r>
            <a:r>
              <a:rPr lang="bin-NG" dirty="0">
                <a:solidFill>
                  <a:srgbClr val="D4D4D4"/>
                </a:solidFill>
                <a:latin typeface="Consolas" panose="020B0609020204030204" pitchFamily="49" charset="0"/>
              </a:rPr>
              <a:t>.</a:t>
            </a:r>
            <a:r>
              <a:rPr lang="bin-NG" dirty="0">
                <a:solidFill>
                  <a:srgbClr val="DCDCAA"/>
                </a:solidFill>
                <a:latin typeface="Consolas" panose="020B0609020204030204" pitchFamily="49" charset="0"/>
              </a:rPr>
              <a:t>listen</a:t>
            </a:r>
            <a:r>
              <a:rPr lang="bin-NG" dirty="0">
                <a:solidFill>
                  <a:srgbClr val="D4D4D4"/>
                </a:solidFill>
                <a:latin typeface="Consolas" panose="020B0609020204030204" pitchFamily="49" charset="0"/>
              </a:rPr>
              <a:t>(</a:t>
            </a:r>
            <a:r>
              <a:rPr lang="bin-NG" dirty="0">
                <a:solidFill>
                  <a:srgbClr val="B5CEA8"/>
                </a:solidFill>
                <a:latin typeface="Consolas" panose="020B0609020204030204" pitchFamily="49" charset="0"/>
              </a:rPr>
              <a:t>8000</a:t>
            </a:r>
            <a:r>
              <a:rPr lang="bin-NG" dirty="0">
                <a:solidFill>
                  <a:srgbClr val="D4D4D4"/>
                </a:solidFill>
                <a:latin typeface="Consolas" panose="020B0609020204030204" pitchFamily="49" charset="0"/>
              </a:rPr>
              <a:t>)</a:t>
            </a:r>
          </a:p>
          <a:p>
            <a:r>
              <a:rPr lang="bin-NG" dirty="0">
                <a:solidFill>
                  <a:srgbClr val="9CDCFE"/>
                </a:solidFill>
                <a:latin typeface="Consolas" panose="020B0609020204030204" pitchFamily="49" charset="0"/>
              </a:rPr>
              <a:t>console</a:t>
            </a:r>
            <a:r>
              <a:rPr lang="bin-NG" dirty="0">
                <a:solidFill>
                  <a:srgbClr val="D4D4D4"/>
                </a:solidFill>
                <a:latin typeface="Consolas" panose="020B0609020204030204" pitchFamily="49" charset="0"/>
              </a:rPr>
              <a:t>.</a:t>
            </a:r>
            <a:r>
              <a:rPr lang="bin-NG" dirty="0">
                <a:solidFill>
                  <a:srgbClr val="DCDCAA"/>
                </a:solidFill>
                <a:latin typeface="Consolas" panose="020B0609020204030204" pitchFamily="49" charset="0"/>
              </a:rPr>
              <a:t>log</a:t>
            </a:r>
            <a:r>
              <a:rPr lang="bin-NG" dirty="0">
                <a:solidFill>
                  <a:srgbClr val="D4D4D4"/>
                </a:solidFill>
                <a:latin typeface="Consolas" panose="020B0609020204030204" pitchFamily="49" charset="0"/>
              </a:rPr>
              <a:t>(</a:t>
            </a:r>
            <a:r>
              <a:rPr lang="bin-NG" dirty="0">
                <a:solidFill>
                  <a:srgbClr val="CE9178"/>
                </a:solidFill>
                <a:latin typeface="Consolas" panose="020B0609020204030204" pitchFamily="49" charset="0"/>
              </a:rPr>
              <a:t>'Lisening on port 8000'</a:t>
            </a:r>
            <a:r>
              <a:rPr lang="bin-NG" dirty="0">
                <a:solidFill>
                  <a:srgbClr val="D4D4D4"/>
                </a:solidFill>
                <a:latin typeface="Consolas" panose="020B0609020204030204" pitchFamily="49" charset="0"/>
              </a:rPr>
              <a:t>)</a:t>
            </a:r>
          </a:p>
        </p:txBody>
      </p:sp>
      <p:sp>
        <p:nvSpPr>
          <p:cNvPr id="6" name="Rectángulo 5">
            <a:extLst>
              <a:ext uri="{FF2B5EF4-FFF2-40B4-BE49-F238E27FC236}">
                <a16:creationId xmlns:a16="http://schemas.microsoft.com/office/drawing/2014/main" id="{D041267A-E04A-4AD4-B679-B54DC6B083C1}"/>
              </a:ext>
            </a:extLst>
          </p:cNvPr>
          <p:cNvSpPr/>
          <p:nvPr/>
        </p:nvSpPr>
        <p:spPr>
          <a:xfrm>
            <a:off x="8691642" y="2534330"/>
            <a:ext cx="2952679" cy="2031325"/>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r>
              <a:rPr lang="es-ES" dirty="0"/>
              <a:t>Como sabemos los MW pueden forma una pila y se invocan en el orden de instalación, es habitual comenzar con el middleware </a:t>
            </a:r>
            <a:r>
              <a:rPr lang="en-US" dirty="0"/>
              <a:t>static</a:t>
            </a:r>
            <a:r>
              <a:rPr lang="es-ES" dirty="0"/>
              <a:t>, para que se ejecuta primero. </a:t>
            </a:r>
          </a:p>
        </p:txBody>
      </p:sp>
      <p:sp>
        <p:nvSpPr>
          <p:cNvPr id="3" name="CuadroTexto 2">
            <a:extLst>
              <a:ext uri="{FF2B5EF4-FFF2-40B4-BE49-F238E27FC236}">
                <a16:creationId xmlns:a16="http://schemas.microsoft.com/office/drawing/2014/main" id="{E48C42B8-D1EE-467B-B279-B6449D8594C5}"/>
              </a:ext>
            </a:extLst>
          </p:cNvPr>
          <p:cNvSpPr txBox="1"/>
          <p:nvPr/>
        </p:nvSpPr>
        <p:spPr>
          <a:xfrm>
            <a:off x="8691641" y="5237510"/>
            <a:ext cx="2952679" cy="923330"/>
          </a:xfrm>
          <a:prstGeom prst="rect">
            <a:avLst/>
          </a:prstGeom>
        </p:spPr>
        <p:style>
          <a:lnRef idx="0">
            <a:schemeClr val="accent1"/>
          </a:lnRef>
          <a:fillRef idx="3">
            <a:schemeClr val="accent1"/>
          </a:fillRef>
          <a:effectRef idx="3">
            <a:schemeClr val="accent1"/>
          </a:effectRef>
          <a:fontRef idx="minor">
            <a:schemeClr val="lt1"/>
          </a:fontRef>
        </p:style>
        <p:txBody>
          <a:bodyPr wrap="square" rtlCol="0">
            <a:spAutoFit/>
          </a:bodyPr>
          <a:lstStyle/>
          <a:p>
            <a:r>
              <a:rPr lang="es-ES" dirty="0"/>
              <a:t>La utilidad </a:t>
            </a:r>
            <a:r>
              <a:rPr lang="en-US" dirty="0"/>
              <a:t>join() </a:t>
            </a:r>
            <a:r>
              <a:rPr lang="es-ES" dirty="0"/>
              <a:t>ayuda a crear un </a:t>
            </a:r>
            <a:r>
              <a:rPr lang="en-US" dirty="0"/>
              <a:t>path</a:t>
            </a:r>
            <a:r>
              <a:rPr lang="es-ES" dirty="0"/>
              <a:t> con el formato correcto</a:t>
            </a:r>
          </a:p>
        </p:txBody>
      </p:sp>
    </p:spTree>
    <p:extLst>
      <p:ext uri="{BB962C8B-B14F-4D97-AF65-F5344CB8AC3E}">
        <p14:creationId xmlns:p14="http://schemas.microsoft.com/office/powerpoint/2010/main" val="421849678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8">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448055"/>
            <a:ext cx="3414370" cy="3801257"/>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73B0E13C-CAAB-43B5-97F1-B9727B6DFE53}"/>
              </a:ext>
            </a:extLst>
          </p:cNvPr>
          <p:cNvSpPr>
            <a:spLocks noGrp="1"/>
          </p:cNvSpPr>
          <p:nvPr>
            <p:ph type="title"/>
          </p:nvPr>
        </p:nvSpPr>
        <p:spPr>
          <a:xfrm>
            <a:off x="777240" y="731519"/>
            <a:ext cx="2845191" cy="3237579"/>
          </a:xfrm>
        </p:spPr>
        <p:txBody>
          <a:bodyPr vert="horz" lIns="91440" tIns="45720" rIns="91440" bIns="45720" rtlCol="0" anchor="ctr">
            <a:normAutofit/>
          </a:bodyPr>
          <a:lstStyle/>
          <a:p>
            <a:r>
              <a:rPr lang="es-ES" sz="4000" dirty="0">
                <a:solidFill>
                  <a:schemeClr val="bg1"/>
                </a:solidFill>
              </a:rPr>
              <a:t>Servidor Web con Express (2)</a:t>
            </a:r>
            <a:endParaRPr lang="es-ES" sz="3800" dirty="0">
              <a:solidFill>
                <a:schemeClr val="bg1"/>
              </a:solidFill>
            </a:endParaRPr>
          </a:p>
        </p:txBody>
      </p:sp>
      <p:sp>
        <p:nvSpPr>
          <p:cNvPr id="15" name="Rectangle 10">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19227"/>
            <a:ext cx="3414369" cy="1979852"/>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4603" y="448055"/>
            <a:ext cx="7688475" cy="5952745"/>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10" name="Graphic 5" descr="Documento">
            <a:extLst>
              <a:ext uri="{FF2B5EF4-FFF2-40B4-BE49-F238E27FC236}">
                <a16:creationId xmlns:a16="http://schemas.microsoft.com/office/drawing/2014/main" id="{D085A928-3173-4CEB-9C36-EDC28641CC5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383511" y="4532776"/>
            <a:ext cx="1632648" cy="1632648"/>
          </a:xfrm>
          <a:prstGeom prst="rect">
            <a:avLst/>
          </a:prstGeom>
        </p:spPr>
      </p:pic>
      <p:pic>
        <p:nvPicPr>
          <p:cNvPr id="18" name="Imagen 17">
            <a:extLst>
              <a:ext uri="{FF2B5EF4-FFF2-40B4-BE49-F238E27FC236}">
                <a16:creationId xmlns:a16="http://schemas.microsoft.com/office/drawing/2014/main" id="{B7C3BD3F-D481-485E-AF21-7C6C07E69617}"/>
              </a:ext>
            </a:extLst>
          </p:cNvPr>
          <p:cNvPicPr>
            <a:picLocks noChangeAspect="1"/>
          </p:cNvPicPr>
          <p:nvPr/>
        </p:nvPicPr>
        <p:blipFill>
          <a:blip r:embed="rId4"/>
          <a:stretch>
            <a:fillRect/>
          </a:stretch>
        </p:blipFill>
        <p:spPr>
          <a:xfrm>
            <a:off x="4569896" y="3109081"/>
            <a:ext cx="3640758" cy="1570523"/>
          </a:xfrm>
          <a:prstGeom prst="rect">
            <a:avLst/>
          </a:prstGeom>
        </p:spPr>
      </p:pic>
      <p:sp>
        <p:nvSpPr>
          <p:cNvPr id="19" name="Rectángulo 18">
            <a:extLst>
              <a:ext uri="{FF2B5EF4-FFF2-40B4-BE49-F238E27FC236}">
                <a16:creationId xmlns:a16="http://schemas.microsoft.com/office/drawing/2014/main" id="{D8B7B88B-2E18-45C6-A065-6B9FC6515419}"/>
              </a:ext>
            </a:extLst>
          </p:cNvPr>
          <p:cNvSpPr/>
          <p:nvPr/>
        </p:nvSpPr>
        <p:spPr>
          <a:xfrm>
            <a:off x="7437337" y="3821137"/>
            <a:ext cx="2334037"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es-ES" dirty="0">
                <a:hlinkClick r:id="rId5"/>
              </a:rPr>
              <a:t>http://localhost:1337/</a:t>
            </a:r>
            <a:r>
              <a:rPr lang="es-ES" dirty="0"/>
              <a:t> </a:t>
            </a:r>
          </a:p>
        </p:txBody>
      </p:sp>
      <p:pic>
        <p:nvPicPr>
          <p:cNvPr id="20" name="Imagen 19">
            <a:extLst>
              <a:ext uri="{FF2B5EF4-FFF2-40B4-BE49-F238E27FC236}">
                <a16:creationId xmlns:a16="http://schemas.microsoft.com/office/drawing/2014/main" id="{E27790E3-1477-486E-AE59-A1E37D35D86B}"/>
              </a:ext>
            </a:extLst>
          </p:cNvPr>
          <p:cNvPicPr>
            <a:picLocks noChangeAspect="1"/>
          </p:cNvPicPr>
          <p:nvPr/>
        </p:nvPicPr>
        <p:blipFill>
          <a:blip r:embed="rId6"/>
          <a:stretch>
            <a:fillRect/>
          </a:stretch>
        </p:blipFill>
        <p:spPr>
          <a:xfrm>
            <a:off x="5357297" y="4456475"/>
            <a:ext cx="3640758" cy="1570701"/>
          </a:xfrm>
          <a:prstGeom prst="rect">
            <a:avLst/>
          </a:prstGeom>
        </p:spPr>
      </p:pic>
      <p:sp>
        <p:nvSpPr>
          <p:cNvPr id="21" name="Rectángulo 20">
            <a:extLst>
              <a:ext uri="{FF2B5EF4-FFF2-40B4-BE49-F238E27FC236}">
                <a16:creationId xmlns:a16="http://schemas.microsoft.com/office/drawing/2014/main" id="{FBAF2F00-36E1-42DB-883C-172B582F4E87}"/>
              </a:ext>
            </a:extLst>
          </p:cNvPr>
          <p:cNvSpPr/>
          <p:nvPr/>
        </p:nvSpPr>
        <p:spPr>
          <a:xfrm>
            <a:off x="8367965" y="5294674"/>
            <a:ext cx="2998385"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es-ES" dirty="0">
                <a:hlinkClick r:id="rId5"/>
              </a:rPr>
              <a:t>http://localhost:1337/temas</a:t>
            </a:r>
            <a:r>
              <a:rPr lang="es-ES" dirty="0"/>
              <a:t> </a:t>
            </a:r>
          </a:p>
        </p:txBody>
      </p:sp>
      <p:sp>
        <p:nvSpPr>
          <p:cNvPr id="12" name="CuadroTexto 11">
            <a:extLst>
              <a:ext uri="{FF2B5EF4-FFF2-40B4-BE49-F238E27FC236}">
                <a16:creationId xmlns:a16="http://schemas.microsoft.com/office/drawing/2014/main" id="{564644CF-09F7-497C-96A4-C363E7950F85}"/>
              </a:ext>
            </a:extLst>
          </p:cNvPr>
          <p:cNvSpPr txBox="1"/>
          <p:nvPr/>
        </p:nvSpPr>
        <p:spPr>
          <a:xfrm>
            <a:off x="4569896" y="843386"/>
            <a:ext cx="5978359" cy="2031325"/>
          </a:xfrm>
          <a:prstGeom prst="rect">
            <a:avLst/>
          </a:prstGeom>
          <a:noFill/>
        </p:spPr>
        <p:txBody>
          <a:bodyPr wrap="square" rtlCol="0">
            <a:spAutoFit/>
          </a:bodyPr>
          <a:lstStyle/>
          <a:p>
            <a:r>
              <a:rPr lang="es-ES" b="1" dirty="0"/>
              <a:t>Servidor Web por módulos: estático + dinámico.</a:t>
            </a:r>
          </a:p>
          <a:p>
            <a:r>
              <a:rPr lang="es-ES" dirty="0"/>
              <a:t>en este caso utilizando </a:t>
            </a:r>
            <a:r>
              <a:rPr lang="es-ES" i="1" dirty="0"/>
              <a:t>Express</a:t>
            </a:r>
            <a:r>
              <a:rPr lang="es-ES" dirty="0"/>
              <a:t>:</a:t>
            </a:r>
          </a:p>
          <a:p>
            <a:r>
              <a:rPr lang="es-ES" dirty="0"/>
              <a:t> </a:t>
            </a:r>
          </a:p>
          <a:p>
            <a:pPr marL="285750" indent="-285750">
              <a:buFont typeface="Arial" panose="020B0604020202020204" pitchFamily="34" charset="0"/>
              <a:buChar char="•"/>
            </a:pPr>
            <a:r>
              <a:rPr lang="es-ES" dirty="0"/>
              <a:t>algunas rutas en las que el contenido sea generado por una función</a:t>
            </a:r>
          </a:p>
          <a:p>
            <a:pPr marL="285750" indent="-285750">
              <a:buFont typeface="Arial" panose="020B0604020202020204" pitchFamily="34" charset="0"/>
              <a:buChar char="•"/>
            </a:pPr>
            <a:r>
              <a:rPr lang="es-ES" dirty="0"/>
              <a:t>otras en las que corresponda a páginas estáticas el middleware </a:t>
            </a:r>
            <a:r>
              <a:rPr lang="en-US" i="1" dirty="0"/>
              <a:t>static</a:t>
            </a:r>
            <a:endParaRPr lang="es-ES" dirty="0"/>
          </a:p>
        </p:txBody>
      </p:sp>
    </p:spTree>
    <p:extLst>
      <p:ext uri="{BB962C8B-B14F-4D97-AF65-F5344CB8AC3E}">
        <p14:creationId xmlns:p14="http://schemas.microsoft.com/office/powerpoint/2010/main" val="250089006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8">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448055"/>
            <a:ext cx="3414370" cy="3801257"/>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73B0E13C-CAAB-43B5-97F1-B9727B6DFE53}"/>
              </a:ext>
            </a:extLst>
          </p:cNvPr>
          <p:cNvSpPr>
            <a:spLocks noGrp="1"/>
          </p:cNvSpPr>
          <p:nvPr>
            <p:ph type="title"/>
          </p:nvPr>
        </p:nvSpPr>
        <p:spPr>
          <a:xfrm>
            <a:off x="777240" y="731519"/>
            <a:ext cx="2845191" cy="3237579"/>
          </a:xfrm>
        </p:spPr>
        <p:txBody>
          <a:bodyPr vert="horz" lIns="91440" tIns="45720" rIns="91440" bIns="45720" rtlCol="0" anchor="ctr">
            <a:normAutofit/>
          </a:bodyPr>
          <a:lstStyle/>
          <a:p>
            <a:r>
              <a:rPr lang="es-ES" sz="4000" dirty="0">
                <a:solidFill>
                  <a:schemeClr val="bg1"/>
                </a:solidFill>
              </a:rPr>
              <a:t>Servidor Web con Express (2)</a:t>
            </a:r>
            <a:endParaRPr lang="es-ES" sz="3800" dirty="0">
              <a:solidFill>
                <a:schemeClr val="bg1"/>
              </a:solidFill>
            </a:endParaRPr>
          </a:p>
        </p:txBody>
      </p:sp>
      <p:sp>
        <p:nvSpPr>
          <p:cNvPr id="15" name="Rectangle 10">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19227"/>
            <a:ext cx="3414369" cy="1979852"/>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4603" y="448055"/>
            <a:ext cx="7688475" cy="5952745"/>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10" name="Graphic 5" descr="Documento">
            <a:extLst>
              <a:ext uri="{FF2B5EF4-FFF2-40B4-BE49-F238E27FC236}">
                <a16:creationId xmlns:a16="http://schemas.microsoft.com/office/drawing/2014/main" id="{D085A928-3173-4CEB-9C36-EDC28641CC5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383511" y="4532776"/>
            <a:ext cx="1632648" cy="1632648"/>
          </a:xfrm>
          <a:prstGeom prst="rect">
            <a:avLst/>
          </a:prstGeom>
        </p:spPr>
      </p:pic>
      <p:sp>
        <p:nvSpPr>
          <p:cNvPr id="3" name="Rectángulo 2">
            <a:extLst>
              <a:ext uri="{FF2B5EF4-FFF2-40B4-BE49-F238E27FC236}">
                <a16:creationId xmlns:a16="http://schemas.microsoft.com/office/drawing/2014/main" id="{7258BCAC-39CC-4B1C-9DC1-A807E1E1055D}"/>
              </a:ext>
            </a:extLst>
          </p:cNvPr>
          <p:cNvSpPr/>
          <p:nvPr/>
        </p:nvSpPr>
        <p:spPr>
          <a:xfrm>
            <a:off x="4362178" y="624056"/>
            <a:ext cx="6096000" cy="3970318"/>
          </a:xfrm>
          <a:prstGeom prst="rect">
            <a:avLst/>
          </a:prstGeom>
        </p:spPr>
        <p:style>
          <a:lnRef idx="0">
            <a:schemeClr val="dk1"/>
          </a:lnRef>
          <a:fillRef idx="3">
            <a:schemeClr val="dk1"/>
          </a:fillRef>
          <a:effectRef idx="3">
            <a:schemeClr val="dk1"/>
          </a:effectRef>
          <a:fontRef idx="minor">
            <a:schemeClr val="lt1"/>
          </a:fontRef>
        </p:style>
        <p:txBody>
          <a:bodyPr>
            <a:spAutoFit/>
          </a:bodyPr>
          <a:lstStyle/>
          <a:p>
            <a:r>
              <a:rPr lang="bin-NG" dirty="0">
                <a:solidFill>
                  <a:srgbClr val="569CD6"/>
                </a:solidFill>
                <a:latin typeface="Consolas" panose="020B0609020204030204" pitchFamily="49" charset="0"/>
              </a:rPr>
              <a:t>const</a:t>
            </a:r>
            <a:r>
              <a:rPr lang="bin-NG" dirty="0">
                <a:solidFill>
                  <a:srgbClr val="D4D4D4"/>
                </a:solidFill>
                <a:latin typeface="Consolas" panose="020B0609020204030204" pitchFamily="49" charset="0"/>
              </a:rPr>
              <a:t> </a:t>
            </a:r>
            <a:r>
              <a:rPr lang="bin-NG" dirty="0">
                <a:solidFill>
                  <a:srgbClr val="9CDCFE"/>
                </a:solidFill>
                <a:latin typeface="Consolas" panose="020B0609020204030204" pitchFamily="49" charset="0"/>
              </a:rPr>
              <a:t>express</a:t>
            </a:r>
            <a:r>
              <a:rPr lang="bin-NG" dirty="0">
                <a:solidFill>
                  <a:srgbClr val="D4D4D4"/>
                </a:solidFill>
                <a:latin typeface="Consolas" panose="020B0609020204030204" pitchFamily="49" charset="0"/>
              </a:rPr>
              <a:t> = </a:t>
            </a:r>
            <a:r>
              <a:rPr lang="bin-NG" dirty="0">
                <a:solidFill>
                  <a:srgbClr val="DCDCAA"/>
                </a:solidFill>
                <a:latin typeface="Consolas" panose="020B0609020204030204" pitchFamily="49" charset="0"/>
              </a:rPr>
              <a:t>require</a:t>
            </a:r>
            <a:r>
              <a:rPr lang="bin-NG" dirty="0">
                <a:solidFill>
                  <a:srgbClr val="D4D4D4"/>
                </a:solidFill>
                <a:latin typeface="Consolas" panose="020B0609020204030204" pitchFamily="49" charset="0"/>
              </a:rPr>
              <a:t>(</a:t>
            </a:r>
            <a:r>
              <a:rPr lang="bin-NG" dirty="0">
                <a:solidFill>
                  <a:srgbClr val="CE9178"/>
                </a:solidFill>
                <a:latin typeface="Consolas" panose="020B0609020204030204" pitchFamily="49" charset="0"/>
              </a:rPr>
              <a:t>'express'</a:t>
            </a:r>
            <a:r>
              <a:rPr lang="bin-NG" dirty="0">
                <a:solidFill>
                  <a:srgbClr val="D4D4D4"/>
                </a:solidFill>
                <a:latin typeface="Consolas" panose="020B0609020204030204" pitchFamily="49" charset="0"/>
              </a:rPr>
              <a:t>)</a:t>
            </a:r>
          </a:p>
          <a:p>
            <a:r>
              <a:rPr lang="bin-NG" dirty="0">
                <a:solidFill>
                  <a:srgbClr val="569CD6"/>
                </a:solidFill>
                <a:latin typeface="Consolas" panose="020B0609020204030204" pitchFamily="49" charset="0"/>
              </a:rPr>
              <a:t>const</a:t>
            </a:r>
            <a:r>
              <a:rPr lang="bin-NG" dirty="0">
                <a:solidFill>
                  <a:srgbClr val="D4D4D4"/>
                </a:solidFill>
                <a:latin typeface="Consolas" panose="020B0609020204030204" pitchFamily="49" charset="0"/>
              </a:rPr>
              <a:t> </a:t>
            </a:r>
            <a:r>
              <a:rPr lang="bin-NG" dirty="0">
                <a:solidFill>
                  <a:srgbClr val="9CDCFE"/>
                </a:solidFill>
                <a:latin typeface="Consolas" panose="020B0609020204030204" pitchFamily="49" charset="0"/>
              </a:rPr>
              <a:t>app</a:t>
            </a:r>
            <a:r>
              <a:rPr lang="bin-NG" dirty="0">
                <a:solidFill>
                  <a:srgbClr val="D4D4D4"/>
                </a:solidFill>
                <a:latin typeface="Consolas" panose="020B0609020204030204" pitchFamily="49" charset="0"/>
              </a:rPr>
              <a:t> = </a:t>
            </a:r>
            <a:r>
              <a:rPr lang="bin-NG" dirty="0">
                <a:solidFill>
                  <a:srgbClr val="DCDCAA"/>
                </a:solidFill>
                <a:latin typeface="Consolas" panose="020B0609020204030204" pitchFamily="49" charset="0"/>
              </a:rPr>
              <a:t>express</a:t>
            </a:r>
            <a:r>
              <a:rPr lang="bin-NG" dirty="0">
                <a:solidFill>
                  <a:srgbClr val="D4D4D4"/>
                </a:solidFill>
                <a:latin typeface="Consolas" panose="020B0609020204030204" pitchFamily="49" charset="0"/>
              </a:rPr>
              <a:t>()</a:t>
            </a:r>
          </a:p>
          <a:p>
            <a:r>
              <a:rPr lang="bin-NG" dirty="0">
                <a:solidFill>
                  <a:srgbClr val="569CD6"/>
                </a:solidFill>
                <a:latin typeface="Consolas" panose="020B0609020204030204" pitchFamily="49" charset="0"/>
              </a:rPr>
              <a:t>const</a:t>
            </a:r>
            <a:r>
              <a:rPr lang="bin-NG" dirty="0">
                <a:solidFill>
                  <a:srgbClr val="D4D4D4"/>
                </a:solidFill>
                <a:latin typeface="Consolas" panose="020B0609020204030204" pitchFamily="49" charset="0"/>
              </a:rPr>
              <a:t> </a:t>
            </a:r>
            <a:r>
              <a:rPr lang="bin-NG" dirty="0">
                <a:solidFill>
                  <a:srgbClr val="9CDCFE"/>
                </a:solidFill>
                <a:latin typeface="Consolas" panose="020B0609020204030204" pitchFamily="49" charset="0"/>
              </a:rPr>
              <a:t>port</a:t>
            </a:r>
            <a:r>
              <a:rPr lang="bin-NG" dirty="0">
                <a:solidFill>
                  <a:srgbClr val="D4D4D4"/>
                </a:solidFill>
                <a:latin typeface="Consolas" panose="020B0609020204030204" pitchFamily="49" charset="0"/>
              </a:rPr>
              <a:t> = </a:t>
            </a:r>
            <a:r>
              <a:rPr lang="bin-NG" dirty="0">
                <a:solidFill>
                  <a:srgbClr val="B5CEA8"/>
                </a:solidFill>
                <a:latin typeface="Consolas" panose="020B0609020204030204" pitchFamily="49" charset="0"/>
              </a:rPr>
              <a:t>3000</a:t>
            </a:r>
            <a:endParaRPr lang="bin-NG" dirty="0">
              <a:solidFill>
                <a:srgbClr val="D4D4D4"/>
              </a:solidFill>
              <a:latin typeface="Consolas" panose="020B0609020204030204" pitchFamily="49" charset="0"/>
            </a:endParaRPr>
          </a:p>
          <a:p>
            <a:br>
              <a:rPr lang="bin-NG" dirty="0">
                <a:solidFill>
                  <a:srgbClr val="D4D4D4"/>
                </a:solidFill>
                <a:latin typeface="Consolas" panose="020B0609020204030204" pitchFamily="49" charset="0"/>
              </a:rPr>
            </a:br>
            <a:r>
              <a:rPr lang="bin-NG" dirty="0">
                <a:solidFill>
                  <a:srgbClr val="9CDCFE"/>
                </a:solidFill>
                <a:latin typeface="Consolas" panose="020B0609020204030204" pitchFamily="49" charset="0"/>
              </a:rPr>
              <a:t>app</a:t>
            </a:r>
            <a:r>
              <a:rPr lang="bin-NG" dirty="0">
                <a:solidFill>
                  <a:srgbClr val="D4D4D4"/>
                </a:solidFill>
                <a:latin typeface="Consolas" panose="020B0609020204030204" pitchFamily="49" charset="0"/>
              </a:rPr>
              <a:t>.</a:t>
            </a:r>
            <a:r>
              <a:rPr lang="bin-NG" dirty="0">
                <a:solidFill>
                  <a:srgbClr val="DCDCAA"/>
                </a:solidFill>
                <a:latin typeface="Consolas" panose="020B0609020204030204" pitchFamily="49" charset="0"/>
              </a:rPr>
              <a:t>use</a:t>
            </a:r>
            <a:r>
              <a:rPr lang="bin-NG" dirty="0">
                <a:solidFill>
                  <a:srgbClr val="D4D4D4"/>
                </a:solidFill>
                <a:latin typeface="Consolas" panose="020B0609020204030204" pitchFamily="49" charset="0"/>
              </a:rPr>
              <a:t>(</a:t>
            </a:r>
            <a:r>
              <a:rPr lang="bin-NG" dirty="0">
                <a:solidFill>
                  <a:srgbClr val="9CDCFE"/>
                </a:solidFill>
                <a:latin typeface="Consolas" panose="020B0609020204030204" pitchFamily="49" charset="0"/>
              </a:rPr>
              <a:t>express</a:t>
            </a:r>
            <a:r>
              <a:rPr lang="bin-NG" dirty="0">
                <a:solidFill>
                  <a:srgbClr val="D4D4D4"/>
                </a:solidFill>
                <a:latin typeface="Consolas" panose="020B0609020204030204" pitchFamily="49" charset="0"/>
              </a:rPr>
              <a:t>.</a:t>
            </a:r>
            <a:r>
              <a:rPr lang="bin-NG" dirty="0">
                <a:solidFill>
                  <a:srgbClr val="DCDCAA"/>
                </a:solidFill>
                <a:latin typeface="Consolas" panose="020B0609020204030204" pitchFamily="49" charset="0"/>
              </a:rPr>
              <a:t>static</a:t>
            </a:r>
            <a:r>
              <a:rPr lang="bin-NG" dirty="0">
                <a:solidFill>
                  <a:srgbClr val="D4D4D4"/>
                </a:solidFill>
                <a:latin typeface="Consolas" panose="020B0609020204030204" pitchFamily="49" charset="0"/>
              </a:rPr>
              <a:t>(</a:t>
            </a:r>
            <a:r>
              <a:rPr lang="bin-NG" dirty="0">
                <a:solidFill>
                  <a:srgbClr val="9CDCFE"/>
                </a:solidFill>
                <a:latin typeface="Consolas" panose="020B0609020204030204" pitchFamily="49" charset="0"/>
              </a:rPr>
              <a:t>__dirname</a:t>
            </a:r>
            <a:r>
              <a:rPr lang="bin-NG" dirty="0">
                <a:solidFill>
                  <a:srgbClr val="D4D4D4"/>
                </a:solidFill>
                <a:latin typeface="Consolas" panose="020B0609020204030204" pitchFamily="49" charset="0"/>
              </a:rPr>
              <a:t>+</a:t>
            </a:r>
            <a:r>
              <a:rPr lang="bin-NG" dirty="0">
                <a:solidFill>
                  <a:srgbClr val="CE9178"/>
                </a:solidFill>
                <a:latin typeface="Consolas" panose="020B0609020204030204" pitchFamily="49" charset="0"/>
              </a:rPr>
              <a:t>'/public'</a:t>
            </a:r>
            <a:r>
              <a:rPr lang="bin-NG" dirty="0">
                <a:solidFill>
                  <a:srgbClr val="D4D4D4"/>
                </a:solidFill>
                <a:latin typeface="Consolas" panose="020B0609020204030204" pitchFamily="49" charset="0"/>
              </a:rPr>
              <a:t>))</a:t>
            </a:r>
          </a:p>
          <a:p>
            <a:br>
              <a:rPr lang="bin-NG" dirty="0">
                <a:solidFill>
                  <a:srgbClr val="D4D4D4"/>
                </a:solidFill>
                <a:latin typeface="Consolas" panose="020B0609020204030204" pitchFamily="49" charset="0"/>
              </a:rPr>
            </a:br>
            <a:r>
              <a:rPr lang="bin-NG" dirty="0">
                <a:solidFill>
                  <a:srgbClr val="9CDCFE"/>
                </a:solidFill>
                <a:latin typeface="Consolas" panose="020B0609020204030204" pitchFamily="49" charset="0"/>
              </a:rPr>
              <a:t>app</a:t>
            </a:r>
            <a:r>
              <a:rPr lang="bin-NG" dirty="0">
                <a:solidFill>
                  <a:srgbClr val="D4D4D4"/>
                </a:solidFill>
                <a:latin typeface="Consolas" panose="020B0609020204030204" pitchFamily="49" charset="0"/>
              </a:rPr>
              <a:t>.</a:t>
            </a:r>
            <a:r>
              <a:rPr lang="bin-NG" dirty="0">
                <a:solidFill>
                  <a:srgbClr val="DCDCAA"/>
                </a:solidFill>
                <a:latin typeface="Consolas" panose="020B0609020204030204" pitchFamily="49" charset="0"/>
              </a:rPr>
              <a:t>get</a:t>
            </a:r>
            <a:r>
              <a:rPr lang="bin-NG" dirty="0">
                <a:solidFill>
                  <a:srgbClr val="D4D4D4"/>
                </a:solidFill>
                <a:latin typeface="Consolas" panose="020B0609020204030204" pitchFamily="49" charset="0"/>
              </a:rPr>
              <a:t>(</a:t>
            </a:r>
            <a:r>
              <a:rPr lang="bin-NG" dirty="0">
                <a:solidFill>
                  <a:srgbClr val="CE9178"/>
                </a:solidFill>
                <a:latin typeface="Consolas" panose="020B0609020204030204" pitchFamily="49" charset="0"/>
              </a:rPr>
              <a:t>'/'</a:t>
            </a:r>
            <a:r>
              <a:rPr lang="bin-NG" dirty="0">
                <a:solidFill>
                  <a:srgbClr val="D4D4D4"/>
                </a:solidFill>
                <a:latin typeface="Consolas" panose="020B0609020204030204" pitchFamily="49" charset="0"/>
              </a:rPr>
              <a:t>, (</a:t>
            </a:r>
            <a:r>
              <a:rPr lang="bin-NG" dirty="0">
                <a:solidFill>
                  <a:srgbClr val="9CDCFE"/>
                </a:solidFill>
                <a:latin typeface="Consolas" panose="020B0609020204030204" pitchFamily="49" charset="0"/>
              </a:rPr>
              <a:t>req</a:t>
            </a:r>
            <a:r>
              <a:rPr lang="bin-NG" dirty="0">
                <a:solidFill>
                  <a:srgbClr val="D4D4D4"/>
                </a:solidFill>
                <a:latin typeface="Consolas" panose="020B0609020204030204" pitchFamily="49" charset="0"/>
              </a:rPr>
              <a:t>, </a:t>
            </a:r>
            <a:r>
              <a:rPr lang="bin-NG" dirty="0">
                <a:solidFill>
                  <a:srgbClr val="9CDCFE"/>
                </a:solidFill>
                <a:latin typeface="Consolas" panose="020B0609020204030204" pitchFamily="49" charset="0"/>
              </a:rPr>
              <a:t>res</a:t>
            </a:r>
            <a:r>
              <a:rPr lang="bin-NG" dirty="0">
                <a:solidFill>
                  <a:srgbClr val="D4D4D4"/>
                </a:solidFill>
                <a:latin typeface="Consolas" panose="020B0609020204030204" pitchFamily="49" charset="0"/>
              </a:rPr>
              <a:t>, </a:t>
            </a:r>
            <a:r>
              <a:rPr lang="bin-NG" dirty="0">
                <a:solidFill>
                  <a:srgbClr val="9CDCFE"/>
                </a:solidFill>
                <a:latin typeface="Consolas" panose="020B0609020204030204" pitchFamily="49" charset="0"/>
              </a:rPr>
              <a:t>next</a:t>
            </a:r>
            <a:r>
              <a:rPr lang="bin-NG" dirty="0">
                <a:solidFill>
                  <a:srgbClr val="D4D4D4"/>
                </a:solidFill>
                <a:latin typeface="Consolas" panose="020B0609020204030204" pitchFamily="49" charset="0"/>
              </a:rPr>
              <a:t>) </a:t>
            </a:r>
            <a:r>
              <a:rPr lang="bin-NG" dirty="0">
                <a:solidFill>
                  <a:srgbClr val="569CD6"/>
                </a:solidFill>
                <a:latin typeface="Consolas" panose="020B0609020204030204" pitchFamily="49" charset="0"/>
              </a:rPr>
              <a:t>=&gt;</a:t>
            </a:r>
            <a:r>
              <a:rPr lang="bin-NG" dirty="0">
                <a:solidFill>
                  <a:srgbClr val="D4D4D4"/>
                </a:solidFill>
                <a:latin typeface="Consolas" panose="020B0609020204030204" pitchFamily="49" charset="0"/>
              </a:rPr>
              <a:t> {</a:t>
            </a:r>
          </a:p>
          <a:p>
            <a:r>
              <a:rPr lang="bin-NG" dirty="0">
                <a:solidFill>
                  <a:srgbClr val="D4D4D4"/>
                </a:solidFill>
                <a:latin typeface="Consolas" panose="020B0609020204030204" pitchFamily="49" charset="0"/>
              </a:rPr>
              <a:t>    </a:t>
            </a:r>
            <a:r>
              <a:rPr lang="bin-NG" dirty="0">
                <a:solidFill>
                  <a:srgbClr val="9CDCFE"/>
                </a:solidFill>
                <a:latin typeface="Consolas" panose="020B0609020204030204" pitchFamily="49" charset="0"/>
              </a:rPr>
              <a:t>res</a:t>
            </a:r>
            <a:r>
              <a:rPr lang="bin-NG" dirty="0">
                <a:solidFill>
                  <a:srgbClr val="D4D4D4"/>
                </a:solidFill>
                <a:latin typeface="Consolas" panose="020B0609020204030204" pitchFamily="49" charset="0"/>
              </a:rPr>
              <a:t>.</a:t>
            </a:r>
            <a:r>
              <a:rPr lang="bin-NG" dirty="0">
                <a:solidFill>
                  <a:srgbClr val="DCDCAA"/>
                </a:solidFill>
                <a:latin typeface="Consolas" panose="020B0609020204030204" pitchFamily="49" charset="0"/>
              </a:rPr>
              <a:t>status</a:t>
            </a:r>
            <a:r>
              <a:rPr lang="bin-NG" dirty="0">
                <a:solidFill>
                  <a:srgbClr val="D4D4D4"/>
                </a:solidFill>
                <a:latin typeface="Consolas" panose="020B0609020204030204" pitchFamily="49" charset="0"/>
              </a:rPr>
              <a:t>(</a:t>
            </a:r>
            <a:r>
              <a:rPr lang="bin-NG" dirty="0">
                <a:solidFill>
                  <a:srgbClr val="B5CEA8"/>
                </a:solidFill>
                <a:latin typeface="Consolas" panose="020B0609020204030204" pitchFamily="49" charset="0"/>
              </a:rPr>
              <a:t>200</a:t>
            </a:r>
            <a:r>
              <a:rPr lang="bin-NG" dirty="0">
                <a:solidFill>
                  <a:srgbClr val="D4D4D4"/>
                </a:solidFill>
                <a:latin typeface="Consolas" panose="020B0609020204030204" pitchFamily="49" charset="0"/>
              </a:rPr>
              <a:t>)</a:t>
            </a:r>
          </a:p>
          <a:p>
            <a:r>
              <a:rPr lang="bin-NG" dirty="0">
                <a:solidFill>
                  <a:srgbClr val="D4D4D4"/>
                </a:solidFill>
                <a:latin typeface="Consolas" panose="020B0609020204030204" pitchFamily="49" charset="0"/>
              </a:rPr>
              <a:t>    </a:t>
            </a:r>
            <a:r>
              <a:rPr lang="bin-NG" dirty="0">
                <a:solidFill>
                  <a:srgbClr val="9CDCFE"/>
                </a:solidFill>
                <a:latin typeface="Consolas" panose="020B0609020204030204" pitchFamily="49" charset="0"/>
              </a:rPr>
              <a:t>res</a:t>
            </a:r>
            <a:r>
              <a:rPr lang="bin-NG" dirty="0">
                <a:solidFill>
                  <a:srgbClr val="D4D4D4"/>
                </a:solidFill>
                <a:latin typeface="Consolas" panose="020B0609020204030204" pitchFamily="49" charset="0"/>
              </a:rPr>
              <a:t>.</a:t>
            </a:r>
            <a:r>
              <a:rPr lang="bin-NG" dirty="0">
                <a:solidFill>
                  <a:srgbClr val="DCDCAA"/>
                </a:solidFill>
                <a:latin typeface="Consolas" panose="020B0609020204030204" pitchFamily="49" charset="0"/>
              </a:rPr>
              <a:t>setHeader</a:t>
            </a:r>
            <a:r>
              <a:rPr lang="bin-NG" dirty="0">
                <a:solidFill>
                  <a:srgbClr val="D4D4D4"/>
                </a:solidFill>
                <a:latin typeface="Consolas" panose="020B0609020204030204" pitchFamily="49" charset="0"/>
              </a:rPr>
              <a:t>(</a:t>
            </a:r>
            <a:r>
              <a:rPr lang="bin-NG" dirty="0">
                <a:solidFill>
                  <a:srgbClr val="CE9178"/>
                </a:solidFill>
                <a:latin typeface="Consolas" panose="020B0609020204030204" pitchFamily="49" charset="0"/>
              </a:rPr>
              <a:t>'Content-Type'</a:t>
            </a:r>
            <a:r>
              <a:rPr lang="bin-NG" dirty="0">
                <a:solidFill>
                  <a:srgbClr val="D4D4D4"/>
                </a:solidFill>
                <a:latin typeface="Consolas" panose="020B0609020204030204" pitchFamily="49" charset="0"/>
              </a:rPr>
              <a:t>, </a:t>
            </a:r>
            <a:r>
              <a:rPr lang="bin-NG" dirty="0">
                <a:solidFill>
                  <a:srgbClr val="CE9178"/>
                </a:solidFill>
                <a:latin typeface="Consolas" panose="020B0609020204030204" pitchFamily="49" charset="0"/>
              </a:rPr>
              <a:t>'text/html'</a:t>
            </a:r>
            <a:r>
              <a:rPr lang="bin-NG" dirty="0">
                <a:solidFill>
                  <a:srgbClr val="D4D4D4"/>
                </a:solidFill>
                <a:latin typeface="Consolas" panose="020B0609020204030204" pitchFamily="49" charset="0"/>
              </a:rPr>
              <a:t>)</a:t>
            </a:r>
          </a:p>
          <a:p>
            <a:r>
              <a:rPr lang="bin-NG" dirty="0">
                <a:solidFill>
                  <a:srgbClr val="D4D4D4"/>
                </a:solidFill>
                <a:latin typeface="Consolas" panose="020B0609020204030204" pitchFamily="49" charset="0"/>
              </a:rPr>
              <a:t>    </a:t>
            </a:r>
            <a:r>
              <a:rPr lang="bin-NG" dirty="0">
                <a:solidFill>
                  <a:srgbClr val="9CDCFE"/>
                </a:solidFill>
                <a:latin typeface="Consolas" panose="020B0609020204030204" pitchFamily="49" charset="0"/>
              </a:rPr>
              <a:t>res</a:t>
            </a:r>
            <a:r>
              <a:rPr lang="bin-NG" dirty="0">
                <a:solidFill>
                  <a:srgbClr val="D4D4D4"/>
                </a:solidFill>
                <a:latin typeface="Consolas" panose="020B0609020204030204" pitchFamily="49" charset="0"/>
              </a:rPr>
              <a:t>.</a:t>
            </a:r>
            <a:r>
              <a:rPr lang="bin-NG" dirty="0">
                <a:solidFill>
                  <a:srgbClr val="DCDCAA"/>
                </a:solidFill>
                <a:latin typeface="Consolas" panose="020B0609020204030204" pitchFamily="49" charset="0"/>
              </a:rPr>
              <a:t>send</a:t>
            </a:r>
            <a:r>
              <a:rPr lang="bin-NG" dirty="0">
                <a:solidFill>
                  <a:srgbClr val="D4D4D4"/>
                </a:solidFill>
                <a:latin typeface="Consolas" panose="020B0609020204030204" pitchFamily="49" charset="0"/>
              </a:rPr>
              <a:t>(</a:t>
            </a:r>
            <a:r>
              <a:rPr lang="bin-NG" dirty="0">
                <a:solidFill>
                  <a:srgbClr val="CE9178"/>
                </a:solidFill>
                <a:latin typeface="Consolas" panose="020B0609020204030204" pitchFamily="49" charset="0"/>
              </a:rPr>
              <a:t>`</a:t>
            </a:r>
            <a:endParaRPr lang="bin-NG" dirty="0">
              <a:solidFill>
                <a:srgbClr val="D4D4D4"/>
              </a:solidFill>
              <a:latin typeface="Consolas" panose="020B0609020204030204" pitchFamily="49" charset="0"/>
            </a:endParaRPr>
          </a:p>
          <a:p>
            <a:r>
              <a:rPr lang="bin-NG" dirty="0">
                <a:solidFill>
                  <a:srgbClr val="CE9178"/>
                </a:solidFill>
                <a:latin typeface="Consolas" panose="020B0609020204030204" pitchFamily="49" charset="0"/>
              </a:rPr>
              <a:t>    &lt;header&gt;</a:t>
            </a:r>
            <a:endParaRPr lang="bin-NG" dirty="0">
              <a:solidFill>
                <a:srgbClr val="D4D4D4"/>
              </a:solidFill>
              <a:latin typeface="Consolas" panose="020B0609020204030204" pitchFamily="49" charset="0"/>
            </a:endParaRPr>
          </a:p>
          <a:p>
            <a:r>
              <a:rPr lang="bin-NG" dirty="0">
                <a:solidFill>
                  <a:srgbClr val="CE9178"/>
                </a:solidFill>
                <a:latin typeface="Consolas" panose="020B0609020204030204" pitchFamily="49" charset="0"/>
              </a:rPr>
              <a:t>        &lt;h1&gt;Hola Mundo desde Express....&lt;/h1&gt;</a:t>
            </a:r>
            <a:endParaRPr lang="bin-NG" dirty="0">
              <a:solidFill>
                <a:srgbClr val="D4D4D4"/>
              </a:solidFill>
              <a:latin typeface="Consolas" panose="020B0609020204030204" pitchFamily="49" charset="0"/>
            </a:endParaRPr>
          </a:p>
          <a:p>
            <a:r>
              <a:rPr lang="bin-NG" dirty="0">
                <a:solidFill>
                  <a:srgbClr val="CE9178"/>
                </a:solidFill>
                <a:latin typeface="Consolas" panose="020B0609020204030204" pitchFamily="49" charset="0"/>
              </a:rPr>
              <a:t>    &lt;/header&gt;`</a:t>
            </a:r>
            <a:r>
              <a:rPr lang="bin-NG" dirty="0">
                <a:solidFill>
                  <a:srgbClr val="D4D4D4"/>
                </a:solidFill>
                <a:latin typeface="Consolas" panose="020B0609020204030204" pitchFamily="49" charset="0"/>
              </a:rPr>
              <a:t>)</a:t>
            </a:r>
          </a:p>
          <a:p>
            <a:r>
              <a:rPr lang="bin-NG" dirty="0">
                <a:solidFill>
                  <a:srgbClr val="D4D4D4"/>
                </a:solidFill>
                <a:latin typeface="Consolas" panose="020B0609020204030204" pitchFamily="49" charset="0"/>
              </a:rPr>
              <a:t>})</a:t>
            </a:r>
          </a:p>
        </p:txBody>
      </p:sp>
      <p:pic>
        <p:nvPicPr>
          <p:cNvPr id="4" name="Imagen 3">
            <a:extLst>
              <a:ext uri="{FF2B5EF4-FFF2-40B4-BE49-F238E27FC236}">
                <a16:creationId xmlns:a16="http://schemas.microsoft.com/office/drawing/2014/main" id="{BECC4004-D636-4C06-9B22-FD37BC8201CA}"/>
              </a:ext>
            </a:extLst>
          </p:cNvPr>
          <p:cNvPicPr>
            <a:picLocks noChangeAspect="1"/>
          </p:cNvPicPr>
          <p:nvPr/>
        </p:nvPicPr>
        <p:blipFill>
          <a:blip r:embed="rId4"/>
          <a:stretch>
            <a:fillRect/>
          </a:stretch>
        </p:blipFill>
        <p:spPr>
          <a:xfrm>
            <a:off x="8365343" y="4162763"/>
            <a:ext cx="2507875" cy="2071181"/>
          </a:xfrm>
          <a:prstGeom prst="rect">
            <a:avLst/>
          </a:prstGeom>
        </p:spPr>
      </p:pic>
    </p:spTree>
    <p:extLst>
      <p:ext uri="{BB962C8B-B14F-4D97-AF65-F5344CB8AC3E}">
        <p14:creationId xmlns:p14="http://schemas.microsoft.com/office/powerpoint/2010/main" val="933247600"/>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3172635E-EB71-4027-8A94-9DC977194B85}"/>
              </a:ext>
            </a:extLst>
          </p:cNvPr>
          <p:cNvSpPr>
            <a:spLocks noGrp="1"/>
          </p:cNvSpPr>
          <p:nvPr>
            <p:ph type="title"/>
          </p:nvPr>
        </p:nvSpPr>
        <p:spPr>
          <a:xfrm>
            <a:off x="804673" y="3320859"/>
            <a:ext cx="4524973" cy="2076333"/>
          </a:xfrm>
        </p:spPr>
        <p:txBody>
          <a:bodyPr vert="horz" lIns="91440" tIns="45720" rIns="91440" bIns="45720" rtlCol="0" anchor="t">
            <a:normAutofit/>
          </a:bodyPr>
          <a:lstStyle/>
          <a:p>
            <a:r>
              <a:rPr lang="en-US" sz="4800" dirty="0"/>
              <a:t>Express generator</a:t>
            </a:r>
          </a:p>
        </p:txBody>
      </p:sp>
      <p:sp>
        <p:nvSpPr>
          <p:cNvPr id="14" name="Freeform: Shape 11">
            <a:extLst>
              <a:ext uri="{FF2B5EF4-FFF2-40B4-BE49-F238E27FC236}">
                <a16:creationId xmlns:a16="http://schemas.microsoft.com/office/drawing/2014/main" id="{BCC55ACC-A2F6-403C-A3A4-D59B3734D4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57312" y="381000"/>
            <a:ext cx="6334689" cy="6477000"/>
          </a:xfrm>
          <a:custGeom>
            <a:avLst/>
            <a:gdLst>
              <a:gd name="connsiteX0" fmla="*/ 3561588 w 6334689"/>
              <a:gd name="connsiteY0" fmla="*/ 0 h 6477000"/>
              <a:gd name="connsiteX1" fmla="*/ 6309883 w 6334689"/>
              <a:gd name="connsiteY1" fmla="*/ 1296087 h 6477000"/>
              <a:gd name="connsiteX2" fmla="*/ 6334689 w 6334689"/>
              <a:gd name="connsiteY2" fmla="*/ 1329261 h 6477000"/>
              <a:gd name="connsiteX3" fmla="*/ 6334689 w 6334689"/>
              <a:gd name="connsiteY3" fmla="*/ 5793916 h 6477000"/>
              <a:gd name="connsiteX4" fmla="*/ 6309883 w 6334689"/>
              <a:gd name="connsiteY4" fmla="*/ 5827089 h 6477000"/>
              <a:gd name="connsiteX5" fmla="*/ 5760467 w 6334689"/>
              <a:gd name="connsiteY5" fmla="*/ 6363539 h 6477000"/>
              <a:gd name="connsiteX6" fmla="*/ 5607796 w 6334689"/>
              <a:gd name="connsiteY6" fmla="*/ 6477000 h 6477000"/>
              <a:gd name="connsiteX7" fmla="*/ 1519571 w 6334689"/>
              <a:gd name="connsiteY7" fmla="*/ 6477000 h 6477000"/>
              <a:gd name="connsiteX8" fmla="*/ 1296088 w 6334689"/>
              <a:gd name="connsiteY8" fmla="*/ 6309883 h 6477000"/>
              <a:gd name="connsiteX9" fmla="*/ 0 w 6334689"/>
              <a:gd name="connsiteY9" fmla="*/ 3561588 h 6477000"/>
              <a:gd name="connsiteX10" fmla="*/ 3561588 w 6334689"/>
              <a:gd name="connsiteY10" fmla="*/ 0 h 647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334689" h="6477000">
                <a:moveTo>
                  <a:pt x="3561588" y="0"/>
                </a:moveTo>
                <a:cubicBezTo>
                  <a:pt x="4668032" y="0"/>
                  <a:pt x="5656635" y="504534"/>
                  <a:pt x="6309883" y="1296087"/>
                </a:cubicBezTo>
                <a:lnTo>
                  <a:pt x="6334689" y="1329261"/>
                </a:lnTo>
                <a:lnTo>
                  <a:pt x="6334689" y="5793916"/>
                </a:lnTo>
                <a:lnTo>
                  <a:pt x="6309883" y="5827089"/>
                </a:lnTo>
                <a:cubicBezTo>
                  <a:pt x="6146571" y="6024977"/>
                  <a:pt x="5962299" y="6204927"/>
                  <a:pt x="5760467" y="6363539"/>
                </a:cubicBezTo>
                <a:lnTo>
                  <a:pt x="5607796" y="6477000"/>
                </a:lnTo>
                <a:lnTo>
                  <a:pt x="1519571" y="6477000"/>
                </a:lnTo>
                <a:lnTo>
                  <a:pt x="1296088" y="6309883"/>
                </a:lnTo>
                <a:cubicBezTo>
                  <a:pt x="504535" y="5656635"/>
                  <a:pt x="0" y="4668032"/>
                  <a:pt x="0" y="3561588"/>
                </a:cubicBezTo>
                <a:cubicBezTo>
                  <a:pt x="0" y="1594577"/>
                  <a:pt x="1594577" y="0"/>
                  <a:pt x="3561588"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5" name="Picture 7">
            <a:extLst>
              <a:ext uri="{FF2B5EF4-FFF2-40B4-BE49-F238E27FC236}">
                <a16:creationId xmlns:a16="http://schemas.microsoft.com/office/drawing/2014/main" id="{F757D44E-5065-4FC2-BF52-B70819D012EC}"/>
              </a:ext>
            </a:extLst>
          </p:cNvPr>
          <p:cNvPicPr>
            <a:picLocks noChangeAspect="1"/>
          </p:cNvPicPr>
          <p:nvPr/>
        </p:nvPicPr>
        <p:blipFill rotWithShape="1">
          <a:blip r:embed="rId2"/>
          <a:srcRect t="18155" r="-2" b="-2"/>
          <a:stretch/>
        </p:blipFill>
        <p:spPr>
          <a:xfrm>
            <a:off x="6021086" y="544777"/>
            <a:ext cx="6170914" cy="6313225"/>
          </a:xfrm>
          <a:custGeom>
            <a:avLst/>
            <a:gdLst/>
            <a:ahLst/>
            <a:cxnLst/>
            <a:rect l="l" t="t" r="r" b="b"/>
            <a:pathLst>
              <a:path w="6170914" h="6313225">
                <a:moveTo>
                  <a:pt x="3397813" y="0"/>
                </a:moveTo>
                <a:cubicBezTo>
                  <a:pt x="4453378" y="0"/>
                  <a:pt x="5396522" y="481334"/>
                  <a:pt x="6019731" y="1236489"/>
                </a:cubicBezTo>
                <a:lnTo>
                  <a:pt x="6170914" y="1438663"/>
                </a:lnTo>
                <a:lnTo>
                  <a:pt x="6170914" y="5356963"/>
                </a:lnTo>
                <a:lnTo>
                  <a:pt x="6019731" y="5559138"/>
                </a:lnTo>
                <a:cubicBezTo>
                  <a:pt x="5786028" y="5842321"/>
                  <a:pt x="5507333" y="6086998"/>
                  <a:pt x="5194591" y="6282226"/>
                </a:cubicBezTo>
                <a:lnTo>
                  <a:pt x="5141791" y="6313225"/>
                </a:lnTo>
                <a:lnTo>
                  <a:pt x="1659199" y="6313225"/>
                </a:lnTo>
                <a:lnTo>
                  <a:pt x="1498064" y="6215333"/>
                </a:lnTo>
                <a:cubicBezTo>
                  <a:pt x="594240" y="5604721"/>
                  <a:pt x="0" y="4570663"/>
                  <a:pt x="0" y="3397813"/>
                </a:cubicBezTo>
                <a:cubicBezTo>
                  <a:pt x="0" y="1521253"/>
                  <a:pt x="1521253" y="0"/>
                  <a:pt x="3397813" y="0"/>
                </a:cubicBezTo>
                <a:close/>
              </a:path>
            </a:pathLst>
          </a:custGeom>
        </p:spPr>
      </p:pic>
    </p:spTree>
    <p:extLst>
      <p:ext uri="{BB962C8B-B14F-4D97-AF65-F5344CB8AC3E}">
        <p14:creationId xmlns:p14="http://schemas.microsoft.com/office/powerpoint/2010/main" val="1431956500"/>
      </p:ext>
    </p:extLst>
  </p:cSld>
  <p:clrMapOvr>
    <a:overrideClrMapping bg1="dk1" tx1="lt1" bg2="dk2" tx2="lt2" accent1="accent1" accent2="accent2" accent3="accent3" accent4="accent4" accent5="accent5" accent6="accent6" hlink="hlink" folHlink="folHlink"/>
  </p:clrMapOvr>
</p:sld>
</file>

<file path=ppt/slides/slide1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3C4E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Título 7">
            <a:extLst>
              <a:ext uri="{FF2B5EF4-FFF2-40B4-BE49-F238E27FC236}">
                <a16:creationId xmlns:a16="http://schemas.microsoft.com/office/drawing/2014/main" id="{00DEE77A-2BF5-42FF-A925-24EF8D0C954B}"/>
              </a:ext>
            </a:extLst>
          </p:cNvPr>
          <p:cNvSpPr>
            <a:spLocks noGrp="1"/>
          </p:cNvSpPr>
          <p:nvPr>
            <p:ph type="title"/>
          </p:nvPr>
        </p:nvSpPr>
        <p:spPr>
          <a:xfrm>
            <a:off x="637381" y="1855475"/>
            <a:ext cx="2752354" cy="2709275"/>
          </a:xfrm>
          <a:prstGeom prst="ellipse">
            <a:avLst/>
          </a:prstGeom>
          <a:solidFill>
            <a:srgbClr val="262626"/>
          </a:solidFill>
          <a:ln w="174625" cmpd="thinThick">
            <a:solidFill>
              <a:srgbClr val="262626"/>
            </a:solidFill>
          </a:ln>
        </p:spPr>
        <p:txBody>
          <a:bodyPr anchor="ctr">
            <a:normAutofit/>
          </a:bodyPr>
          <a:lstStyle/>
          <a:p>
            <a:pPr algn="ctr"/>
            <a:r>
              <a:rPr lang="es-ES" sz="2400" dirty="0">
                <a:solidFill>
                  <a:schemeClr val="bg1"/>
                </a:solidFill>
              </a:rPr>
              <a:t>Creación de proyectos</a:t>
            </a:r>
            <a:endParaRPr lang="es-ES" sz="2400" b="1" dirty="0">
              <a:solidFill>
                <a:schemeClr val="bg1"/>
              </a:solidFill>
            </a:endParaRPr>
          </a:p>
        </p:txBody>
      </p:sp>
      <p:sp>
        <p:nvSpPr>
          <p:cNvPr id="5" name="CuadroTexto 4">
            <a:extLst>
              <a:ext uri="{FF2B5EF4-FFF2-40B4-BE49-F238E27FC236}">
                <a16:creationId xmlns:a16="http://schemas.microsoft.com/office/drawing/2014/main" id="{74E1B29E-20E7-4704-846B-CC602EED0313}"/>
              </a:ext>
            </a:extLst>
          </p:cNvPr>
          <p:cNvSpPr txBox="1"/>
          <p:nvPr/>
        </p:nvSpPr>
        <p:spPr>
          <a:xfrm>
            <a:off x="4108711" y="915970"/>
            <a:ext cx="1487651" cy="369332"/>
          </a:xfrm>
          <a:prstGeom prst="rect">
            <a:avLst/>
          </a:prstGeom>
          <a:noFill/>
        </p:spPr>
        <p:txBody>
          <a:bodyPr wrap="none" rtlCol="0">
            <a:spAutoFit/>
          </a:bodyPr>
          <a:lstStyle/>
          <a:p>
            <a:r>
              <a:rPr lang="es-ES" dirty="0"/>
              <a:t>Incorporamos</a:t>
            </a:r>
          </a:p>
        </p:txBody>
      </p:sp>
      <p:sp>
        <p:nvSpPr>
          <p:cNvPr id="6" name="CuadroTexto 5">
            <a:extLst>
              <a:ext uri="{FF2B5EF4-FFF2-40B4-BE49-F238E27FC236}">
                <a16:creationId xmlns:a16="http://schemas.microsoft.com/office/drawing/2014/main" id="{2043FA37-2999-4D87-99EC-91E4F5053E20}"/>
              </a:ext>
            </a:extLst>
          </p:cNvPr>
          <p:cNvSpPr txBox="1"/>
          <p:nvPr/>
        </p:nvSpPr>
        <p:spPr>
          <a:xfrm>
            <a:off x="6262362" y="638971"/>
            <a:ext cx="4415590" cy="923330"/>
          </a:xfrm>
          <a:prstGeom prst="rect">
            <a:avLst/>
          </a:prstGeom>
          <a:noFill/>
        </p:spPr>
        <p:txBody>
          <a:bodyPr wrap="square" rtlCol="0">
            <a:spAutoFit/>
          </a:bodyPr>
          <a:lstStyle/>
          <a:p>
            <a:r>
              <a:rPr lang="es-ES" dirty="0"/>
              <a:t>Un </a:t>
            </a:r>
            <a:r>
              <a:rPr lang="en-US" i="1" dirty="0"/>
              <a:t>framework</a:t>
            </a:r>
            <a:r>
              <a:rPr lang="es-ES" dirty="0"/>
              <a:t>: Express</a:t>
            </a:r>
          </a:p>
          <a:p>
            <a:r>
              <a:rPr lang="es-ES" dirty="0"/>
              <a:t>Un lenguaje de plantillas: Jade</a:t>
            </a:r>
          </a:p>
          <a:p>
            <a:r>
              <a:rPr lang="es-ES" dirty="0"/>
              <a:t>Un preprocesador de CSS: LESS, SASS, </a:t>
            </a:r>
            <a:r>
              <a:rPr lang="en-US" dirty="0"/>
              <a:t>Stylus</a:t>
            </a:r>
          </a:p>
        </p:txBody>
      </p:sp>
      <p:cxnSp>
        <p:nvCxnSpPr>
          <p:cNvPr id="7" name="Conector recto de flecha 6">
            <a:extLst>
              <a:ext uri="{FF2B5EF4-FFF2-40B4-BE49-F238E27FC236}">
                <a16:creationId xmlns:a16="http://schemas.microsoft.com/office/drawing/2014/main" id="{086BF274-A35A-4917-8496-106857709C44}"/>
              </a:ext>
            </a:extLst>
          </p:cNvPr>
          <p:cNvCxnSpPr>
            <a:stCxn id="5" idx="3"/>
            <a:endCxn id="6" idx="1"/>
          </p:cNvCxnSpPr>
          <p:nvPr/>
        </p:nvCxnSpPr>
        <p:spPr>
          <a:xfrm>
            <a:off x="5596362" y="1100636"/>
            <a:ext cx="66600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CuadroTexto 8">
            <a:extLst>
              <a:ext uri="{FF2B5EF4-FFF2-40B4-BE49-F238E27FC236}">
                <a16:creationId xmlns:a16="http://schemas.microsoft.com/office/drawing/2014/main" id="{8AA07031-B1F0-4DC8-A3D1-2FC9FF72EECF}"/>
              </a:ext>
            </a:extLst>
          </p:cNvPr>
          <p:cNvSpPr txBox="1"/>
          <p:nvPr/>
        </p:nvSpPr>
        <p:spPr>
          <a:xfrm>
            <a:off x="6258663" y="1654634"/>
            <a:ext cx="3039358" cy="369332"/>
          </a:xfrm>
          <a:prstGeom prst="rect">
            <a:avLst/>
          </a:prstGeom>
          <a:noFill/>
        </p:spPr>
        <p:txBody>
          <a:bodyPr wrap="none" rtlCol="0">
            <a:spAutoFit/>
          </a:bodyPr>
          <a:lstStyle/>
          <a:p>
            <a:r>
              <a:rPr lang="es-ES" dirty="0"/>
              <a:t>Una arquitectura: REST / MVC </a:t>
            </a:r>
          </a:p>
        </p:txBody>
      </p:sp>
      <p:sp>
        <p:nvSpPr>
          <p:cNvPr id="10" name="CuadroTexto 9">
            <a:extLst>
              <a:ext uri="{FF2B5EF4-FFF2-40B4-BE49-F238E27FC236}">
                <a16:creationId xmlns:a16="http://schemas.microsoft.com/office/drawing/2014/main" id="{A5130DCD-F3EA-4EB7-AF78-30E326F156AB}"/>
              </a:ext>
            </a:extLst>
          </p:cNvPr>
          <p:cNvSpPr txBox="1"/>
          <p:nvPr/>
        </p:nvSpPr>
        <p:spPr>
          <a:xfrm>
            <a:off x="4108711" y="2375709"/>
            <a:ext cx="5919537" cy="646331"/>
          </a:xfrm>
          <a:prstGeom prst="rect">
            <a:avLst/>
          </a:prstGeom>
          <a:noFill/>
        </p:spPr>
        <p:txBody>
          <a:bodyPr wrap="square" rtlCol="0">
            <a:spAutoFit/>
          </a:bodyPr>
          <a:lstStyle/>
          <a:p>
            <a:r>
              <a:rPr lang="es-ES" dirty="0"/>
              <a:t>La estructura básica o armazón (</a:t>
            </a:r>
            <a:r>
              <a:rPr lang="en-US" i="1" dirty="0"/>
              <a:t>scaffolding</a:t>
            </a:r>
            <a:r>
              <a:rPr lang="es-ES" dirty="0"/>
              <a:t>) del proyecto puede generarse de forma automática </a:t>
            </a:r>
          </a:p>
        </p:txBody>
      </p:sp>
      <p:sp>
        <p:nvSpPr>
          <p:cNvPr id="11" name="Rectángulo 10">
            <a:extLst>
              <a:ext uri="{FF2B5EF4-FFF2-40B4-BE49-F238E27FC236}">
                <a16:creationId xmlns:a16="http://schemas.microsoft.com/office/drawing/2014/main" id="{5318E2B9-9C64-4966-A22D-4AE63254B137}"/>
              </a:ext>
            </a:extLst>
          </p:cNvPr>
          <p:cNvSpPr/>
          <p:nvPr/>
        </p:nvSpPr>
        <p:spPr>
          <a:xfrm>
            <a:off x="6053671" y="3219119"/>
            <a:ext cx="3244350" cy="646331"/>
          </a:xfrm>
          <a:prstGeom prst="rect">
            <a:avLst/>
          </a:prstGeom>
        </p:spPr>
        <p:style>
          <a:lnRef idx="1">
            <a:schemeClr val="accent3"/>
          </a:lnRef>
          <a:fillRef idx="2">
            <a:schemeClr val="accent3"/>
          </a:fillRef>
          <a:effectRef idx="1">
            <a:schemeClr val="accent3"/>
          </a:effectRef>
          <a:fontRef idx="minor">
            <a:schemeClr val="dk1"/>
          </a:fontRef>
        </p:style>
        <p:txBody>
          <a:bodyPr wrap="none">
            <a:spAutoFit/>
          </a:bodyPr>
          <a:lstStyle/>
          <a:p>
            <a:r>
              <a:rPr lang="es-ES" noProof="1"/>
              <a:t>npm install express-generator –g</a:t>
            </a:r>
          </a:p>
          <a:p>
            <a:r>
              <a:rPr lang="es-ES" noProof="1"/>
              <a:t>express &lt;nombre del sitio&gt;</a:t>
            </a:r>
          </a:p>
        </p:txBody>
      </p:sp>
      <p:sp>
        <p:nvSpPr>
          <p:cNvPr id="14" name="CuadroTexto 13">
            <a:extLst>
              <a:ext uri="{FF2B5EF4-FFF2-40B4-BE49-F238E27FC236}">
                <a16:creationId xmlns:a16="http://schemas.microsoft.com/office/drawing/2014/main" id="{057EEA7F-3797-4E5E-B0EB-538CE5FFB603}"/>
              </a:ext>
            </a:extLst>
          </p:cNvPr>
          <p:cNvSpPr txBox="1"/>
          <p:nvPr/>
        </p:nvSpPr>
        <p:spPr>
          <a:xfrm>
            <a:off x="4160039" y="4392228"/>
            <a:ext cx="2875413" cy="646331"/>
          </a:xfrm>
          <a:prstGeom prst="rect">
            <a:avLst/>
          </a:prstGeom>
          <a:noFill/>
        </p:spPr>
        <p:txBody>
          <a:bodyPr wrap="square" rtlCol="0">
            <a:spAutoFit/>
          </a:bodyPr>
          <a:lstStyle/>
          <a:p>
            <a:r>
              <a:rPr lang="es-ES" dirty="0"/>
              <a:t>Instalamos les dependencias referidas en </a:t>
            </a:r>
            <a:r>
              <a:rPr lang="bin-NG" dirty="0"/>
              <a:t>package.json: </a:t>
            </a:r>
          </a:p>
        </p:txBody>
      </p:sp>
      <p:cxnSp>
        <p:nvCxnSpPr>
          <p:cNvPr id="16" name="Conector recto de flecha 15">
            <a:extLst>
              <a:ext uri="{FF2B5EF4-FFF2-40B4-BE49-F238E27FC236}">
                <a16:creationId xmlns:a16="http://schemas.microsoft.com/office/drawing/2014/main" id="{BEDF05DB-3E73-4579-850E-636B974FA94F}"/>
              </a:ext>
            </a:extLst>
          </p:cNvPr>
          <p:cNvCxnSpPr>
            <a:cxnSpLocks/>
            <a:stCxn id="14" idx="3"/>
            <a:endCxn id="17" idx="1"/>
          </p:cNvCxnSpPr>
          <p:nvPr/>
        </p:nvCxnSpPr>
        <p:spPr>
          <a:xfrm flipV="1">
            <a:off x="7035452" y="4715393"/>
            <a:ext cx="996999"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Rectángulo 16">
            <a:extLst>
              <a:ext uri="{FF2B5EF4-FFF2-40B4-BE49-F238E27FC236}">
                <a16:creationId xmlns:a16="http://schemas.microsoft.com/office/drawing/2014/main" id="{7F96D859-280F-4D1D-9DD6-21A69FD9E310}"/>
              </a:ext>
            </a:extLst>
          </p:cNvPr>
          <p:cNvSpPr/>
          <p:nvPr/>
        </p:nvSpPr>
        <p:spPr>
          <a:xfrm>
            <a:off x="8032451" y="4530727"/>
            <a:ext cx="1218026" cy="369332"/>
          </a:xfrm>
          <a:prstGeom prst="rect">
            <a:avLst/>
          </a:prstGeom>
        </p:spPr>
        <p:style>
          <a:lnRef idx="1">
            <a:schemeClr val="accent3"/>
          </a:lnRef>
          <a:fillRef idx="2">
            <a:schemeClr val="accent3"/>
          </a:fillRef>
          <a:effectRef idx="1">
            <a:schemeClr val="accent3"/>
          </a:effectRef>
          <a:fontRef idx="minor">
            <a:schemeClr val="dk1"/>
          </a:fontRef>
        </p:style>
        <p:txBody>
          <a:bodyPr wrap="none">
            <a:spAutoFit/>
          </a:bodyPr>
          <a:lstStyle/>
          <a:p>
            <a:r>
              <a:rPr lang="bin-NG" dirty="0">
                <a:solidFill>
                  <a:schemeClr val="dk1"/>
                </a:solidFill>
              </a:rPr>
              <a:t>npm install</a:t>
            </a:r>
            <a:endParaRPr lang="es-ES" dirty="0">
              <a:solidFill>
                <a:schemeClr val="dk1"/>
              </a:solidFill>
            </a:endParaRPr>
          </a:p>
        </p:txBody>
      </p:sp>
      <p:sp>
        <p:nvSpPr>
          <p:cNvPr id="20" name="Rectángulo 19">
            <a:extLst>
              <a:ext uri="{FF2B5EF4-FFF2-40B4-BE49-F238E27FC236}">
                <a16:creationId xmlns:a16="http://schemas.microsoft.com/office/drawing/2014/main" id="{C1FEC83E-CCA0-4E6C-A666-2B688A271DB2}"/>
              </a:ext>
            </a:extLst>
          </p:cNvPr>
          <p:cNvSpPr/>
          <p:nvPr/>
        </p:nvSpPr>
        <p:spPr>
          <a:xfrm>
            <a:off x="4108711" y="5602031"/>
            <a:ext cx="4496744" cy="369332"/>
          </a:xfrm>
          <a:prstGeom prst="rect">
            <a:avLst/>
          </a:prstGeom>
        </p:spPr>
        <p:txBody>
          <a:bodyPr wrap="none">
            <a:spAutoFit/>
          </a:bodyPr>
          <a:lstStyle/>
          <a:p>
            <a:r>
              <a:rPr lang="es-ES" dirty="0"/>
              <a:t> Establecemos SET DEBUG=web:* &amp; npm </a:t>
            </a:r>
            <a:r>
              <a:rPr lang="es-ES" dirty="0" err="1"/>
              <a:t>start</a:t>
            </a:r>
            <a:endParaRPr lang="es-ES" dirty="0"/>
          </a:p>
        </p:txBody>
      </p:sp>
    </p:spTree>
    <p:extLst>
      <p:ext uri="{BB962C8B-B14F-4D97-AF65-F5344CB8AC3E}">
        <p14:creationId xmlns:p14="http://schemas.microsoft.com/office/powerpoint/2010/main" val="31828943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10">
            <a:extLst>
              <a:ext uri="{FF2B5EF4-FFF2-40B4-BE49-F238E27FC236}">
                <a16:creationId xmlns:a16="http://schemas.microsoft.com/office/drawing/2014/main" id="{7517A47C-B2E5-4B79-8061-D74B1311A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9" name="Freeform: Shape 12">
            <a:extLst>
              <a:ext uri="{FF2B5EF4-FFF2-40B4-BE49-F238E27FC236}">
                <a16:creationId xmlns:a16="http://schemas.microsoft.com/office/drawing/2014/main" id="{C505E780-2083-4CB5-A42A-5E0E2908EC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8889" cy="6858000"/>
          </a:xfrm>
          <a:custGeom>
            <a:avLst/>
            <a:gdLst>
              <a:gd name="connsiteX0" fmla="*/ 0 w 4818889"/>
              <a:gd name="connsiteY0" fmla="*/ 0 h 6858000"/>
              <a:gd name="connsiteX1" fmla="*/ 3605911 w 4818889"/>
              <a:gd name="connsiteY1" fmla="*/ 0 h 6858000"/>
              <a:gd name="connsiteX2" fmla="*/ 3668894 w 4818889"/>
              <a:gd name="connsiteY2" fmla="*/ 69271 h 6858000"/>
              <a:gd name="connsiteX3" fmla="*/ 4818889 w 4818889"/>
              <a:gd name="connsiteY3" fmla="*/ 3429000 h 6858000"/>
              <a:gd name="connsiteX4" fmla="*/ 3668894 w 4818889"/>
              <a:gd name="connsiteY4" fmla="*/ 6788730 h 6858000"/>
              <a:gd name="connsiteX5" fmla="*/ 3605911 w 4818889"/>
              <a:gd name="connsiteY5" fmla="*/ 6858000 h 6858000"/>
              <a:gd name="connsiteX6" fmla="*/ 0 w 481888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8889" h="6858000">
                <a:moveTo>
                  <a:pt x="0" y="0"/>
                </a:moveTo>
                <a:lnTo>
                  <a:pt x="3605911" y="0"/>
                </a:lnTo>
                <a:lnTo>
                  <a:pt x="3668894" y="69271"/>
                </a:lnTo>
                <a:cubicBezTo>
                  <a:pt x="4379420" y="929100"/>
                  <a:pt x="4818889" y="2116944"/>
                  <a:pt x="4818889" y="3429000"/>
                </a:cubicBezTo>
                <a:cubicBezTo>
                  <a:pt x="4818889" y="4741056"/>
                  <a:pt x="4379420" y="5928900"/>
                  <a:pt x="3668894" y="6788730"/>
                </a:cubicBezTo>
                <a:lnTo>
                  <a:pt x="3605911"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useBgFill="1">
        <p:nvSpPr>
          <p:cNvPr id="10" name="Freeform: Shape 14">
            <a:extLst>
              <a:ext uri="{FF2B5EF4-FFF2-40B4-BE49-F238E27FC236}">
                <a16:creationId xmlns:a16="http://schemas.microsoft.com/office/drawing/2014/main" id="{D2C0AE1C-0118-41AE-8A10-7CDCBF10E9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1477" cy="6858000"/>
          </a:xfrm>
          <a:custGeom>
            <a:avLst/>
            <a:gdLst>
              <a:gd name="connsiteX0" fmla="*/ 0 w 4811477"/>
              <a:gd name="connsiteY0" fmla="*/ 0 h 6858000"/>
              <a:gd name="connsiteX1" fmla="*/ 3598499 w 4811477"/>
              <a:gd name="connsiteY1" fmla="*/ 0 h 6858000"/>
              <a:gd name="connsiteX2" fmla="*/ 3661482 w 4811477"/>
              <a:gd name="connsiteY2" fmla="*/ 69271 h 6858000"/>
              <a:gd name="connsiteX3" fmla="*/ 4811477 w 4811477"/>
              <a:gd name="connsiteY3" fmla="*/ 3429000 h 6858000"/>
              <a:gd name="connsiteX4" fmla="*/ 3661482 w 4811477"/>
              <a:gd name="connsiteY4" fmla="*/ 6788730 h 6858000"/>
              <a:gd name="connsiteX5" fmla="*/ 3598499 w 4811477"/>
              <a:gd name="connsiteY5" fmla="*/ 6858000 h 6858000"/>
              <a:gd name="connsiteX6" fmla="*/ 0 w 481147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1477" h="6858000">
                <a:moveTo>
                  <a:pt x="0" y="0"/>
                </a:moveTo>
                <a:lnTo>
                  <a:pt x="3598499" y="0"/>
                </a:lnTo>
                <a:lnTo>
                  <a:pt x="3661482" y="69271"/>
                </a:lnTo>
                <a:cubicBezTo>
                  <a:pt x="4372008" y="929100"/>
                  <a:pt x="4811477" y="2116944"/>
                  <a:pt x="4811477" y="3429000"/>
                </a:cubicBezTo>
                <a:cubicBezTo>
                  <a:pt x="4811477" y="4741056"/>
                  <a:pt x="4372008" y="5928900"/>
                  <a:pt x="3661482" y="6788730"/>
                </a:cubicBezTo>
                <a:lnTo>
                  <a:pt x="3598499"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D0DD54C8-DF9E-402E-8746-306C73E66C07}"/>
              </a:ext>
            </a:extLst>
          </p:cNvPr>
          <p:cNvSpPr>
            <a:spLocks noGrp="1"/>
          </p:cNvSpPr>
          <p:nvPr>
            <p:ph type="title"/>
          </p:nvPr>
        </p:nvSpPr>
        <p:spPr>
          <a:xfrm>
            <a:off x="621792" y="1161288"/>
            <a:ext cx="3602736" cy="4526280"/>
          </a:xfrm>
        </p:spPr>
        <p:txBody>
          <a:bodyPr>
            <a:normAutofit/>
          </a:bodyPr>
          <a:lstStyle/>
          <a:p>
            <a:r>
              <a:rPr lang="es-ES" sz="4000" dirty="0"/>
              <a:t>Planteado sin complicaciones innecesarias</a:t>
            </a:r>
            <a:br>
              <a:rPr lang="es-ES" sz="4000" dirty="0"/>
            </a:br>
            <a:endParaRPr lang="es-ES" sz="4000" dirty="0"/>
          </a:p>
        </p:txBody>
      </p:sp>
      <p:sp>
        <p:nvSpPr>
          <p:cNvPr id="12" name="Rectangle 16">
            <a:extLst>
              <a:ext uri="{FF2B5EF4-FFF2-40B4-BE49-F238E27FC236}">
                <a16:creationId xmlns:a16="http://schemas.microsoft.com/office/drawing/2014/main" id="{463EEC44-1BA3-44ED-81FC-A644B04B2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081528"/>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graphicFrame>
        <p:nvGraphicFramePr>
          <p:cNvPr id="14" name="Marcador de contenido 3">
            <a:extLst>
              <a:ext uri="{FF2B5EF4-FFF2-40B4-BE49-F238E27FC236}">
                <a16:creationId xmlns:a16="http://schemas.microsoft.com/office/drawing/2014/main" id="{63E375C6-AE7B-44D0-AC5C-9EB6EADFC146}"/>
              </a:ext>
            </a:extLst>
          </p:cNvPr>
          <p:cNvGraphicFramePr>
            <a:graphicFrameLocks noGrp="1"/>
          </p:cNvGraphicFramePr>
          <p:nvPr>
            <p:ph idx="1"/>
            <p:extLst>
              <p:ext uri="{D42A27DB-BD31-4B8C-83A1-F6EECF244321}">
                <p14:modId xmlns:p14="http://schemas.microsoft.com/office/powerpoint/2010/main" val="1622604022"/>
              </p:ext>
            </p:extLst>
          </p:nvPr>
        </p:nvGraphicFramePr>
        <p:xfrm>
          <a:off x="5303520" y="676656"/>
          <a:ext cx="6364224" cy="551383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402230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049E746-90C5-4C4B-BD09-6559191701ED}"/>
              </a:ext>
            </a:extLst>
          </p:cNvPr>
          <p:cNvSpPr>
            <a:spLocks noGrp="1"/>
          </p:cNvSpPr>
          <p:nvPr>
            <p:ph type="title"/>
          </p:nvPr>
        </p:nvSpPr>
        <p:spPr>
          <a:xfrm>
            <a:off x="1136428" y="627564"/>
            <a:ext cx="7474172" cy="1325563"/>
          </a:xfrm>
        </p:spPr>
        <p:txBody>
          <a:bodyPr>
            <a:normAutofit/>
          </a:bodyPr>
          <a:lstStyle/>
          <a:p>
            <a:r>
              <a:rPr lang="es-ES" dirty="0"/>
              <a:t>Entorno</a:t>
            </a:r>
          </a:p>
        </p:txBody>
      </p:sp>
      <p:sp>
        <p:nvSpPr>
          <p:cNvPr id="3" name="Marcador de contenido 2">
            <a:extLst>
              <a:ext uri="{FF2B5EF4-FFF2-40B4-BE49-F238E27FC236}">
                <a16:creationId xmlns:a16="http://schemas.microsoft.com/office/drawing/2014/main" id="{6C795129-ED3A-44AB-8B20-C28E3CFBA229}"/>
              </a:ext>
            </a:extLst>
          </p:cNvPr>
          <p:cNvSpPr>
            <a:spLocks noGrp="1"/>
          </p:cNvSpPr>
          <p:nvPr>
            <p:ph idx="1"/>
          </p:nvPr>
        </p:nvSpPr>
        <p:spPr>
          <a:xfrm>
            <a:off x="1136429" y="2278173"/>
            <a:ext cx="6467867" cy="3450613"/>
          </a:xfrm>
        </p:spPr>
        <p:txBody>
          <a:bodyPr anchor="ctr">
            <a:normAutofit/>
          </a:bodyPr>
          <a:lstStyle/>
          <a:p>
            <a:r>
              <a:rPr lang="es-ES" sz="1700" dirty="0"/>
              <a:t>Variables de entorno</a:t>
            </a:r>
          </a:p>
          <a:p>
            <a:pPr lvl="1"/>
            <a:r>
              <a:rPr lang="es-ES" sz="1700" dirty="0"/>
              <a:t>En Windows se establecen con SET &lt;nombre&gt; = valor: SET NODE_ENV=</a:t>
            </a:r>
            <a:r>
              <a:rPr lang="bin-NG" sz="1700" dirty="0"/>
              <a:t>develop</a:t>
            </a:r>
          </a:p>
          <a:p>
            <a:pPr lvl="1"/>
            <a:r>
              <a:rPr lang="es-ES" sz="1700" dirty="0"/>
              <a:t>Pueden conocerse con SET</a:t>
            </a:r>
          </a:p>
          <a:p>
            <a:r>
              <a:rPr lang="es-ES" sz="1700" dirty="0"/>
              <a:t>Scripts de npm</a:t>
            </a:r>
          </a:p>
          <a:p>
            <a:pPr lvl="1"/>
            <a:r>
              <a:rPr lang="es-ES" sz="1700" dirty="0"/>
              <a:t>Conjunto de instrucciones asociadas a un nombre</a:t>
            </a:r>
          </a:p>
          <a:p>
            <a:pPr marL="914400" lvl="2" indent="0">
              <a:buNone/>
            </a:pPr>
            <a:r>
              <a:rPr lang="bin-NG" sz="1700" dirty="0"/>
              <a:t>"start": "node ./bin/www", </a:t>
            </a:r>
          </a:p>
          <a:p>
            <a:pPr marL="914400" lvl="2" indent="0">
              <a:buNone/>
            </a:pPr>
            <a:r>
              <a:rPr lang="bin-NG" sz="1700" dirty="0"/>
              <a:t> "dev": "SET DEBUG=web:* &amp; SET PORT=3080 &amp; npm start“</a:t>
            </a:r>
            <a:endParaRPr lang="es-ES" sz="1700" dirty="0"/>
          </a:p>
          <a:p>
            <a:pPr lvl="1"/>
            <a:r>
              <a:rPr lang="es-ES" sz="1700" dirty="0"/>
              <a:t>Desde consola </a:t>
            </a:r>
            <a:r>
              <a:rPr lang="bin-NG" sz="1700" dirty="0"/>
              <a:t>npm start / npm run dev</a:t>
            </a:r>
            <a:r>
              <a:rPr lang="es-ES" sz="1700" dirty="0"/>
              <a:t>	</a:t>
            </a:r>
            <a:endParaRPr lang="bin-NG" sz="1700" dirty="0"/>
          </a:p>
          <a:p>
            <a:r>
              <a:rPr lang="es-ES" sz="1700" dirty="0"/>
              <a:t>Fichero README.md: Descripción e instrucciones</a:t>
            </a:r>
          </a:p>
          <a:p>
            <a:r>
              <a:rPr lang="es-ES" sz="1700" dirty="0"/>
              <a:t>Acceso desde </a:t>
            </a:r>
            <a:r>
              <a:rPr lang="en-US" sz="1700" dirty="0"/>
              <a:t>NodeJS</a:t>
            </a:r>
            <a:r>
              <a:rPr lang="es-ES" sz="1700" dirty="0"/>
              <a:t>: </a:t>
            </a:r>
            <a:r>
              <a:rPr lang="bin-NG" sz="1700" dirty="0"/>
              <a:t>process.env</a:t>
            </a:r>
          </a:p>
        </p:txBody>
      </p:sp>
      <p:sp>
        <p:nvSpPr>
          <p:cNvPr id="10" name="Rectangle 9">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88880" y="0"/>
            <a:ext cx="210312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5400" y="2358913"/>
            <a:ext cx="2140172" cy="2140172"/>
          </a:xfrm>
          <a:prstGeom prst="ellipse">
            <a:avLst/>
          </a:prstGeom>
          <a:solidFill>
            <a:srgbClr val="FFFFFF"/>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a:extLst>
              <a:ext uri="{FF2B5EF4-FFF2-40B4-BE49-F238E27FC236}">
                <a16:creationId xmlns:a16="http://schemas.microsoft.com/office/drawing/2014/main" id="{2E4D12E1-F0D0-49B7-9EE8-1D8E32C0CC7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13987" y="2857501"/>
            <a:ext cx="1142998" cy="1142998"/>
          </a:xfrm>
          <a:prstGeom prst="rect">
            <a:avLst/>
          </a:prstGeom>
        </p:spPr>
      </p:pic>
    </p:spTree>
    <p:extLst>
      <p:ext uri="{BB962C8B-B14F-4D97-AF65-F5344CB8AC3E}">
        <p14:creationId xmlns:p14="http://schemas.microsoft.com/office/powerpoint/2010/main" val="373996049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Freeform: Shape 8">
            <a:extLst>
              <a:ext uri="{FF2B5EF4-FFF2-40B4-BE49-F238E27FC236}">
                <a16:creationId xmlns:a16="http://schemas.microsoft.com/office/drawing/2014/main" id="{CA815F2C-4E80-4019-8E59-FAD3F7F847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009304" cy="6858000"/>
          </a:xfrm>
          <a:custGeom>
            <a:avLst/>
            <a:gdLst>
              <a:gd name="connsiteX0" fmla="*/ 8239723 w 12009304"/>
              <a:gd name="connsiteY0" fmla="*/ 5083103 h 6858000"/>
              <a:gd name="connsiteX1" fmla="*/ 9505105 w 12009304"/>
              <a:gd name="connsiteY1" fmla="*/ 5083103 h 6858000"/>
              <a:gd name="connsiteX2" fmla="*/ 9564676 w 12009304"/>
              <a:gd name="connsiteY2" fmla="*/ 5091016 h 6858000"/>
              <a:gd name="connsiteX3" fmla="*/ 9605648 w 12009304"/>
              <a:gd name="connsiteY3" fmla="*/ 5108194 h 6858000"/>
              <a:gd name="connsiteX4" fmla="*/ 9580608 w 12009304"/>
              <a:gd name="connsiteY4" fmla="*/ 5151499 h 6858000"/>
              <a:gd name="connsiteX5" fmla="*/ 8693486 w 12009304"/>
              <a:gd name="connsiteY5" fmla="*/ 6685800 h 6858000"/>
              <a:gd name="connsiteX6" fmla="*/ 8595419 w 12009304"/>
              <a:gd name="connsiteY6" fmla="*/ 6814017 h 6858000"/>
              <a:gd name="connsiteX7" fmla="*/ 8545620 w 12009304"/>
              <a:gd name="connsiteY7" fmla="*/ 6858000 h 6858000"/>
              <a:gd name="connsiteX8" fmla="*/ 7612173 w 12009304"/>
              <a:gd name="connsiteY8" fmla="*/ 6858000 h 6858000"/>
              <a:gd name="connsiteX9" fmla="*/ 7591825 w 12009304"/>
              <a:gd name="connsiteY9" fmla="*/ 6822959 h 6858000"/>
              <a:gd name="connsiteX10" fmla="*/ 7411622 w 12009304"/>
              <a:gd name="connsiteY10" fmla="*/ 6512633 h 6858000"/>
              <a:gd name="connsiteX11" fmla="*/ 7411622 w 12009304"/>
              <a:gd name="connsiteY11" fmla="*/ 6289354 h 6858000"/>
              <a:gd name="connsiteX12" fmla="*/ 8045680 w 12009304"/>
              <a:gd name="connsiteY12" fmla="*/ 5197465 h 6858000"/>
              <a:gd name="connsiteX13" fmla="*/ 8239723 w 12009304"/>
              <a:gd name="connsiteY13" fmla="*/ 5083103 h 6858000"/>
              <a:gd name="connsiteX14" fmla="*/ 10622296 w 12009304"/>
              <a:gd name="connsiteY14" fmla="*/ 1326563 h 6858000"/>
              <a:gd name="connsiteX15" fmla="*/ 11448522 w 12009304"/>
              <a:gd name="connsiteY15" fmla="*/ 1326563 h 6858000"/>
              <a:gd name="connsiteX16" fmla="*/ 11577006 w 12009304"/>
              <a:gd name="connsiteY16" fmla="*/ 1401233 h 6858000"/>
              <a:gd name="connsiteX17" fmla="*/ 11989228 w 12009304"/>
              <a:gd name="connsiteY17" fmla="*/ 2114179 h 6858000"/>
              <a:gd name="connsiteX18" fmla="*/ 11989228 w 12009304"/>
              <a:gd name="connsiteY18" fmla="*/ 2259969 h 6858000"/>
              <a:gd name="connsiteX19" fmla="*/ 11577006 w 12009304"/>
              <a:gd name="connsiteY19" fmla="*/ 2972914 h 6858000"/>
              <a:gd name="connsiteX20" fmla="*/ 11448522 w 12009304"/>
              <a:gd name="connsiteY20" fmla="*/ 3047587 h 6858000"/>
              <a:gd name="connsiteX21" fmla="*/ 10622296 w 12009304"/>
              <a:gd name="connsiteY21" fmla="*/ 3047587 h 6858000"/>
              <a:gd name="connsiteX22" fmla="*/ 10495594 w 12009304"/>
              <a:gd name="connsiteY22" fmla="*/ 2972914 h 6858000"/>
              <a:gd name="connsiteX23" fmla="*/ 10081589 w 12009304"/>
              <a:gd name="connsiteY23" fmla="*/ 2259969 h 6858000"/>
              <a:gd name="connsiteX24" fmla="*/ 10081589 w 12009304"/>
              <a:gd name="connsiteY24" fmla="*/ 2114179 h 6858000"/>
              <a:gd name="connsiteX25" fmla="*/ 10495594 w 12009304"/>
              <a:gd name="connsiteY25" fmla="*/ 1401233 h 6858000"/>
              <a:gd name="connsiteX26" fmla="*/ 10622296 w 12009304"/>
              <a:gd name="connsiteY26" fmla="*/ 1326563 h 6858000"/>
              <a:gd name="connsiteX27" fmla="*/ 0 w 12009304"/>
              <a:gd name="connsiteY27" fmla="*/ 0 h 6858000"/>
              <a:gd name="connsiteX28" fmla="*/ 4457990 w 12009304"/>
              <a:gd name="connsiteY28" fmla="*/ 0 h 6858000"/>
              <a:gd name="connsiteX29" fmla="*/ 5902610 w 12009304"/>
              <a:gd name="connsiteY29" fmla="*/ 0 h 6858000"/>
              <a:gd name="connsiteX30" fmla="*/ 8476869 w 12009304"/>
              <a:gd name="connsiteY30" fmla="*/ 0 h 6858000"/>
              <a:gd name="connsiteX31" fmla="*/ 8535933 w 12009304"/>
              <a:gd name="connsiteY31" fmla="*/ 39849 h 6858000"/>
              <a:gd name="connsiteX32" fmla="*/ 8693486 w 12009304"/>
              <a:gd name="connsiteY32" fmla="*/ 220603 h 6858000"/>
              <a:gd name="connsiteX33" fmla="*/ 10389180 w 12009304"/>
              <a:gd name="connsiteY33" fmla="*/ 3153347 h 6858000"/>
              <a:gd name="connsiteX34" fmla="*/ 10389180 w 12009304"/>
              <a:gd name="connsiteY34" fmla="*/ 3753061 h 6858000"/>
              <a:gd name="connsiteX35" fmla="*/ 9759557 w 12009304"/>
              <a:gd name="connsiteY35" fmla="*/ 4842009 h 6858000"/>
              <a:gd name="connsiteX36" fmla="*/ 9706493 w 12009304"/>
              <a:gd name="connsiteY36" fmla="*/ 4933778 h 6858000"/>
              <a:gd name="connsiteX37" fmla="*/ 9708360 w 12009304"/>
              <a:gd name="connsiteY37" fmla="*/ 4934561 h 6858000"/>
              <a:gd name="connsiteX38" fmla="*/ 9802002 w 12009304"/>
              <a:gd name="connsiteY38" fmla="*/ 5029008 h 6858000"/>
              <a:gd name="connsiteX39" fmla="*/ 10514131 w 12009304"/>
              <a:gd name="connsiteY39" fmla="*/ 6260653 h 6858000"/>
              <a:gd name="connsiteX40" fmla="*/ 10514131 w 12009304"/>
              <a:gd name="connsiteY40" fmla="*/ 6512512 h 6858000"/>
              <a:gd name="connsiteX41" fmla="*/ 10340271 w 12009304"/>
              <a:gd name="connsiteY41" fmla="*/ 6813206 h 6858000"/>
              <a:gd name="connsiteX42" fmla="*/ 10314372 w 12009304"/>
              <a:gd name="connsiteY42" fmla="*/ 6858000 h 6858000"/>
              <a:gd name="connsiteX43" fmla="*/ 10119136 w 12009304"/>
              <a:gd name="connsiteY43" fmla="*/ 6858000 h 6858000"/>
              <a:gd name="connsiteX44" fmla="*/ 10122008 w 12009304"/>
              <a:gd name="connsiteY44" fmla="*/ 6853033 h 6858000"/>
              <a:gd name="connsiteX45" fmla="*/ 10327158 w 12009304"/>
              <a:gd name="connsiteY45" fmla="*/ 6498223 h 6858000"/>
              <a:gd name="connsiteX46" fmla="*/ 10327158 w 12009304"/>
              <a:gd name="connsiteY46" fmla="*/ 6274942 h 6858000"/>
              <a:gd name="connsiteX47" fmla="*/ 9695832 w 12009304"/>
              <a:gd name="connsiteY47" fmla="*/ 5183053 h 6858000"/>
              <a:gd name="connsiteX48" fmla="*/ 9612819 w 12009304"/>
              <a:gd name="connsiteY48" fmla="*/ 5099323 h 6858000"/>
              <a:gd name="connsiteX49" fmla="*/ 9603213 w 12009304"/>
              <a:gd name="connsiteY49" fmla="*/ 5095298 h 6858000"/>
              <a:gd name="connsiteX50" fmla="*/ 9654707 w 12009304"/>
              <a:gd name="connsiteY50" fmla="*/ 5006238 h 6858000"/>
              <a:gd name="connsiteX51" fmla="*/ 9693004 w 12009304"/>
              <a:gd name="connsiteY51" fmla="*/ 4940002 h 6858000"/>
              <a:gd name="connsiteX52" fmla="*/ 9653283 w 12009304"/>
              <a:gd name="connsiteY52" fmla="*/ 4923348 h 6858000"/>
              <a:gd name="connsiteX53" fmla="*/ 9586087 w 12009304"/>
              <a:gd name="connsiteY53" fmla="*/ 4914420 h 6858000"/>
              <a:gd name="connsiteX54" fmla="*/ 8158743 w 12009304"/>
              <a:gd name="connsiteY54" fmla="*/ 4914420 h 6858000"/>
              <a:gd name="connsiteX55" fmla="*/ 7939863 w 12009304"/>
              <a:gd name="connsiteY55" fmla="*/ 5043420 h 6858000"/>
              <a:gd name="connsiteX56" fmla="*/ 7224650 w 12009304"/>
              <a:gd name="connsiteY56" fmla="*/ 6275065 h 6858000"/>
              <a:gd name="connsiteX57" fmla="*/ 7224650 w 12009304"/>
              <a:gd name="connsiteY57" fmla="*/ 6526922 h 6858000"/>
              <a:gd name="connsiteX58" fmla="*/ 7350544 w 12009304"/>
              <a:gd name="connsiteY58" fmla="*/ 6743723 h 6858000"/>
              <a:gd name="connsiteX59" fmla="*/ 7416905 w 12009304"/>
              <a:gd name="connsiteY59" fmla="*/ 6858000 h 6858000"/>
              <a:gd name="connsiteX60" fmla="*/ 5902610 w 12009304"/>
              <a:gd name="connsiteY60" fmla="*/ 6858000 h 6858000"/>
              <a:gd name="connsiteX61" fmla="*/ 4389357 w 12009304"/>
              <a:gd name="connsiteY61" fmla="*/ 6858000 h 6858000"/>
              <a:gd name="connsiteX62" fmla="*/ 0 w 12009304"/>
              <a:gd name="connsiteY62"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2009304" h="6858000">
                <a:moveTo>
                  <a:pt x="8239723" y="5083103"/>
                </a:moveTo>
                <a:cubicBezTo>
                  <a:pt x="8239723" y="5083103"/>
                  <a:pt x="8239723" y="5083103"/>
                  <a:pt x="9505105" y="5083103"/>
                </a:cubicBezTo>
                <a:cubicBezTo>
                  <a:pt x="9525601" y="5083103"/>
                  <a:pt x="9545588" y="5085825"/>
                  <a:pt x="9564676" y="5091016"/>
                </a:cubicBezTo>
                <a:lnTo>
                  <a:pt x="9605648" y="5108194"/>
                </a:lnTo>
                <a:lnTo>
                  <a:pt x="9580608" y="5151499"/>
                </a:lnTo>
                <a:cubicBezTo>
                  <a:pt x="9354208" y="5543062"/>
                  <a:pt x="9064418" y="6044264"/>
                  <a:pt x="8693486" y="6685800"/>
                </a:cubicBezTo>
                <a:cubicBezTo>
                  <a:pt x="8665958" y="6733339"/>
                  <a:pt x="8632925" y="6776306"/>
                  <a:pt x="8595419" y="6814017"/>
                </a:cubicBezTo>
                <a:lnTo>
                  <a:pt x="8545620" y="6858000"/>
                </a:lnTo>
                <a:lnTo>
                  <a:pt x="7612173" y="6858000"/>
                </a:lnTo>
                <a:lnTo>
                  <a:pt x="7591825" y="6822959"/>
                </a:lnTo>
                <a:cubicBezTo>
                  <a:pt x="7538315" y="6730809"/>
                  <a:pt x="7478495" y="6627794"/>
                  <a:pt x="7411622" y="6512633"/>
                </a:cubicBezTo>
                <a:cubicBezTo>
                  <a:pt x="7370628" y="6444560"/>
                  <a:pt x="7370628" y="6357427"/>
                  <a:pt x="7411622" y="6289354"/>
                </a:cubicBezTo>
                <a:cubicBezTo>
                  <a:pt x="7411622" y="6289354"/>
                  <a:pt x="7411622" y="6289354"/>
                  <a:pt x="8045680" y="5197465"/>
                </a:cubicBezTo>
                <a:cubicBezTo>
                  <a:pt x="8083943" y="5126669"/>
                  <a:pt x="8160465" y="5083103"/>
                  <a:pt x="8239723" y="5083103"/>
                </a:cubicBezTo>
                <a:close/>
                <a:moveTo>
                  <a:pt x="10622296" y="1326563"/>
                </a:moveTo>
                <a:cubicBezTo>
                  <a:pt x="10622296" y="1326563"/>
                  <a:pt x="10622296" y="1326563"/>
                  <a:pt x="11448522" y="1326563"/>
                </a:cubicBezTo>
                <a:cubicBezTo>
                  <a:pt x="11502058" y="1326563"/>
                  <a:pt x="11550238" y="1355009"/>
                  <a:pt x="11577006" y="1401233"/>
                </a:cubicBezTo>
                <a:cubicBezTo>
                  <a:pt x="11577006" y="1401233"/>
                  <a:pt x="11577006" y="1401233"/>
                  <a:pt x="11989228" y="2114179"/>
                </a:cubicBezTo>
                <a:cubicBezTo>
                  <a:pt x="12015996" y="2158629"/>
                  <a:pt x="12015996" y="2215522"/>
                  <a:pt x="11989228" y="2259969"/>
                </a:cubicBezTo>
                <a:cubicBezTo>
                  <a:pt x="11989228" y="2259969"/>
                  <a:pt x="11989228" y="2259969"/>
                  <a:pt x="11577006" y="2972914"/>
                </a:cubicBezTo>
                <a:cubicBezTo>
                  <a:pt x="11550238" y="3019141"/>
                  <a:pt x="11502058" y="3047587"/>
                  <a:pt x="11448522" y="3047587"/>
                </a:cubicBezTo>
                <a:cubicBezTo>
                  <a:pt x="11448522" y="3047587"/>
                  <a:pt x="11448522" y="3047587"/>
                  <a:pt x="10622296" y="3047587"/>
                </a:cubicBezTo>
                <a:cubicBezTo>
                  <a:pt x="10570544" y="3047587"/>
                  <a:pt x="10520578" y="3019141"/>
                  <a:pt x="10495594" y="2972914"/>
                </a:cubicBezTo>
                <a:cubicBezTo>
                  <a:pt x="10495594" y="2972914"/>
                  <a:pt x="10495594" y="2972914"/>
                  <a:pt x="10081589" y="2259969"/>
                </a:cubicBezTo>
                <a:cubicBezTo>
                  <a:pt x="10054821" y="2215522"/>
                  <a:pt x="10054821" y="2158629"/>
                  <a:pt x="10081589" y="2114179"/>
                </a:cubicBezTo>
                <a:cubicBezTo>
                  <a:pt x="10081589" y="2114179"/>
                  <a:pt x="10081589" y="2114179"/>
                  <a:pt x="10495594" y="1401233"/>
                </a:cubicBezTo>
                <a:cubicBezTo>
                  <a:pt x="10520578" y="1355009"/>
                  <a:pt x="10570544" y="1326563"/>
                  <a:pt x="10622296" y="1326563"/>
                </a:cubicBezTo>
                <a:close/>
                <a:moveTo>
                  <a:pt x="0" y="0"/>
                </a:moveTo>
                <a:lnTo>
                  <a:pt x="4457990" y="0"/>
                </a:lnTo>
                <a:lnTo>
                  <a:pt x="5902610" y="0"/>
                </a:lnTo>
                <a:lnTo>
                  <a:pt x="8476869" y="0"/>
                </a:lnTo>
                <a:lnTo>
                  <a:pt x="8535933" y="39849"/>
                </a:lnTo>
                <a:cubicBezTo>
                  <a:pt x="8598516" y="88273"/>
                  <a:pt x="8652195" y="149296"/>
                  <a:pt x="8693486" y="220603"/>
                </a:cubicBezTo>
                <a:cubicBezTo>
                  <a:pt x="8693486" y="220603"/>
                  <a:pt x="8693486" y="220603"/>
                  <a:pt x="10389180" y="3153347"/>
                </a:cubicBezTo>
                <a:cubicBezTo>
                  <a:pt x="10499291" y="3336185"/>
                  <a:pt x="10499291" y="3570221"/>
                  <a:pt x="10389180" y="3753061"/>
                </a:cubicBezTo>
                <a:cubicBezTo>
                  <a:pt x="10389180" y="3753061"/>
                  <a:pt x="10389180" y="3753061"/>
                  <a:pt x="9759557" y="4842009"/>
                </a:cubicBezTo>
                <a:lnTo>
                  <a:pt x="9706493" y="4933778"/>
                </a:lnTo>
                <a:lnTo>
                  <a:pt x="9708360" y="4934561"/>
                </a:lnTo>
                <a:cubicBezTo>
                  <a:pt x="9746510" y="4956830"/>
                  <a:pt x="9778880" y="4989078"/>
                  <a:pt x="9802002" y="5029008"/>
                </a:cubicBezTo>
                <a:cubicBezTo>
                  <a:pt x="9802002" y="5029008"/>
                  <a:pt x="9802002" y="5029008"/>
                  <a:pt x="10514131" y="6260653"/>
                </a:cubicBezTo>
                <a:cubicBezTo>
                  <a:pt x="10560376" y="6337439"/>
                  <a:pt x="10560376" y="6435725"/>
                  <a:pt x="10514131" y="6512512"/>
                </a:cubicBezTo>
                <a:cubicBezTo>
                  <a:pt x="10514131" y="6512512"/>
                  <a:pt x="10514131" y="6512512"/>
                  <a:pt x="10340271" y="6813206"/>
                </a:cubicBezTo>
                <a:lnTo>
                  <a:pt x="10314372" y="6858000"/>
                </a:lnTo>
                <a:lnTo>
                  <a:pt x="10119136" y="6858000"/>
                </a:lnTo>
                <a:lnTo>
                  <a:pt x="10122008" y="6853033"/>
                </a:lnTo>
                <a:cubicBezTo>
                  <a:pt x="10327158" y="6498223"/>
                  <a:pt x="10327158" y="6498223"/>
                  <a:pt x="10327158" y="6498223"/>
                </a:cubicBezTo>
                <a:cubicBezTo>
                  <a:pt x="10368154" y="6430148"/>
                  <a:pt x="10368154" y="6343015"/>
                  <a:pt x="10327158" y="6274942"/>
                </a:cubicBezTo>
                <a:cubicBezTo>
                  <a:pt x="9695832" y="5183053"/>
                  <a:pt x="9695832" y="5183053"/>
                  <a:pt x="9695832" y="5183053"/>
                </a:cubicBezTo>
                <a:cubicBezTo>
                  <a:pt x="9675334" y="5147654"/>
                  <a:pt x="9646640" y="5119063"/>
                  <a:pt x="9612819" y="5099323"/>
                </a:cubicBezTo>
                <a:lnTo>
                  <a:pt x="9603213" y="5095298"/>
                </a:lnTo>
                <a:lnTo>
                  <a:pt x="9654707" y="5006238"/>
                </a:lnTo>
                <a:lnTo>
                  <a:pt x="9693004" y="4940002"/>
                </a:lnTo>
                <a:lnTo>
                  <a:pt x="9653283" y="4923348"/>
                </a:lnTo>
                <a:cubicBezTo>
                  <a:pt x="9631750" y="4917491"/>
                  <a:pt x="9609208" y="4914420"/>
                  <a:pt x="9586087" y="4914420"/>
                </a:cubicBezTo>
                <a:cubicBezTo>
                  <a:pt x="8158743" y="4914420"/>
                  <a:pt x="8158743" y="4914420"/>
                  <a:pt x="8158743" y="4914420"/>
                </a:cubicBezTo>
                <a:cubicBezTo>
                  <a:pt x="8069341" y="4914420"/>
                  <a:pt x="7983024" y="4963563"/>
                  <a:pt x="7939863" y="5043420"/>
                </a:cubicBezTo>
                <a:cubicBezTo>
                  <a:pt x="7224650" y="6275065"/>
                  <a:pt x="7224650" y="6275065"/>
                  <a:pt x="7224650" y="6275065"/>
                </a:cubicBezTo>
                <a:cubicBezTo>
                  <a:pt x="7178407" y="6351849"/>
                  <a:pt x="7178407" y="6450135"/>
                  <a:pt x="7224650" y="6526922"/>
                </a:cubicBezTo>
                <a:cubicBezTo>
                  <a:pt x="7269350" y="6603900"/>
                  <a:pt x="7311257" y="6676067"/>
                  <a:pt x="7350544" y="6743723"/>
                </a:cubicBezTo>
                <a:lnTo>
                  <a:pt x="7416905" y="6858000"/>
                </a:lnTo>
                <a:lnTo>
                  <a:pt x="5902610" y="6858000"/>
                </a:lnTo>
                <a:lnTo>
                  <a:pt x="4389357" y="6858000"/>
                </a:lnTo>
                <a:lnTo>
                  <a:pt x="0" y="6858000"/>
                </a:ln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Marcador de contenido 3">
            <a:extLst>
              <a:ext uri="{FF2B5EF4-FFF2-40B4-BE49-F238E27FC236}">
                <a16:creationId xmlns:a16="http://schemas.microsoft.com/office/drawing/2014/main" id="{EC775936-1A87-4FA5-B57B-9050BC1827A9}"/>
              </a:ext>
            </a:extLst>
          </p:cNvPr>
          <p:cNvPicPr>
            <a:picLocks noGrp="1" noChangeAspect="1"/>
          </p:cNvPicPr>
          <p:nvPr>
            <p:ph idx="4294967295"/>
          </p:nvPr>
        </p:nvPicPr>
        <p:blipFill>
          <a:blip r:embed="rId2"/>
          <a:stretch>
            <a:fillRect/>
          </a:stretch>
        </p:blipFill>
        <p:spPr>
          <a:xfrm>
            <a:off x="477078" y="288567"/>
            <a:ext cx="6511255" cy="6218249"/>
          </a:xfrm>
          <a:prstGeom prst="rect">
            <a:avLst/>
          </a:prstGeom>
        </p:spPr>
      </p:pic>
      <p:sp>
        <p:nvSpPr>
          <p:cNvPr id="5" name="Rectángulo 4">
            <a:extLst>
              <a:ext uri="{FF2B5EF4-FFF2-40B4-BE49-F238E27FC236}">
                <a16:creationId xmlns:a16="http://schemas.microsoft.com/office/drawing/2014/main" id="{D6383E9E-5155-4574-A7CE-66ACCBBFAC65}"/>
              </a:ext>
            </a:extLst>
          </p:cNvPr>
          <p:cNvSpPr/>
          <p:nvPr/>
        </p:nvSpPr>
        <p:spPr>
          <a:xfrm>
            <a:off x="7465411" y="2568474"/>
            <a:ext cx="2294603" cy="584775"/>
          </a:xfrm>
          <a:prstGeom prst="rect">
            <a:avLst/>
          </a:prstGeom>
        </p:spPr>
        <p:txBody>
          <a:bodyPr wrap="none">
            <a:spAutoFit/>
          </a:bodyPr>
          <a:lstStyle/>
          <a:p>
            <a:r>
              <a:rPr lang="es-ES" sz="3200" dirty="0"/>
              <a:t>README.md</a:t>
            </a:r>
          </a:p>
        </p:txBody>
      </p:sp>
      <p:sp>
        <p:nvSpPr>
          <p:cNvPr id="6" name="Rectángulo 5">
            <a:extLst>
              <a:ext uri="{FF2B5EF4-FFF2-40B4-BE49-F238E27FC236}">
                <a16:creationId xmlns:a16="http://schemas.microsoft.com/office/drawing/2014/main" id="{1B38C862-F61C-41DB-BC44-F3A308457496}"/>
              </a:ext>
            </a:extLst>
          </p:cNvPr>
          <p:cNvSpPr/>
          <p:nvPr/>
        </p:nvSpPr>
        <p:spPr>
          <a:xfrm>
            <a:off x="7465411" y="3153249"/>
            <a:ext cx="2974276" cy="369332"/>
          </a:xfrm>
          <a:prstGeom prst="rect">
            <a:avLst/>
          </a:prstGeom>
        </p:spPr>
        <p:txBody>
          <a:bodyPr wrap="none">
            <a:spAutoFit/>
          </a:bodyPr>
          <a:lstStyle/>
          <a:p>
            <a:r>
              <a:rPr lang="es-ES" dirty="0">
                <a:hlinkClick r:id="rId3"/>
              </a:rPr>
              <a:t>https://github.com/vuejs/vue</a:t>
            </a:r>
            <a:endParaRPr lang="es-ES" dirty="0"/>
          </a:p>
        </p:txBody>
      </p:sp>
    </p:spTree>
    <p:extLst>
      <p:ext uri="{BB962C8B-B14F-4D97-AF65-F5344CB8AC3E}">
        <p14:creationId xmlns:p14="http://schemas.microsoft.com/office/powerpoint/2010/main" val="21277134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98F7C95-1CDC-48A4-81B9-87F487098486}"/>
              </a:ext>
            </a:extLst>
          </p:cNvPr>
          <p:cNvSpPr>
            <a:spLocks noGrp="1"/>
          </p:cNvSpPr>
          <p:nvPr>
            <p:ph type="title"/>
          </p:nvPr>
        </p:nvSpPr>
        <p:spPr>
          <a:xfrm>
            <a:off x="4965430" y="629268"/>
            <a:ext cx="6586491" cy="1286160"/>
          </a:xfrm>
        </p:spPr>
        <p:txBody>
          <a:bodyPr anchor="b">
            <a:normAutofit/>
          </a:bodyPr>
          <a:lstStyle/>
          <a:p>
            <a:r>
              <a:rPr lang="es-ES"/>
              <a:t>Usos de NodeJS/Expres</a:t>
            </a:r>
            <a:endParaRPr lang="es-ES" dirty="0"/>
          </a:p>
        </p:txBody>
      </p:sp>
      <p:sp>
        <p:nvSpPr>
          <p:cNvPr id="18" name="Marcador de contenido 2">
            <a:extLst>
              <a:ext uri="{FF2B5EF4-FFF2-40B4-BE49-F238E27FC236}">
                <a16:creationId xmlns:a16="http://schemas.microsoft.com/office/drawing/2014/main" id="{59B91EC8-46C7-472F-87CA-9981EE6E230B}"/>
              </a:ext>
            </a:extLst>
          </p:cNvPr>
          <p:cNvSpPr>
            <a:spLocks noGrp="1"/>
          </p:cNvSpPr>
          <p:nvPr>
            <p:ph idx="1"/>
          </p:nvPr>
        </p:nvSpPr>
        <p:spPr>
          <a:xfrm>
            <a:off x="4965431" y="2438400"/>
            <a:ext cx="6586489" cy="3785419"/>
          </a:xfrm>
        </p:spPr>
        <p:txBody>
          <a:bodyPr>
            <a:normAutofit/>
          </a:bodyPr>
          <a:lstStyle/>
          <a:p>
            <a:r>
              <a:rPr lang="es-ES" sz="1700"/>
              <a:t>Conjunto de funciones que se invocan mediante una URL</a:t>
            </a:r>
          </a:p>
          <a:p>
            <a:pPr lvl="1"/>
            <a:r>
              <a:rPr lang="es-ES" sz="1700"/>
              <a:t>al ejecutarse generan el contenido con el que se confeccionaran las respuestas del servidor</a:t>
            </a:r>
          </a:p>
          <a:p>
            <a:r>
              <a:rPr lang="es-ES" sz="1700"/>
              <a:t>Se utilizan principalmente con 2 objetivos</a:t>
            </a:r>
          </a:p>
          <a:p>
            <a:pPr lvl="1"/>
            <a:r>
              <a:rPr lang="es-ES" sz="1700"/>
              <a:t>Web  dinámica</a:t>
            </a:r>
          </a:p>
          <a:p>
            <a:pPr lvl="2"/>
            <a:r>
              <a:rPr lang="es-ES" sz="1700"/>
              <a:t>El contenido que se genera es HTML</a:t>
            </a:r>
          </a:p>
          <a:p>
            <a:pPr lvl="2"/>
            <a:r>
              <a:rPr lang="es-ES" sz="1700"/>
              <a:t>Para ello suelen usarse lenguajes de plantillas como Jade/Pug, EJS…</a:t>
            </a:r>
          </a:p>
          <a:p>
            <a:pPr lvl="2"/>
            <a:r>
              <a:rPr lang="es-ES" sz="1700"/>
              <a:t>Se emplea alguna arquitectura de tipo MVC</a:t>
            </a:r>
          </a:p>
          <a:p>
            <a:pPr lvl="1"/>
            <a:r>
              <a:rPr lang="es-ES" sz="1700"/>
              <a:t>API REST</a:t>
            </a:r>
          </a:p>
          <a:p>
            <a:pPr lvl="2"/>
            <a:r>
              <a:rPr lang="es-ES" sz="1700"/>
              <a:t>El contenido que se genera es JSON</a:t>
            </a:r>
          </a:p>
          <a:p>
            <a:pPr lvl="2"/>
            <a:r>
              <a:rPr lang="es-ES" sz="1700"/>
              <a:t>Se siguen los principios de REST para interpretar las URLs</a:t>
            </a:r>
          </a:p>
          <a:p>
            <a:endParaRPr lang="es-ES" sz="1700"/>
          </a:p>
        </p:txBody>
      </p:sp>
      <p:pic>
        <p:nvPicPr>
          <p:cNvPr id="19" name="Picture 4">
            <a:extLst>
              <a:ext uri="{FF2B5EF4-FFF2-40B4-BE49-F238E27FC236}">
                <a16:creationId xmlns:a16="http://schemas.microsoft.com/office/drawing/2014/main" id="{CC3C0F8D-0553-4860-AE17-A3D6BE20AE84}"/>
              </a:ext>
            </a:extLst>
          </p:cNvPr>
          <p:cNvPicPr>
            <a:picLocks noChangeAspect="1"/>
          </p:cNvPicPr>
          <p:nvPr/>
        </p:nvPicPr>
        <p:blipFill rotWithShape="1">
          <a:blip r:embed="rId2"/>
          <a:srcRect l="44648" r="4656"/>
          <a:stretch/>
        </p:blipFill>
        <p:spPr>
          <a:xfrm>
            <a:off x="20" y="10"/>
            <a:ext cx="4635571" cy="6857990"/>
          </a:xfrm>
          <a:prstGeom prst="rect">
            <a:avLst/>
          </a:prstGeom>
          <a:effectLst/>
        </p:spPr>
      </p:pic>
      <p:cxnSp>
        <p:nvCxnSpPr>
          <p:cNvPr id="20" name="Straight Connector 8">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58919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4972847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3" name="Rectangle 72">
            <a:extLst>
              <a:ext uri="{FF2B5EF4-FFF2-40B4-BE49-F238E27FC236}">
                <a16:creationId xmlns:a16="http://schemas.microsoft.com/office/drawing/2014/main" id="{C0B27210-D0CA-4654-B3E3-9ABB4F178E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70B4C51-F708-4725-8A87-F8CD573E0F5F}"/>
              </a:ext>
            </a:extLst>
          </p:cNvPr>
          <p:cNvSpPr>
            <a:spLocks noGrp="1"/>
          </p:cNvSpPr>
          <p:nvPr>
            <p:ph type="title"/>
          </p:nvPr>
        </p:nvSpPr>
        <p:spPr>
          <a:xfrm>
            <a:off x="6746628" y="1783959"/>
            <a:ext cx="4645250" cy="2373513"/>
          </a:xfrm>
        </p:spPr>
        <p:txBody>
          <a:bodyPr vert="horz" lIns="91440" tIns="45720" rIns="91440" bIns="45720" rtlCol="0" anchor="b">
            <a:normAutofit/>
          </a:bodyPr>
          <a:lstStyle/>
          <a:p>
            <a:pPr algn="ctr"/>
            <a:r>
              <a:rPr lang="es-ES" sz="5600" kern="1200" dirty="0">
                <a:solidFill>
                  <a:schemeClr val="bg1"/>
                </a:solidFill>
                <a:latin typeface="+mj-lt"/>
                <a:ea typeface="+mj-ea"/>
                <a:cs typeface="+mj-cs"/>
              </a:rPr>
              <a:t>Patrones arquitectónicos</a:t>
            </a:r>
          </a:p>
        </p:txBody>
      </p:sp>
      <p:sp>
        <p:nvSpPr>
          <p:cNvPr id="3" name="Marcador de contenido 2">
            <a:extLst>
              <a:ext uri="{FF2B5EF4-FFF2-40B4-BE49-F238E27FC236}">
                <a16:creationId xmlns:a16="http://schemas.microsoft.com/office/drawing/2014/main" id="{DA2718BB-1F04-4886-B9E1-EB6F2C8D3B5D}"/>
              </a:ext>
            </a:extLst>
          </p:cNvPr>
          <p:cNvSpPr>
            <a:spLocks noGrp="1"/>
          </p:cNvSpPr>
          <p:nvPr>
            <p:ph type="body" sz="half" idx="2"/>
          </p:nvPr>
        </p:nvSpPr>
        <p:spPr>
          <a:xfrm>
            <a:off x="6746627" y="4750893"/>
            <a:ext cx="4645250" cy="1147863"/>
          </a:xfrm>
        </p:spPr>
        <p:txBody>
          <a:bodyPr vert="horz" lIns="91440" tIns="45720" rIns="91440" bIns="45720" rtlCol="0" anchor="t">
            <a:normAutofit/>
          </a:bodyPr>
          <a:lstStyle/>
          <a:p>
            <a:pPr algn="ctr"/>
            <a:r>
              <a:rPr lang="es-ES" sz="2800" kern="1200" dirty="0">
                <a:solidFill>
                  <a:schemeClr val="bg1"/>
                </a:solidFill>
                <a:latin typeface="+mn-lt"/>
                <a:ea typeface="+mn-ea"/>
                <a:cs typeface="+mn-cs"/>
              </a:rPr>
              <a:t>Modelo – Vista – Controlador</a:t>
            </a:r>
          </a:p>
          <a:p>
            <a:pPr algn="ctr"/>
            <a:r>
              <a:rPr lang="es-ES" sz="2800" kern="1200" dirty="0">
                <a:solidFill>
                  <a:schemeClr val="bg1"/>
                </a:solidFill>
                <a:latin typeface="+mn-lt"/>
                <a:ea typeface="+mn-ea"/>
                <a:cs typeface="+mn-cs"/>
              </a:rPr>
              <a:t>(MVC)</a:t>
            </a:r>
          </a:p>
        </p:txBody>
      </p:sp>
      <p:sp>
        <p:nvSpPr>
          <p:cNvPr id="75" name="Freeform: Shape 74">
            <a:extLst>
              <a:ext uri="{FF2B5EF4-FFF2-40B4-BE49-F238E27FC236}">
                <a16:creationId xmlns:a16="http://schemas.microsoft.com/office/drawing/2014/main" id="{1DB7C82F-AB7E-4F0C-B829-FA1B9C415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7" name="Freeform: Shape 76">
            <a:extLst>
              <a:ext uri="{FF2B5EF4-FFF2-40B4-BE49-F238E27FC236}">
                <a16:creationId xmlns:a16="http://schemas.microsoft.com/office/drawing/2014/main" id="{70B66945-4967-4040-926D-DCA44313CD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24154" cy="685800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3" name="Picture 6">
            <a:extLst>
              <a:ext uri="{FF2B5EF4-FFF2-40B4-BE49-F238E27FC236}">
                <a16:creationId xmlns:a16="http://schemas.microsoft.com/office/drawing/2014/main" id="{6394A62F-A488-4B6C-9F9B-2B6F1B2BC282}"/>
              </a:ext>
            </a:extLst>
          </p:cNvPr>
          <p:cNvPicPr>
            <a:picLocks noGrp="1" noChangeAspect="1" noChangeArrowheads="1"/>
          </p:cNvPicPr>
          <p:nvPr>
            <p:ph type="pic" idx="1"/>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1777" r="1777"/>
          <a:stretch>
            <a:fillRect/>
          </a:stretch>
        </p:blipFill>
        <p:spPr bwMode="auto">
          <a:xfrm>
            <a:off x="236412" y="895183"/>
            <a:ext cx="5313248" cy="29940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5389636"/>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264A5C8-C83A-443C-91F2-B82E45A10141}"/>
              </a:ext>
            </a:extLst>
          </p:cNvPr>
          <p:cNvSpPr>
            <a:spLocks noGrp="1"/>
          </p:cNvSpPr>
          <p:nvPr>
            <p:ph type="title"/>
          </p:nvPr>
        </p:nvSpPr>
        <p:spPr>
          <a:xfrm>
            <a:off x="4965430" y="629268"/>
            <a:ext cx="6586491" cy="1286160"/>
          </a:xfrm>
        </p:spPr>
        <p:txBody>
          <a:bodyPr anchor="b">
            <a:normAutofit/>
          </a:bodyPr>
          <a:lstStyle/>
          <a:p>
            <a:r>
              <a:rPr lang="es-ES" dirty="0"/>
              <a:t>Estructura del proyecto</a:t>
            </a:r>
          </a:p>
        </p:txBody>
      </p:sp>
      <p:sp>
        <p:nvSpPr>
          <p:cNvPr id="3" name="Marcador de contenido 2">
            <a:extLst>
              <a:ext uri="{FF2B5EF4-FFF2-40B4-BE49-F238E27FC236}">
                <a16:creationId xmlns:a16="http://schemas.microsoft.com/office/drawing/2014/main" id="{2A4748FA-F78C-4F3D-913A-45C26388337F}"/>
              </a:ext>
            </a:extLst>
          </p:cNvPr>
          <p:cNvSpPr>
            <a:spLocks noGrp="1"/>
          </p:cNvSpPr>
          <p:nvPr>
            <p:ph idx="1"/>
          </p:nvPr>
        </p:nvSpPr>
        <p:spPr>
          <a:xfrm>
            <a:off x="4965431" y="2438400"/>
            <a:ext cx="6586489" cy="3785419"/>
          </a:xfrm>
        </p:spPr>
        <p:txBody>
          <a:bodyPr>
            <a:normAutofit/>
          </a:bodyPr>
          <a:lstStyle/>
          <a:p>
            <a:r>
              <a:rPr lang="es-ES" sz="2000" dirty="0"/>
              <a:t>web\</a:t>
            </a:r>
            <a:r>
              <a:rPr lang="bin-NG" sz="2000" dirty="0"/>
              <a:t>bin</a:t>
            </a:r>
          </a:p>
          <a:p>
            <a:pPr lvl="1"/>
            <a:r>
              <a:rPr lang="es-ES" sz="2000" dirty="0"/>
              <a:t>El servidor </a:t>
            </a:r>
            <a:r>
              <a:rPr lang="bin-NG" sz="2000" dirty="0"/>
              <a:t>Node</a:t>
            </a:r>
            <a:r>
              <a:rPr lang="es-ES" sz="2000" dirty="0"/>
              <a:t> (www fichero </a:t>
            </a:r>
            <a:r>
              <a:rPr lang="es-ES" sz="2000" dirty="0" err="1"/>
              <a:t>js</a:t>
            </a:r>
            <a:r>
              <a:rPr lang="es-ES" sz="2000" dirty="0"/>
              <a:t> sin extensión)</a:t>
            </a:r>
          </a:p>
          <a:p>
            <a:r>
              <a:rPr lang="es-ES" sz="2000" dirty="0"/>
              <a:t>web</a:t>
            </a:r>
          </a:p>
          <a:p>
            <a:pPr lvl="1"/>
            <a:r>
              <a:rPr lang="es-ES" sz="2000" dirty="0"/>
              <a:t>La aplicación Express (app.js)</a:t>
            </a:r>
          </a:p>
          <a:p>
            <a:r>
              <a:rPr lang="es-ES" sz="2000" dirty="0"/>
              <a:t>web\</a:t>
            </a:r>
            <a:r>
              <a:rPr lang="en-US" sz="2000" dirty="0"/>
              <a:t>public</a:t>
            </a:r>
            <a:r>
              <a:rPr lang="es-ES" sz="2000" dirty="0"/>
              <a:t> – </a:t>
            </a:r>
          </a:p>
          <a:p>
            <a:pPr lvl="1"/>
            <a:r>
              <a:rPr lang="en-US" sz="2000" dirty="0"/>
              <a:t>stylesheets</a:t>
            </a:r>
            <a:r>
              <a:rPr lang="es-ES" sz="2000" dirty="0"/>
              <a:t> / style.css</a:t>
            </a:r>
          </a:p>
          <a:p>
            <a:r>
              <a:rPr lang="es-ES" sz="2000" dirty="0"/>
              <a:t>web\</a:t>
            </a:r>
            <a:r>
              <a:rPr lang="en-US" sz="2000" dirty="0"/>
              <a:t>routes</a:t>
            </a:r>
          </a:p>
          <a:p>
            <a:pPr lvl="1"/>
            <a:r>
              <a:rPr lang="es-ES" sz="2000" dirty="0"/>
              <a:t>Controladores (*.</a:t>
            </a:r>
            <a:r>
              <a:rPr lang="bin-NG" sz="2000" dirty="0"/>
              <a:t>js</a:t>
            </a:r>
            <a:r>
              <a:rPr lang="es-ES" sz="2000" dirty="0"/>
              <a:t>)</a:t>
            </a:r>
          </a:p>
          <a:p>
            <a:r>
              <a:rPr lang="es-ES" sz="2000" dirty="0"/>
              <a:t>web\</a:t>
            </a:r>
            <a:r>
              <a:rPr lang="en-US" sz="2000" dirty="0"/>
              <a:t>views</a:t>
            </a:r>
          </a:p>
          <a:p>
            <a:pPr lvl="1"/>
            <a:r>
              <a:rPr lang="es-ES" sz="2000" dirty="0"/>
              <a:t>Vistas (*.jade)</a:t>
            </a:r>
          </a:p>
        </p:txBody>
      </p:sp>
      <p:pic>
        <p:nvPicPr>
          <p:cNvPr id="5" name="Picture 4" descr="Imagen que contiene sostener, oscuro, paraguas, negro&#10;&#10;Descripción generada automáticamente">
            <a:extLst>
              <a:ext uri="{FF2B5EF4-FFF2-40B4-BE49-F238E27FC236}">
                <a16:creationId xmlns:a16="http://schemas.microsoft.com/office/drawing/2014/main" id="{DC5AAB8C-B7D6-4742-A77B-D03ECFD191CD}"/>
              </a:ext>
            </a:extLst>
          </p:cNvPr>
          <p:cNvPicPr>
            <a:picLocks noChangeAspect="1"/>
          </p:cNvPicPr>
          <p:nvPr/>
        </p:nvPicPr>
        <p:blipFill rotWithShape="1">
          <a:blip r:embed="rId2"/>
          <a:srcRect l="40147" r="9158"/>
          <a:stretch/>
        </p:blipFill>
        <p:spPr>
          <a:xfrm>
            <a:off x="20" y="10"/>
            <a:ext cx="4635571" cy="6857990"/>
          </a:xfrm>
          <a:prstGeom prst="rect">
            <a:avLst/>
          </a:prstGeom>
          <a:effectLst/>
        </p:spPr>
      </p:pic>
      <p:cxnSp>
        <p:nvCxnSpPr>
          <p:cNvPr id="9" name="Straight Connector 8">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3DDDF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7505406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8">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448055"/>
            <a:ext cx="3414370" cy="3801257"/>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73B0E13C-CAAB-43B5-97F1-B9727B6DFE53}"/>
              </a:ext>
            </a:extLst>
          </p:cNvPr>
          <p:cNvSpPr>
            <a:spLocks noGrp="1"/>
          </p:cNvSpPr>
          <p:nvPr>
            <p:ph type="title"/>
          </p:nvPr>
        </p:nvSpPr>
        <p:spPr>
          <a:xfrm>
            <a:off x="777240" y="731519"/>
            <a:ext cx="2845191" cy="3237579"/>
          </a:xfrm>
        </p:spPr>
        <p:txBody>
          <a:bodyPr vert="horz" lIns="91440" tIns="45720" rIns="91440" bIns="45720" rtlCol="0" anchor="ctr">
            <a:normAutofit/>
          </a:bodyPr>
          <a:lstStyle/>
          <a:p>
            <a:r>
              <a:rPr lang="es-ES" sz="4000" dirty="0">
                <a:solidFill>
                  <a:schemeClr val="bg1"/>
                </a:solidFill>
              </a:rPr>
              <a:t>Servidor Web con Express </a:t>
            </a:r>
            <a:r>
              <a:rPr lang="en-US" sz="4000" dirty="0">
                <a:solidFill>
                  <a:schemeClr val="bg1"/>
                </a:solidFill>
              </a:rPr>
              <a:t>Generator</a:t>
            </a:r>
            <a:endParaRPr lang="en-US" sz="3800" dirty="0">
              <a:solidFill>
                <a:schemeClr val="bg1"/>
              </a:solidFill>
            </a:endParaRPr>
          </a:p>
        </p:txBody>
      </p:sp>
      <p:sp>
        <p:nvSpPr>
          <p:cNvPr id="15" name="Rectangle 10">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19227"/>
            <a:ext cx="3414369" cy="1979852"/>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4603" y="448055"/>
            <a:ext cx="7688475" cy="5952745"/>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10" name="Graphic 5" descr="Documento">
            <a:extLst>
              <a:ext uri="{FF2B5EF4-FFF2-40B4-BE49-F238E27FC236}">
                <a16:creationId xmlns:a16="http://schemas.microsoft.com/office/drawing/2014/main" id="{D085A928-3173-4CEB-9C36-EDC28641CC5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383511" y="4532776"/>
            <a:ext cx="1632648" cy="1632648"/>
          </a:xfrm>
          <a:prstGeom prst="rect">
            <a:avLst/>
          </a:prstGeom>
        </p:spPr>
      </p:pic>
      <p:sp>
        <p:nvSpPr>
          <p:cNvPr id="3" name="Rectángulo 2">
            <a:extLst>
              <a:ext uri="{FF2B5EF4-FFF2-40B4-BE49-F238E27FC236}">
                <a16:creationId xmlns:a16="http://schemas.microsoft.com/office/drawing/2014/main" id="{B08646DA-5791-4866-BD5E-B14BE4ABC607}"/>
              </a:ext>
            </a:extLst>
          </p:cNvPr>
          <p:cNvSpPr/>
          <p:nvPr/>
        </p:nvSpPr>
        <p:spPr>
          <a:xfrm>
            <a:off x="4100060" y="448055"/>
            <a:ext cx="7577559" cy="5909310"/>
          </a:xfrm>
          <a:prstGeom prst="rect">
            <a:avLst/>
          </a:prstGeom>
        </p:spPr>
        <p:style>
          <a:lnRef idx="0">
            <a:schemeClr val="dk1"/>
          </a:lnRef>
          <a:fillRef idx="3">
            <a:schemeClr val="dk1"/>
          </a:fillRef>
          <a:effectRef idx="3">
            <a:schemeClr val="dk1"/>
          </a:effectRef>
          <a:fontRef idx="minor">
            <a:schemeClr val="lt1"/>
          </a:fontRef>
        </p:style>
        <p:txBody>
          <a:bodyPr wrap="square">
            <a:spAutoFit/>
          </a:bodyPr>
          <a:lstStyle/>
          <a:p>
            <a:r>
              <a:rPr lang="bin-NG" sz="1400" dirty="0">
                <a:solidFill>
                  <a:srgbClr val="569CD6"/>
                </a:solidFill>
                <a:latin typeface="Consolas" panose="020B0609020204030204" pitchFamily="49" charset="0"/>
              </a:rPr>
              <a:t>var</a:t>
            </a:r>
            <a:r>
              <a:rPr lang="bin-NG" sz="1400" dirty="0">
                <a:solidFill>
                  <a:srgbClr val="D4D4D4"/>
                </a:solidFill>
                <a:latin typeface="Consolas" panose="020B0609020204030204" pitchFamily="49" charset="0"/>
              </a:rPr>
              <a:t> </a:t>
            </a:r>
            <a:r>
              <a:rPr lang="bin-NG" sz="1400" dirty="0">
                <a:solidFill>
                  <a:srgbClr val="9CDCFE"/>
                </a:solidFill>
                <a:latin typeface="Consolas" panose="020B0609020204030204" pitchFamily="49" charset="0"/>
              </a:rPr>
              <a:t>createError</a:t>
            </a:r>
            <a:r>
              <a:rPr lang="bin-NG" sz="1400" dirty="0">
                <a:solidFill>
                  <a:srgbClr val="D4D4D4"/>
                </a:solidFill>
                <a:latin typeface="Consolas" panose="020B0609020204030204" pitchFamily="49" charset="0"/>
              </a:rPr>
              <a:t> = </a:t>
            </a:r>
            <a:r>
              <a:rPr lang="bin-NG" sz="1400" dirty="0">
                <a:solidFill>
                  <a:srgbClr val="DCDCAA"/>
                </a:solidFill>
                <a:latin typeface="Consolas" panose="020B0609020204030204" pitchFamily="49" charset="0"/>
              </a:rPr>
              <a:t>require</a:t>
            </a:r>
            <a:r>
              <a:rPr lang="bin-NG" sz="1400" dirty="0">
                <a:solidFill>
                  <a:srgbClr val="D4D4D4"/>
                </a:solidFill>
                <a:latin typeface="Consolas" panose="020B0609020204030204" pitchFamily="49" charset="0"/>
              </a:rPr>
              <a:t>(</a:t>
            </a:r>
            <a:r>
              <a:rPr lang="bin-NG" sz="1400" dirty="0">
                <a:solidFill>
                  <a:srgbClr val="CE9178"/>
                </a:solidFill>
                <a:latin typeface="Consolas" panose="020B0609020204030204" pitchFamily="49" charset="0"/>
              </a:rPr>
              <a:t>'http-errors'</a:t>
            </a:r>
            <a:r>
              <a:rPr lang="bin-NG" sz="1400" dirty="0">
                <a:solidFill>
                  <a:srgbClr val="D4D4D4"/>
                </a:solidFill>
                <a:latin typeface="Consolas" panose="020B0609020204030204" pitchFamily="49" charset="0"/>
              </a:rPr>
              <a:t>);</a:t>
            </a:r>
          </a:p>
          <a:p>
            <a:r>
              <a:rPr lang="bin-NG" sz="1400" dirty="0">
                <a:solidFill>
                  <a:srgbClr val="569CD6"/>
                </a:solidFill>
                <a:latin typeface="Consolas" panose="020B0609020204030204" pitchFamily="49" charset="0"/>
              </a:rPr>
              <a:t>var</a:t>
            </a:r>
            <a:r>
              <a:rPr lang="bin-NG" sz="1400" dirty="0">
                <a:solidFill>
                  <a:srgbClr val="D4D4D4"/>
                </a:solidFill>
                <a:latin typeface="Consolas" panose="020B0609020204030204" pitchFamily="49" charset="0"/>
              </a:rPr>
              <a:t> </a:t>
            </a:r>
            <a:r>
              <a:rPr lang="bin-NG" sz="1400" dirty="0">
                <a:solidFill>
                  <a:srgbClr val="9CDCFE"/>
                </a:solidFill>
                <a:latin typeface="Consolas" panose="020B0609020204030204" pitchFamily="49" charset="0"/>
              </a:rPr>
              <a:t>express</a:t>
            </a:r>
            <a:r>
              <a:rPr lang="bin-NG" sz="1400" dirty="0">
                <a:solidFill>
                  <a:srgbClr val="D4D4D4"/>
                </a:solidFill>
                <a:latin typeface="Consolas" panose="020B0609020204030204" pitchFamily="49" charset="0"/>
              </a:rPr>
              <a:t> = </a:t>
            </a:r>
            <a:r>
              <a:rPr lang="bin-NG" sz="1400" dirty="0">
                <a:solidFill>
                  <a:srgbClr val="DCDCAA"/>
                </a:solidFill>
                <a:latin typeface="Consolas" panose="020B0609020204030204" pitchFamily="49" charset="0"/>
              </a:rPr>
              <a:t>require</a:t>
            </a:r>
            <a:r>
              <a:rPr lang="bin-NG" sz="1400" dirty="0">
                <a:solidFill>
                  <a:srgbClr val="D4D4D4"/>
                </a:solidFill>
                <a:latin typeface="Consolas" panose="020B0609020204030204" pitchFamily="49" charset="0"/>
              </a:rPr>
              <a:t>(</a:t>
            </a:r>
            <a:r>
              <a:rPr lang="bin-NG" sz="1400" dirty="0">
                <a:solidFill>
                  <a:srgbClr val="CE9178"/>
                </a:solidFill>
                <a:latin typeface="Consolas" panose="020B0609020204030204" pitchFamily="49" charset="0"/>
              </a:rPr>
              <a:t>'express'</a:t>
            </a:r>
            <a:r>
              <a:rPr lang="bin-NG" sz="1400" dirty="0">
                <a:solidFill>
                  <a:srgbClr val="D4D4D4"/>
                </a:solidFill>
                <a:latin typeface="Consolas" panose="020B0609020204030204" pitchFamily="49" charset="0"/>
              </a:rPr>
              <a:t>);</a:t>
            </a:r>
          </a:p>
          <a:p>
            <a:r>
              <a:rPr lang="bin-NG" sz="1400" dirty="0">
                <a:solidFill>
                  <a:srgbClr val="569CD6"/>
                </a:solidFill>
                <a:latin typeface="Consolas" panose="020B0609020204030204" pitchFamily="49" charset="0"/>
              </a:rPr>
              <a:t>var</a:t>
            </a:r>
            <a:r>
              <a:rPr lang="bin-NG" sz="1400" dirty="0">
                <a:solidFill>
                  <a:srgbClr val="D4D4D4"/>
                </a:solidFill>
                <a:latin typeface="Consolas" panose="020B0609020204030204" pitchFamily="49" charset="0"/>
              </a:rPr>
              <a:t> </a:t>
            </a:r>
            <a:r>
              <a:rPr lang="bin-NG" sz="1400" dirty="0">
                <a:solidFill>
                  <a:srgbClr val="9CDCFE"/>
                </a:solidFill>
                <a:latin typeface="Consolas" panose="020B0609020204030204" pitchFamily="49" charset="0"/>
              </a:rPr>
              <a:t>path</a:t>
            </a:r>
            <a:r>
              <a:rPr lang="bin-NG" sz="1400" dirty="0">
                <a:solidFill>
                  <a:srgbClr val="D4D4D4"/>
                </a:solidFill>
                <a:latin typeface="Consolas" panose="020B0609020204030204" pitchFamily="49" charset="0"/>
              </a:rPr>
              <a:t> = </a:t>
            </a:r>
            <a:r>
              <a:rPr lang="bin-NG" sz="1400" dirty="0">
                <a:solidFill>
                  <a:srgbClr val="DCDCAA"/>
                </a:solidFill>
                <a:latin typeface="Consolas" panose="020B0609020204030204" pitchFamily="49" charset="0"/>
              </a:rPr>
              <a:t>require</a:t>
            </a:r>
            <a:r>
              <a:rPr lang="bin-NG" sz="1400" dirty="0">
                <a:solidFill>
                  <a:srgbClr val="D4D4D4"/>
                </a:solidFill>
                <a:latin typeface="Consolas" panose="020B0609020204030204" pitchFamily="49" charset="0"/>
              </a:rPr>
              <a:t>(</a:t>
            </a:r>
            <a:r>
              <a:rPr lang="bin-NG" sz="1400" dirty="0">
                <a:solidFill>
                  <a:srgbClr val="CE9178"/>
                </a:solidFill>
                <a:latin typeface="Consolas" panose="020B0609020204030204" pitchFamily="49" charset="0"/>
              </a:rPr>
              <a:t>'path'</a:t>
            </a:r>
            <a:r>
              <a:rPr lang="bin-NG" sz="1400" dirty="0">
                <a:solidFill>
                  <a:srgbClr val="D4D4D4"/>
                </a:solidFill>
                <a:latin typeface="Consolas" panose="020B0609020204030204" pitchFamily="49" charset="0"/>
              </a:rPr>
              <a:t>);</a:t>
            </a:r>
          </a:p>
          <a:p>
            <a:r>
              <a:rPr lang="bin-NG" sz="1400" dirty="0">
                <a:solidFill>
                  <a:srgbClr val="569CD6"/>
                </a:solidFill>
                <a:latin typeface="Consolas" panose="020B0609020204030204" pitchFamily="49" charset="0"/>
              </a:rPr>
              <a:t>var</a:t>
            </a:r>
            <a:r>
              <a:rPr lang="bin-NG" sz="1400" dirty="0">
                <a:solidFill>
                  <a:srgbClr val="D4D4D4"/>
                </a:solidFill>
                <a:latin typeface="Consolas" panose="020B0609020204030204" pitchFamily="49" charset="0"/>
              </a:rPr>
              <a:t> </a:t>
            </a:r>
            <a:r>
              <a:rPr lang="bin-NG" sz="1400" dirty="0">
                <a:solidFill>
                  <a:srgbClr val="9CDCFE"/>
                </a:solidFill>
                <a:latin typeface="Consolas" panose="020B0609020204030204" pitchFamily="49" charset="0"/>
              </a:rPr>
              <a:t>cookieParser</a:t>
            </a:r>
            <a:r>
              <a:rPr lang="bin-NG" sz="1400" dirty="0">
                <a:solidFill>
                  <a:srgbClr val="D4D4D4"/>
                </a:solidFill>
                <a:latin typeface="Consolas" panose="020B0609020204030204" pitchFamily="49" charset="0"/>
              </a:rPr>
              <a:t> = </a:t>
            </a:r>
            <a:r>
              <a:rPr lang="bin-NG" sz="1400" dirty="0">
                <a:solidFill>
                  <a:srgbClr val="DCDCAA"/>
                </a:solidFill>
                <a:latin typeface="Consolas" panose="020B0609020204030204" pitchFamily="49" charset="0"/>
              </a:rPr>
              <a:t>require</a:t>
            </a:r>
            <a:r>
              <a:rPr lang="bin-NG" sz="1400" dirty="0">
                <a:solidFill>
                  <a:srgbClr val="D4D4D4"/>
                </a:solidFill>
                <a:latin typeface="Consolas" panose="020B0609020204030204" pitchFamily="49" charset="0"/>
              </a:rPr>
              <a:t>(</a:t>
            </a:r>
            <a:r>
              <a:rPr lang="bin-NG" sz="1400" dirty="0">
                <a:solidFill>
                  <a:srgbClr val="CE9178"/>
                </a:solidFill>
                <a:latin typeface="Consolas" panose="020B0609020204030204" pitchFamily="49" charset="0"/>
              </a:rPr>
              <a:t>'cookie-parser'</a:t>
            </a:r>
            <a:r>
              <a:rPr lang="bin-NG" sz="1400" dirty="0">
                <a:solidFill>
                  <a:srgbClr val="D4D4D4"/>
                </a:solidFill>
                <a:latin typeface="Consolas" panose="020B0609020204030204" pitchFamily="49" charset="0"/>
              </a:rPr>
              <a:t>);</a:t>
            </a:r>
          </a:p>
          <a:p>
            <a:r>
              <a:rPr lang="bin-NG" sz="1400" dirty="0">
                <a:solidFill>
                  <a:srgbClr val="569CD6"/>
                </a:solidFill>
                <a:latin typeface="Consolas" panose="020B0609020204030204" pitchFamily="49" charset="0"/>
              </a:rPr>
              <a:t>var</a:t>
            </a:r>
            <a:r>
              <a:rPr lang="bin-NG" sz="1400" dirty="0">
                <a:solidFill>
                  <a:srgbClr val="D4D4D4"/>
                </a:solidFill>
                <a:latin typeface="Consolas" panose="020B0609020204030204" pitchFamily="49" charset="0"/>
              </a:rPr>
              <a:t> </a:t>
            </a:r>
            <a:r>
              <a:rPr lang="bin-NG" sz="1400" dirty="0">
                <a:solidFill>
                  <a:srgbClr val="9CDCFE"/>
                </a:solidFill>
                <a:latin typeface="Consolas" panose="020B0609020204030204" pitchFamily="49" charset="0"/>
              </a:rPr>
              <a:t>logger</a:t>
            </a:r>
            <a:r>
              <a:rPr lang="bin-NG" sz="1400" dirty="0">
                <a:solidFill>
                  <a:srgbClr val="D4D4D4"/>
                </a:solidFill>
                <a:latin typeface="Consolas" panose="020B0609020204030204" pitchFamily="49" charset="0"/>
              </a:rPr>
              <a:t> = </a:t>
            </a:r>
            <a:r>
              <a:rPr lang="bin-NG" sz="1400" dirty="0">
                <a:solidFill>
                  <a:srgbClr val="DCDCAA"/>
                </a:solidFill>
                <a:latin typeface="Consolas" panose="020B0609020204030204" pitchFamily="49" charset="0"/>
              </a:rPr>
              <a:t>require</a:t>
            </a:r>
            <a:r>
              <a:rPr lang="bin-NG" sz="1400" dirty="0">
                <a:solidFill>
                  <a:srgbClr val="D4D4D4"/>
                </a:solidFill>
                <a:latin typeface="Consolas" panose="020B0609020204030204" pitchFamily="49" charset="0"/>
              </a:rPr>
              <a:t>(</a:t>
            </a:r>
            <a:r>
              <a:rPr lang="bin-NG" sz="1400" dirty="0">
                <a:solidFill>
                  <a:srgbClr val="CE9178"/>
                </a:solidFill>
                <a:latin typeface="Consolas" panose="020B0609020204030204" pitchFamily="49" charset="0"/>
              </a:rPr>
              <a:t>'morgan'</a:t>
            </a:r>
            <a:r>
              <a:rPr lang="bin-NG" sz="1400" dirty="0">
                <a:solidFill>
                  <a:srgbClr val="D4D4D4"/>
                </a:solidFill>
                <a:latin typeface="Consolas" panose="020B0609020204030204" pitchFamily="49" charset="0"/>
              </a:rPr>
              <a:t>);</a:t>
            </a:r>
          </a:p>
          <a:p>
            <a:br>
              <a:rPr lang="bin-NG" sz="1400" dirty="0">
                <a:solidFill>
                  <a:srgbClr val="D4D4D4"/>
                </a:solidFill>
                <a:latin typeface="Consolas" panose="020B0609020204030204" pitchFamily="49" charset="0"/>
              </a:rPr>
            </a:br>
            <a:r>
              <a:rPr lang="bin-NG" sz="1400" dirty="0">
                <a:solidFill>
                  <a:srgbClr val="569CD6"/>
                </a:solidFill>
                <a:latin typeface="Consolas" panose="020B0609020204030204" pitchFamily="49" charset="0"/>
              </a:rPr>
              <a:t>var</a:t>
            </a:r>
            <a:r>
              <a:rPr lang="bin-NG" sz="1400" dirty="0">
                <a:solidFill>
                  <a:srgbClr val="D4D4D4"/>
                </a:solidFill>
                <a:latin typeface="Consolas" panose="020B0609020204030204" pitchFamily="49" charset="0"/>
              </a:rPr>
              <a:t> </a:t>
            </a:r>
            <a:r>
              <a:rPr lang="bin-NG" sz="1400" dirty="0">
                <a:solidFill>
                  <a:srgbClr val="9CDCFE"/>
                </a:solidFill>
                <a:latin typeface="Consolas" panose="020B0609020204030204" pitchFamily="49" charset="0"/>
              </a:rPr>
              <a:t>app</a:t>
            </a:r>
            <a:r>
              <a:rPr lang="bin-NG" sz="1400" dirty="0">
                <a:solidFill>
                  <a:srgbClr val="D4D4D4"/>
                </a:solidFill>
                <a:latin typeface="Consolas" panose="020B0609020204030204" pitchFamily="49" charset="0"/>
              </a:rPr>
              <a:t> = </a:t>
            </a:r>
            <a:r>
              <a:rPr lang="bin-NG" sz="1400" dirty="0">
                <a:solidFill>
                  <a:srgbClr val="DCDCAA"/>
                </a:solidFill>
                <a:latin typeface="Consolas" panose="020B0609020204030204" pitchFamily="49" charset="0"/>
              </a:rPr>
              <a:t>express</a:t>
            </a:r>
            <a:r>
              <a:rPr lang="bin-NG" sz="1400" dirty="0">
                <a:solidFill>
                  <a:srgbClr val="D4D4D4"/>
                </a:solidFill>
                <a:latin typeface="Consolas" panose="020B0609020204030204" pitchFamily="49" charset="0"/>
              </a:rPr>
              <a:t>();</a:t>
            </a:r>
          </a:p>
          <a:p>
            <a:br>
              <a:rPr lang="bin-NG" sz="1400" dirty="0">
                <a:solidFill>
                  <a:srgbClr val="D4D4D4"/>
                </a:solidFill>
                <a:latin typeface="Consolas" panose="020B0609020204030204" pitchFamily="49" charset="0"/>
              </a:rPr>
            </a:br>
            <a:r>
              <a:rPr lang="bin-NG" sz="1400" dirty="0">
                <a:solidFill>
                  <a:srgbClr val="6A9955"/>
                </a:solidFill>
                <a:latin typeface="Consolas" panose="020B0609020204030204" pitchFamily="49" charset="0"/>
              </a:rPr>
              <a:t>// view engine setup</a:t>
            </a:r>
            <a:endParaRPr lang="bin-NG" sz="1400" dirty="0">
              <a:solidFill>
                <a:srgbClr val="D4D4D4"/>
              </a:solidFill>
              <a:latin typeface="Consolas" panose="020B0609020204030204" pitchFamily="49" charset="0"/>
            </a:endParaRPr>
          </a:p>
          <a:p>
            <a:r>
              <a:rPr lang="bin-NG" sz="1400" dirty="0">
                <a:solidFill>
                  <a:srgbClr val="9CDCFE"/>
                </a:solidFill>
                <a:latin typeface="Consolas" panose="020B0609020204030204" pitchFamily="49" charset="0"/>
              </a:rPr>
              <a:t>app</a:t>
            </a:r>
            <a:r>
              <a:rPr lang="bin-NG" sz="1400" dirty="0">
                <a:solidFill>
                  <a:srgbClr val="D4D4D4"/>
                </a:solidFill>
                <a:latin typeface="Consolas" panose="020B0609020204030204" pitchFamily="49" charset="0"/>
              </a:rPr>
              <a:t>.</a:t>
            </a:r>
            <a:r>
              <a:rPr lang="bin-NG" sz="1400" dirty="0">
                <a:solidFill>
                  <a:srgbClr val="DCDCAA"/>
                </a:solidFill>
                <a:latin typeface="Consolas" panose="020B0609020204030204" pitchFamily="49" charset="0"/>
              </a:rPr>
              <a:t>set</a:t>
            </a:r>
            <a:r>
              <a:rPr lang="bin-NG" sz="1400" dirty="0">
                <a:solidFill>
                  <a:srgbClr val="D4D4D4"/>
                </a:solidFill>
                <a:latin typeface="Consolas" panose="020B0609020204030204" pitchFamily="49" charset="0"/>
              </a:rPr>
              <a:t>(</a:t>
            </a:r>
            <a:r>
              <a:rPr lang="bin-NG" sz="1400" dirty="0">
                <a:solidFill>
                  <a:srgbClr val="CE9178"/>
                </a:solidFill>
                <a:latin typeface="Consolas" panose="020B0609020204030204" pitchFamily="49" charset="0"/>
              </a:rPr>
              <a:t>'views'</a:t>
            </a:r>
            <a:r>
              <a:rPr lang="bin-NG" sz="1400" dirty="0">
                <a:solidFill>
                  <a:srgbClr val="D4D4D4"/>
                </a:solidFill>
                <a:latin typeface="Consolas" panose="020B0609020204030204" pitchFamily="49" charset="0"/>
              </a:rPr>
              <a:t>, </a:t>
            </a:r>
            <a:r>
              <a:rPr lang="bin-NG" sz="1400" dirty="0">
                <a:solidFill>
                  <a:srgbClr val="9CDCFE"/>
                </a:solidFill>
                <a:latin typeface="Consolas" panose="020B0609020204030204" pitchFamily="49" charset="0"/>
              </a:rPr>
              <a:t>path</a:t>
            </a:r>
            <a:r>
              <a:rPr lang="bin-NG" sz="1400" dirty="0">
                <a:solidFill>
                  <a:srgbClr val="D4D4D4"/>
                </a:solidFill>
                <a:latin typeface="Consolas" panose="020B0609020204030204" pitchFamily="49" charset="0"/>
              </a:rPr>
              <a:t>.</a:t>
            </a:r>
            <a:r>
              <a:rPr lang="bin-NG" sz="1400" dirty="0">
                <a:solidFill>
                  <a:srgbClr val="DCDCAA"/>
                </a:solidFill>
                <a:latin typeface="Consolas" panose="020B0609020204030204" pitchFamily="49" charset="0"/>
              </a:rPr>
              <a:t>join</a:t>
            </a:r>
            <a:r>
              <a:rPr lang="bin-NG" sz="1400" dirty="0">
                <a:solidFill>
                  <a:srgbClr val="D4D4D4"/>
                </a:solidFill>
                <a:latin typeface="Consolas" panose="020B0609020204030204" pitchFamily="49" charset="0"/>
              </a:rPr>
              <a:t>(</a:t>
            </a:r>
            <a:r>
              <a:rPr lang="bin-NG" sz="1400" dirty="0">
                <a:solidFill>
                  <a:srgbClr val="9CDCFE"/>
                </a:solidFill>
                <a:latin typeface="Consolas" panose="020B0609020204030204" pitchFamily="49" charset="0"/>
              </a:rPr>
              <a:t>__dirname</a:t>
            </a:r>
            <a:r>
              <a:rPr lang="bin-NG" sz="1400" dirty="0">
                <a:solidFill>
                  <a:srgbClr val="D4D4D4"/>
                </a:solidFill>
                <a:latin typeface="Consolas" panose="020B0609020204030204" pitchFamily="49" charset="0"/>
              </a:rPr>
              <a:t>, </a:t>
            </a:r>
            <a:r>
              <a:rPr lang="bin-NG" sz="1400" dirty="0">
                <a:solidFill>
                  <a:srgbClr val="CE9178"/>
                </a:solidFill>
                <a:latin typeface="Consolas" panose="020B0609020204030204" pitchFamily="49" charset="0"/>
              </a:rPr>
              <a:t>'views'</a:t>
            </a:r>
            <a:r>
              <a:rPr lang="bin-NG" sz="1400" dirty="0">
                <a:solidFill>
                  <a:srgbClr val="D4D4D4"/>
                </a:solidFill>
                <a:latin typeface="Consolas" panose="020B0609020204030204" pitchFamily="49" charset="0"/>
              </a:rPr>
              <a:t>));</a:t>
            </a:r>
          </a:p>
          <a:p>
            <a:r>
              <a:rPr lang="bin-NG" sz="1400" dirty="0">
                <a:solidFill>
                  <a:srgbClr val="9CDCFE"/>
                </a:solidFill>
                <a:latin typeface="Consolas" panose="020B0609020204030204" pitchFamily="49" charset="0"/>
              </a:rPr>
              <a:t>app</a:t>
            </a:r>
            <a:r>
              <a:rPr lang="bin-NG" sz="1400" dirty="0">
                <a:solidFill>
                  <a:srgbClr val="D4D4D4"/>
                </a:solidFill>
                <a:latin typeface="Consolas" panose="020B0609020204030204" pitchFamily="49" charset="0"/>
              </a:rPr>
              <a:t>.</a:t>
            </a:r>
            <a:r>
              <a:rPr lang="bin-NG" sz="1400" dirty="0">
                <a:solidFill>
                  <a:srgbClr val="DCDCAA"/>
                </a:solidFill>
                <a:latin typeface="Consolas" panose="020B0609020204030204" pitchFamily="49" charset="0"/>
              </a:rPr>
              <a:t>set</a:t>
            </a:r>
            <a:r>
              <a:rPr lang="bin-NG" sz="1400" dirty="0">
                <a:solidFill>
                  <a:srgbClr val="D4D4D4"/>
                </a:solidFill>
                <a:latin typeface="Consolas" panose="020B0609020204030204" pitchFamily="49" charset="0"/>
              </a:rPr>
              <a:t>(</a:t>
            </a:r>
            <a:r>
              <a:rPr lang="bin-NG" sz="1400" dirty="0">
                <a:solidFill>
                  <a:srgbClr val="CE9178"/>
                </a:solidFill>
                <a:latin typeface="Consolas" panose="020B0609020204030204" pitchFamily="49" charset="0"/>
              </a:rPr>
              <a:t>'view engine'</a:t>
            </a:r>
            <a:r>
              <a:rPr lang="bin-NG" sz="1400" dirty="0">
                <a:solidFill>
                  <a:srgbClr val="D4D4D4"/>
                </a:solidFill>
                <a:latin typeface="Consolas" panose="020B0609020204030204" pitchFamily="49" charset="0"/>
              </a:rPr>
              <a:t>, </a:t>
            </a:r>
            <a:r>
              <a:rPr lang="bin-NG" sz="1400" dirty="0">
                <a:solidFill>
                  <a:srgbClr val="CE9178"/>
                </a:solidFill>
                <a:latin typeface="Consolas" panose="020B0609020204030204" pitchFamily="49" charset="0"/>
              </a:rPr>
              <a:t>'jade'</a:t>
            </a:r>
            <a:r>
              <a:rPr lang="bin-NG" sz="1400" dirty="0">
                <a:solidFill>
                  <a:srgbClr val="D4D4D4"/>
                </a:solidFill>
                <a:latin typeface="Consolas" panose="020B0609020204030204" pitchFamily="49" charset="0"/>
              </a:rPr>
              <a:t>);</a:t>
            </a:r>
          </a:p>
          <a:p>
            <a:br>
              <a:rPr lang="bin-NG" sz="1400" dirty="0">
                <a:solidFill>
                  <a:srgbClr val="D4D4D4"/>
                </a:solidFill>
                <a:latin typeface="Consolas" panose="020B0609020204030204" pitchFamily="49" charset="0"/>
              </a:rPr>
            </a:br>
            <a:r>
              <a:rPr lang="bin-NG" sz="1400" dirty="0">
                <a:solidFill>
                  <a:srgbClr val="9CDCFE"/>
                </a:solidFill>
                <a:latin typeface="Consolas" panose="020B0609020204030204" pitchFamily="49" charset="0"/>
              </a:rPr>
              <a:t>app</a:t>
            </a:r>
            <a:r>
              <a:rPr lang="bin-NG" sz="1400" dirty="0">
                <a:solidFill>
                  <a:srgbClr val="D4D4D4"/>
                </a:solidFill>
                <a:latin typeface="Consolas" panose="020B0609020204030204" pitchFamily="49" charset="0"/>
              </a:rPr>
              <a:t>.</a:t>
            </a:r>
            <a:r>
              <a:rPr lang="bin-NG" sz="1400" dirty="0">
                <a:solidFill>
                  <a:srgbClr val="DCDCAA"/>
                </a:solidFill>
                <a:latin typeface="Consolas" panose="020B0609020204030204" pitchFamily="49" charset="0"/>
              </a:rPr>
              <a:t>use</a:t>
            </a:r>
            <a:r>
              <a:rPr lang="bin-NG" sz="1400" dirty="0">
                <a:solidFill>
                  <a:srgbClr val="D4D4D4"/>
                </a:solidFill>
                <a:latin typeface="Consolas" panose="020B0609020204030204" pitchFamily="49" charset="0"/>
              </a:rPr>
              <a:t>(</a:t>
            </a:r>
            <a:r>
              <a:rPr lang="bin-NG" sz="1400" dirty="0">
                <a:solidFill>
                  <a:srgbClr val="DCDCAA"/>
                </a:solidFill>
                <a:latin typeface="Consolas" panose="020B0609020204030204" pitchFamily="49" charset="0"/>
              </a:rPr>
              <a:t>logger</a:t>
            </a:r>
            <a:r>
              <a:rPr lang="bin-NG" sz="1400" dirty="0">
                <a:solidFill>
                  <a:srgbClr val="D4D4D4"/>
                </a:solidFill>
                <a:latin typeface="Consolas" panose="020B0609020204030204" pitchFamily="49" charset="0"/>
              </a:rPr>
              <a:t>(</a:t>
            </a:r>
            <a:r>
              <a:rPr lang="bin-NG" sz="1400" dirty="0">
                <a:solidFill>
                  <a:srgbClr val="CE9178"/>
                </a:solidFill>
                <a:latin typeface="Consolas" panose="020B0609020204030204" pitchFamily="49" charset="0"/>
              </a:rPr>
              <a:t>'dev'</a:t>
            </a:r>
            <a:r>
              <a:rPr lang="bin-NG" sz="1400" dirty="0">
                <a:solidFill>
                  <a:srgbClr val="D4D4D4"/>
                </a:solidFill>
                <a:latin typeface="Consolas" panose="020B0609020204030204" pitchFamily="49" charset="0"/>
              </a:rPr>
              <a:t>));</a:t>
            </a:r>
          </a:p>
          <a:p>
            <a:r>
              <a:rPr lang="bin-NG" sz="1400" dirty="0">
                <a:solidFill>
                  <a:srgbClr val="9CDCFE"/>
                </a:solidFill>
                <a:latin typeface="Consolas" panose="020B0609020204030204" pitchFamily="49" charset="0"/>
              </a:rPr>
              <a:t>app</a:t>
            </a:r>
            <a:r>
              <a:rPr lang="bin-NG" sz="1400" dirty="0">
                <a:solidFill>
                  <a:srgbClr val="D4D4D4"/>
                </a:solidFill>
                <a:latin typeface="Consolas" panose="020B0609020204030204" pitchFamily="49" charset="0"/>
              </a:rPr>
              <a:t>.</a:t>
            </a:r>
            <a:r>
              <a:rPr lang="bin-NG" sz="1400" dirty="0">
                <a:solidFill>
                  <a:srgbClr val="DCDCAA"/>
                </a:solidFill>
                <a:latin typeface="Consolas" panose="020B0609020204030204" pitchFamily="49" charset="0"/>
              </a:rPr>
              <a:t>use</a:t>
            </a:r>
            <a:r>
              <a:rPr lang="bin-NG" sz="1400" dirty="0">
                <a:solidFill>
                  <a:srgbClr val="D4D4D4"/>
                </a:solidFill>
                <a:latin typeface="Consolas" panose="020B0609020204030204" pitchFamily="49" charset="0"/>
              </a:rPr>
              <a:t>(</a:t>
            </a:r>
            <a:r>
              <a:rPr lang="bin-NG" sz="1400" dirty="0">
                <a:solidFill>
                  <a:srgbClr val="9CDCFE"/>
                </a:solidFill>
                <a:latin typeface="Consolas" panose="020B0609020204030204" pitchFamily="49" charset="0"/>
              </a:rPr>
              <a:t>express</a:t>
            </a:r>
            <a:r>
              <a:rPr lang="bin-NG" sz="1400" dirty="0">
                <a:solidFill>
                  <a:srgbClr val="D4D4D4"/>
                </a:solidFill>
                <a:latin typeface="Consolas" panose="020B0609020204030204" pitchFamily="49" charset="0"/>
              </a:rPr>
              <a:t>.</a:t>
            </a:r>
            <a:r>
              <a:rPr lang="bin-NG" sz="1400" dirty="0">
                <a:solidFill>
                  <a:srgbClr val="DCDCAA"/>
                </a:solidFill>
                <a:latin typeface="Consolas" panose="020B0609020204030204" pitchFamily="49" charset="0"/>
              </a:rPr>
              <a:t>json</a:t>
            </a:r>
            <a:r>
              <a:rPr lang="bin-NG" sz="1400" dirty="0">
                <a:solidFill>
                  <a:srgbClr val="D4D4D4"/>
                </a:solidFill>
                <a:latin typeface="Consolas" panose="020B0609020204030204" pitchFamily="49" charset="0"/>
              </a:rPr>
              <a:t>());</a:t>
            </a:r>
          </a:p>
          <a:p>
            <a:r>
              <a:rPr lang="bin-NG" sz="1400" dirty="0">
                <a:solidFill>
                  <a:srgbClr val="9CDCFE"/>
                </a:solidFill>
                <a:latin typeface="Consolas" panose="020B0609020204030204" pitchFamily="49" charset="0"/>
              </a:rPr>
              <a:t>app</a:t>
            </a:r>
            <a:r>
              <a:rPr lang="bin-NG" sz="1400" dirty="0">
                <a:solidFill>
                  <a:srgbClr val="D4D4D4"/>
                </a:solidFill>
                <a:latin typeface="Consolas" panose="020B0609020204030204" pitchFamily="49" charset="0"/>
              </a:rPr>
              <a:t>.</a:t>
            </a:r>
            <a:r>
              <a:rPr lang="bin-NG" sz="1400" dirty="0">
                <a:solidFill>
                  <a:srgbClr val="DCDCAA"/>
                </a:solidFill>
                <a:latin typeface="Consolas" panose="020B0609020204030204" pitchFamily="49" charset="0"/>
              </a:rPr>
              <a:t>use</a:t>
            </a:r>
            <a:r>
              <a:rPr lang="bin-NG" sz="1400" dirty="0">
                <a:solidFill>
                  <a:srgbClr val="D4D4D4"/>
                </a:solidFill>
                <a:latin typeface="Consolas" panose="020B0609020204030204" pitchFamily="49" charset="0"/>
              </a:rPr>
              <a:t>(</a:t>
            </a:r>
            <a:r>
              <a:rPr lang="bin-NG" sz="1400" dirty="0">
                <a:solidFill>
                  <a:srgbClr val="9CDCFE"/>
                </a:solidFill>
                <a:latin typeface="Consolas" panose="020B0609020204030204" pitchFamily="49" charset="0"/>
              </a:rPr>
              <a:t>express</a:t>
            </a:r>
            <a:r>
              <a:rPr lang="bin-NG" sz="1400" dirty="0">
                <a:solidFill>
                  <a:srgbClr val="D4D4D4"/>
                </a:solidFill>
                <a:latin typeface="Consolas" panose="020B0609020204030204" pitchFamily="49" charset="0"/>
              </a:rPr>
              <a:t>.</a:t>
            </a:r>
            <a:r>
              <a:rPr lang="bin-NG" sz="1400" dirty="0">
                <a:solidFill>
                  <a:srgbClr val="DCDCAA"/>
                </a:solidFill>
                <a:latin typeface="Consolas" panose="020B0609020204030204" pitchFamily="49" charset="0"/>
              </a:rPr>
              <a:t>urlencoded</a:t>
            </a:r>
            <a:r>
              <a:rPr lang="bin-NG" sz="1400" dirty="0">
                <a:solidFill>
                  <a:srgbClr val="D4D4D4"/>
                </a:solidFill>
                <a:latin typeface="Consolas" panose="020B0609020204030204" pitchFamily="49" charset="0"/>
              </a:rPr>
              <a:t>({ </a:t>
            </a:r>
            <a:r>
              <a:rPr lang="bin-NG" sz="1400" dirty="0">
                <a:solidFill>
                  <a:srgbClr val="9CDCFE"/>
                </a:solidFill>
                <a:latin typeface="Consolas" panose="020B0609020204030204" pitchFamily="49" charset="0"/>
              </a:rPr>
              <a:t>extended:</a:t>
            </a:r>
            <a:r>
              <a:rPr lang="bin-NG" sz="1400" dirty="0">
                <a:solidFill>
                  <a:srgbClr val="D4D4D4"/>
                </a:solidFill>
                <a:latin typeface="Consolas" panose="020B0609020204030204" pitchFamily="49" charset="0"/>
              </a:rPr>
              <a:t> </a:t>
            </a:r>
            <a:r>
              <a:rPr lang="bin-NG" sz="1400" dirty="0">
                <a:solidFill>
                  <a:srgbClr val="569CD6"/>
                </a:solidFill>
                <a:latin typeface="Consolas" panose="020B0609020204030204" pitchFamily="49" charset="0"/>
              </a:rPr>
              <a:t>false</a:t>
            </a:r>
            <a:r>
              <a:rPr lang="bin-NG" sz="1400" dirty="0">
                <a:solidFill>
                  <a:srgbClr val="D4D4D4"/>
                </a:solidFill>
                <a:latin typeface="Consolas" panose="020B0609020204030204" pitchFamily="49" charset="0"/>
              </a:rPr>
              <a:t> }));</a:t>
            </a:r>
          </a:p>
          <a:p>
            <a:r>
              <a:rPr lang="bin-NG" sz="1400" dirty="0">
                <a:solidFill>
                  <a:srgbClr val="9CDCFE"/>
                </a:solidFill>
                <a:latin typeface="Consolas" panose="020B0609020204030204" pitchFamily="49" charset="0"/>
              </a:rPr>
              <a:t>app</a:t>
            </a:r>
            <a:r>
              <a:rPr lang="bin-NG" sz="1400" dirty="0">
                <a:solidFill>
                  <a:srgbClr val="D4D4D4"/>
                </a:solidFill>
                <a:latin typeface="Consolas" panose="020B0609020204030204" pitchFamily="49" charset="0"/>
              </a:rPr>
              <a:t>.</a:t>
            </a:r>
            <a:r>
              <a:rPr lang="bin-NG" sz="1400" dirty="0">
                <a:solidFill>
                  <a:srgbClr val="DCDCAA"/>
                </a:solidFill>
                <a:latin typeface="Consolas" panose="020B0609020204030204" pitchFamily="49" charset="0"/>
              </a:rPr>
              <a:t>use</a:t>
            </a:r>
            <a:r>
              <a:rPr lang="bin-NG" sz="1400" dirty="0">
                <a:solidFill>
                  <a:srgbClr val="D4D4D4"/>
                </a:solidFill>
                <a:latin typeface="Consolas" panose="020B0609020204030204" pitchFamily="49" charset="0"/>
              </a:rPr>
              <a:t>(</a:t>
            </a:r>
            <a:r>
              <a:rPr lang="bin-NG" sz="1400" dirty="0">
                <a:solidFill>
                  <a:srgbClr val="DCDCAA"/>
                </a:solidFill>
                <a:latin typeface="Consolas" panose="020B0609020204030204" pitchFamily="49" charset="0"/>
              </a:rPr>
              <a:t>cookieParser</a:t>
            </a:r>
            <a:r>
              <a:rPr lang="bin-NG" sz="1400" dirty="0">
                <a:solidFill>
                  <a:srgbClr val="D4D4D4"/>
                </a:solidFill>
                <a:latin typeface="Consolas" panose="020B0609020204030204" pitchFamily="49" charset="0"/>
              </a:rPr>
              <a:t>());</a:t>
            </a:r>
          </a:p>
          <a:p>
            <a:r>
              <a:rPr lang="bin-NG" sz="1400" dirty="0">
                <a:solidFill>
                  <a:srgbClr val="9CDCFE"/>
                </a:solidFill>
                <a:latin typeface="Consolas" panose="020B0609020204030204" pitchFamily="49" charset="0"/>
              </a:rPr>
              <a:t>app</a:t>
            </a:r>
            <a:r>
              <a:rPr lang="bin-NG" sz="1400" dirty="0">
                <a:solidFill>
                  <a:srgbClr val="D4D4D4"/>
                </a:solidFill>
                <a:latin typeface="Consolas" panose="020B0609020204030204" pitchFamily="49" charset="0"/>
              </a:rPr>
              <a:t>.</a:t>
            </a:r>
            <a:r>
              <a:rPr lang="bin-NG" sz="1400" dirty="0">
                <a:solidFill>
                  <a:srgbClr val="DCDCAA"/>
                </a:solidFill>
                <a:latin typeface="Consolas" panose="020B0609020204030204" pitchFamily="49" charset="0"/>
              </a:rPr>
              <a:t>use</a:t>
            </a:r>
            <a:r>
              <a:rPr lang="bin-NG" sz="1400" dirty="0">
                <a:solidFill>
                  <a:srgbClr val="D4D4D4"/>
                </a:solidFill>
                <a:latin typeface="Consolas" panose="020B0609020204030204" pitchFamily="49" charset="0"/>
              </a:rPr>
              <a:t>(</a:t>
            </a:r>
            <a:r>
              <a:rPr lang="bin-NG" sz="1400" dirty="0">
                <a:solidFill>
                  <a:srgbClr val="9CDCFE"/>
                </a:solidFill>
                <a:latin typeface="Consolas" panose="020B0609020204030204" pitchFamily="49" charset="0"/>
              </a:rPr>
              <a:t>express</a:t>
            </a:r>
            <a:r>
              <a:rPr lang="bin-NG" sz="1400" dirty="0">
                <a:solidFill>
                  <a:srgbClr val="D4D4D4"/>
                </a:solidFill>
                <a:latin typeface="Consolas" panose="020B0609020204030204" pitchFamily="49" charset="0"/>
              </a:rPr>
              <a:t>.</a:t>
            </a:r>
            <a:r>
              <a:rPr lang="bin-NG" sz="1400" dirty="0">
                <a:solidFill>
                  <a:srgbClr val="DCDCAA"/>
                </a:solidFill>
                <a:latin typeface="Consolas" panose="020B0609020204030204" pitchFamily="49" charset="0"/>
              </a:rPr>
              <a:t>static</a:t>
            </a:r>
            <a:r>
              <a:rPr lang="bin-NG" sz="1400" dirty="0">
                <a:solidFill>
                  <a:srgbClr val="D4D4D4"/>
                </a:solidFill>
                <a:latin typeface="Consolas" panose="020B0609020204030204" pitchFamily="49" charset="0"/>
              </a:rPr>
              <a:t>(</a:t>
            </a:r>
            <a:r>
              <a:rPr lang="bin-NG" sz="1400" dirty="0">
                <a:solidFill>
                  <a:srgbClr val="9CDCFE"/>
                </a:solidFill>
                <a:latin typeface="Consolas" panose="020B0609020204030204" pitchFamily="49" charset="0"/>
              </a:rPr>
              <a:t>path</a:t>
            </a:r>
            <a:r>
              <a:rPr lang="bin-NG" sz="1400" dirty="0">
                <a:solidFill>
                  <a:srgbClr val="D4D4D4"/>
                </a:solidFill>
                <a:latin typeface="Consolas" panose="020B0609020204030204" pitchFamily="49" charset="0"/>
              </a:rPr>
              <a:t>.</a:t>
            </a:r>
            <a:r>
              <a:rPr lang="bin-NG" sz="1400" dirty="0">
                <a:solidFill>
                  <a:srgbClr val="DCDCAA"/>
                </a:solidFill>
                <a:latin typeface="Consolas" panose="020B0609020204030204" pitchFamily="49" charset="0"/>
              </a:rPr>
              <a:t>join</a:t>
            </a:r>
            <a:r>
              <a:rPr lang="bin-NG" sz="1400" dirty="0">
                <a:solidFill>
                  <a:srgbClr val="D4D4D4"/>
                </a:solidFill>
                <a:latin typeface="Consolas" panose="020B0609020204030204" pitchFamily="49" charset="0"/>
              </a:rPr>
              <a:t>(</a:t>
            </a:r>
            <a:r>
              <a:rPr lang="bin-NG" sz="1400" dirty="0">
                <a:solidFill>
                  <a:srgbClr val="9CDCFE"/>
                </a:solidFill>
                <a:latin typeface="Consolas" panose="020B0609020204030204" pitchFamily="49" charset="0"/>
              </a:rPr>
              <a:t>__dirname</a:t>
            </a:r>
            <a:r>
              <a:rPr lang="bin-NG" sz="1400" dirty="0">
                <a:solidFill>
                  <a:srgbClr val="D4D4D4"/>
                </a:solidFill>
                <a:latin typeface="Consolas" panose="020B0609020204030204" pitchFamily="49" charset="0"/>
              </a:rPr>
              <a:t>, </a:t>
            </a:r>
            <a:r>
              <a:rPr lang="bin-NG" sz="1400" dirty="0">
                <a:solidFill>
                  <a:srgbClr val="CE9178"/>
                </a:solidFill>
                <a:latin typeface="Consolas" panose="020B0609020204030204" pitchFamily="49" charset="0"/>
              </a:rPr>
              <a:t>'public'</a:t>
            </a:r>
            <a:r>
              <a:rPr lang="bin-NG" sz="1400" dirty="0">
                <a:solidFill>
                  <a:srgbClr val="D4D4D4"/>
                </a:solidFill>
                <a:latin typeface="Consolas" panose="020B0609020204030204" pitchFamily="49" charset="0"/>
              </a:rPr>
              <a:t>)));</a:t>
            </a:r>
          </a:p>
          <a:p>
            <a:br>
              <a:rPr lang="bin-NG" sz="1400" dirty="0">
                <a:solidFill>
                  <a:srgbClr val="D4D4D4"/>
                </a:solidFill>
                <a:latin typeface="Consolas" panose="020B0609020204030204" pitchFamily="49" charset="0"/>
              </a:rPr>
            </a:br>
            <a:r>
              <a:rPr lang="bin-NG" sz="1400" dirty="0">
                <a:solidFill>
                  <a:srgbClr val="9CDCFE"/>
                </a:solidFill>
                <a:latin typeface="Consolas" panose="020B0609020204030204" pitchFamily="49" charset="0"/>
              </a:rPr>
              <a:t>app</a:t>
            </a:r>
            <a:r>
              <a:rPr lang="bin-NG" sz="1400" dirty="0">
                <a:solidFill>
                  <a:srgbClr val="D4D4D4"/>
                </a:solidFill>
                <a:latin typeface="Consolas" panose="020B0609020204030204" pitchFamily="49" charset="0"/>
              </a:rPr>
              <a:t>.</a:t>
            </a:r>
            <a:r>
              <a:rPr lang="bin-NG" sz="1400" dirty="0">
                <a:solidFill>
                  <a:srgbClr val="DCDCAA"/>
                </a:solidFill>
                <a:latin typeface="Consolas" panose="020B0609020204030204" pitchFamily="49" charset="0"/>
              </a:rPr>
              <a:t>use</a:t>
            </a:r>
            <a:r>
              <a:rPr lang="bin-NG" sz="1400" dirty="0">
                <a:solidFill>
                  <a:srgbClr val="D4D4D4"/>
                </a:solidFill>
                <a:latin typeface="Consolas" panose="020B0609020204030204" pitchFamily="49" charset="0"/>
              </a:rPr>
              <a:t>(</a:t>
            </a:r>
            <a:r>
              <a:rPr lang="bin-NG" sz="1400" dirty="0">
                <a:solidFill>
                  <a:srgbClr val="CE9178"/>
                </a:solidFill>
                <a:latin typeface="Consolas" panose="020B0609020204030204" pitchFamily="49" charset="0"/>
              </a:rPr>
              <a:t>'/'</a:t>
            </a:r>
            <a:r>
              <a:rPr lang="bin-NG" sz="1400" dirty="0">
                <a:solidFill>
                  <a:srgbClr val="D4D4D4"/>
                </a:solidFill>
                <a:latin typeface="Consolas" panose="020B0609020204030204" pitchFamily="49" charset="0"/>
              </a:rPr>
              <a:t>,      </a:t>
            </a:r>
            <a:r>
              <a:rPr lang="bin-NG" sz="1400" dirty="0">
                <a:solidFill>
                  <a:srgbClr val="DCDCAA"/>
                </a:solidFill>
                <a:latin typeface="Consolas" panose="020B0609020204030204" pitchFamily="49" charset="0"/>
              </a:rPr>
              <a:t>require</a:t>
            </a:r>
            <a:r>
              <a:rPr lang="bin-NG" sz="1400" dirty="0">
                <a:solidFill>
                  <a:srgbClr val="D4D4D4"/>
                </a:solidFill>
                <a:latin typeface="Consolas" panose="020B0609020204030204" pitchFamily="49" charset="0"/>
              </a:rPr>
              <a:t>(</a:t>
            </a:r>
            <a:r>
              <a:rPr lang="bin-NG" sz="1400" dirty="0">
                <a:solidFill>
                  <a:srgbClr val="CE9178"/>
                </a:solidFill>
                <a:latin typeface="Consolas" panose="020B0609020204030204" pitchFamily="49" charset="0"/>
              </a:rPr>
              <a:t>'./routes/index'</a:t>
            </a:r>
            <a:r>
              <a:rPr lang="bin-NG" sz="1400" dirty="0">
                <a:solidFill>
                  <a:srgbClr val="D4D4D4"/>
                </a:solidFill>
                <a:latin typeface="Consolas" panose="020B0609020204030204" pitchFamily="49" charset="0"/>
              </a:rPr>
              <a:t>));</a:t>
            </a:r>
          </a:p>
          <a:p>
            <a:r>
              <a:rPr lang="bin-NG" sz="1400" dirty="0">
                <a:solidFill>
                  <a:srgbClr val="9CDCFE"/>
                </a:solidFill>
                <a:latin typeface="Consolas" panose="020B0609020204030204" pitchFamily="49" charset="0"/>
              </a:rPr>
              <a:t>app</a:t>
            </a:r>
            <a:r>
              <a:rPr lang="bin-NG" sz="1400" dirty="0">
                <a:solidFill>
                  <a:srgbClr val="D4D4D4"/>
                </a:solidFill>
                <a:latin typeface="Consolas" panose="020B0609020204030204" pitchFamily="49" charset="0"/>
              </a:rPr>
              <a:t>.</a:t>
            </a:r>
            <a:r>
              <a:rPr lang="bin-NG" sz="1400" dirty="0">
                <a:solidFill>
                  <a:srgbClr val="DCDCAA"/>
                </a:solidFill>
                <a:latin typeface="Consolas" panose="020B0609020204030204" pitchFamily="49" charset="0"/>
              </a:rPr>
              <a:t>use</a:t>
            </a:r>
            <a:r>
              <a:rPr lang="bin-NG" sz="1400" dirty="0">
                <a:solidFill>
                  <a:srgbClr val="D4D4D4"/>
                </a:solidFill>
                <a:latin typeface="Consolas" panose="020B0609020204030204" pitchFamily="49" charset="0"/>
              </a:rPr>
              <a:t>(</a:t>
            </a:r>
            <a:r>
              <a:rPr lang="bin-NG" sz="1400" dirty="0">
                <a:solidFill>
                  <a:srgbClr val="CE9178"/>
                </a:solidFill>
                <a:latin typeface="Consolas" panose="020B0609020204030204" pitchFamily="49" charset="0"/>
              </a:rPr>
              <a:t>'/users'</a:t>
            </a:r>
            <a:r>
              <a:rPr lang="bin-NG" sz="1400" dirty="0">
                <a:solidFill>
                  <a:srgbClr val="D4D4D4"/>
                </a:solidFill>
                <a:latin typeface="Consolas" panose="020B0609020204030204" pitchFamily="49" charset="0"/>
              </a:rPr>
              <a:t>, </a:t>
            </a:r>
            <a:r>
              <a:rPr lang="bin-NG" sz="1400" dirty="0">
                <a:solidFill>
                  <a:srgbClr val="DCDCAA"/>
                </a:solidFill>
                <a:latin typeface="Consolas" panose="020B0609020204030204" pitchFamily="49" charset="0"/>
              </a:rPr>
              <a:t>require</a:t>
            </a:r>
            <a:r>
              <a:rPr lang="bin-NG" sz="1400" dirty="0">
                <a:solidFill>
                  <a:srgbClr val="D4D4D4"/>
                </a:solidFill>
                <a:latin typeface="Consolas" panose="020B0609020204030204" pitchFamily="49" charset="0"/>
              </a:rPr>
              <a:t>(</a:t>
            </a:r>
            <a:r>
              <a:rPr lang="bin-NG" sz="1400" dirty="0">
                <a:solidFill>
                  <a:srgbClr val="CE9178"/>
                </a:solidFill>
                <a:latin typeface="Consolas" panose="020B0609020204030204" pitchFamily="49" charset="0"/>
              </a:rPr>
              <a:t>'./routes/users'</a:t>
            </a:r>
            <a:r>
              <a:rPr lang="bin-NG" sz="1400" dirty="0">
                <a:solidFill>
                  <a:srgbClr val="D4D4D4"/>
                </a:solidFill>
                <a:latin typeface="Consolas" panose="020B0609020204030204" pitchFamily="49" charset="0"/>
              </a:rPr>
              <a:t>));</a:t>
            </a:r>
          </a:p>
          <a:p>
            <a:br>
              <a:rPr lang="bin-NG" sz="1400" dirty="0">
                <a:solidFill>
                  <a:srgbClr val="D4D4D4"/>
                </a:solidFill>
                <a:latin typeface="Consolas" panose="020B0609020204030204" pitchFamily="49" charset="0"/>
              </a:rPr>
            </a:br>
            <a:r>
              <a:rPr lang="bin-NG" sz="1400" dirty="0">
                <a:solidFill>
                  <a:srgbClr val="6A9955"/>
                </a:solidFill>
                <a:latin typeface="Consolas" panose="020B0609020204030204" pitchFamily="49" charset="0"/>
              </a:rPr>
              <a:t>// catch 404 and forward to error handler</a:t>
            </a:r>
            <a:endParaRPr lang="bin-NG" sz="1400" dirty="0">
              <a:solidFill>
                <a:srgbClr val="D4D4D4"/>
              </a:solidFill>
              <a:latin typeface="Consolas" panose="020B0609020204030204" pitchFamily="49" charset="0"/>
            </a:endParaRPr>
          </a:p>
          <a:p>
            <a:r>
              <a:rPr lang="bin-NG" sz="1400" dirty="0">
                <a:solidFill>
                  <a:srgbClr val="9CDCFE"/>
                </a:solidFill>
                <a:latin typeface="Consolas" panose="020B0609020204030204" pitchFamily="49" charset="0"/>
              </a:rPr>
              <a:t>app</a:t>
            </a:r>
            <a:r>
              <a:rPr lang="bin-NG" sz="1400" dirty="0">
                <a:solidFill>
                  <a:srgbClr val="D4D4D4"/>
                </a:solidFill>
                <a:latin typeface="Consolas" panose="020B0609020204030204" pitchFamily="49" charset="0"/>
              </a:rPr>
              <a:t>.</a:t>
            </a:r>
            <a:r>
              <a:rPr lang="bin-NG" sz="1400" dirty="0">
                <a:solidFill>
                  <a:srgbClr val="DCDCAA"/>
                </a:solidFill>
                <a:latin typeface="Consolas" panose="020B0609020204030204" pitchFamily="49" charset="0"/>
              </a:rPr>
              <a:t>use</a:t>
            </a:r>
            <a:r>
              <a:rPr lang="bin-NG" sz="1400" dirty="0">
                <a:solidFill>
                  <a:srgbClr val="D4D4D4"/>
                </a:solidFill>
                <a:latin typeface="Consolas" panose="020B0609020204030204" pitchFamily="49" charset="0"/>
              </a:rPr>
              <a:t>(</a:t>
            </a:r>
            <a:r>
              <a:rPr lang="bin-NG" sz="1400" dirty="0">
                <a:solidFill>
                  <a:srgbClr val="569CD6"/>
                </a:solidFill>
                <a:latin typeface="Consolas" panose="020B0609020204030204" pitchFamily="49" charset="0"/>
              </a:rPr>
              <a:t>function</a:t>
            </a:r>
            <a:r>
              <a:rPr lang="bin-NG" sz="1400" dirty="0">
                <a:solidFill>
                  <a:srgbClr val="D4D4D4"/>
                </a:solidFill>
                <a:latin typeface="Consolas" panose="020B0609020204030204" pitchFamily="49" charset="0"/>
              </a:rPr>
              <a:t>(</a:t>
            </a:r>
            <a:r>
              <a:rPr lang="bin-NG" sz="1400" dirty="0">
                <a:solidFill>
                  <a:srgbClr val="9CDCFE"/>
                </a:solidFill>
                <a:latin typeface="Consolas" panose="020B0609020204030204" pitchFamily="49" charset="0"/>
              </a:rPr>
              <a:t>req</a:t>
            </a:r>
            <a:r>
              <a:rPr lang="bin-NG" sz="1400" dirty="0">
                <a:solidFill>
                  <a:srgbClr val="D4D4D4"/>
                </a:solidFill>
                <a:latin typeface="Consolas" panose="020B0609020204030204" pitchFamily="49" charset="0"/>
              </a:rPr>
              <a:t>, </a:t>
            </a:r>
            <a:r>
              <a:rPr lang="bin-NG" sz="1400" dirty="0">
                <a:solidFill>
                  <a:srgbClr val="9CDCFE"/>
                </a:solidFill>
                <a:latin typeface="Consolas" panose="020B0609020204030204" pitchFamily="49" charset="0"/>
              </a:rPr>
              <a:t>res</a:t>
            </a:r>
            <a:r>
              <a:rPr lang="bin-NG" sz="1400" dirty="0">
                <a:solidFill>
                  <a:srgbClr val="D4D4D4"/>
                </a:solidFill>
                <a:latin typeface="Consolas" panose="020B0609020204030204" pitchFamily="49" charset="0"/>
              </a:rPr>
              <a:t>, </a:t>
            </a:r>
            <a:r>
              <a:rPr lang="bin-NG" sz="1400" dirty="0">
                <a:solidFill>
                  <a:srgbClr val="9CDCFE"/>
                </a:solidFill>
                <a:latin typeface="Consolas" panose="020B0609020204030204" pitchFamily="49" charset="0"/>
              </a:rPr>
              <a:t>next</a:t>
            </a:r>
            <a:r>
              <a:rPr lang="bin-NG" sz="1400" dirty="0">
                <a:solidFill>
                  <a:srgbClr val="D4D4D4"/>
                </a:solidFill>
                <a:latin typeface="Consolas" panose="020B0609020204030204" pitchFamily="49" charset="0"/>
              </a:rPr>
              <a:t>) {…});</a:t>
            </a:r>
          </a:p>
          <a:p>
            <a:r>
              <a:rPr lang="bin-NG" sz="1400" dirty="0">
                <a:solidFill>
                  <a:srgbClr val="6A9955"/>
                </a:solidFill>
                <a:latin typeface="Consolas" panose="020B0609020204030204" pitchFamily="49" charset="0"/>
              </a:rPr>
              <a:t>// error handler</a:t>
            </a:r>
            <a:endParaRPr lang="bin-NG" sz="1400" dirty="0">
              <a:solidFill>
                <a:srgbClr val="D4D4D4"/>
              </a:solidFill>
              <a:latin typeface="Consolas" panose="020B0609020204030204" pitchFamily="49" charset="0"/>
            </a:endParaRPr>
          </a:p>
          <a:p>
            <a:r>
              <a:rPr lang="bin-NG" sz="1400" dirty="0">
                <a:solidFill>
                  <a:srgbClr val="9CDCFE"/>
                </a:solidFill>
                <a:latin typeface="Consolas" panose="020B0609020204030204" pitchFamily="49" charset="0"/>
              </a:rPr>
              <a:t>app</a:t>
            </a:r>
            <a:r>
              <a:rPr lang="bin-NG" sz="1400" dirty="0">
                <a:solidFill>
                  <a:srgbClr val="D4D4D4"/>
                </a:solidFill>
                <a:latin typeface="Consolas" panose="020B0609020204030204" pitchFamily="49" charset="0"/>
              </a:rPr>
              <a:t>.</a:t>
            </a:r>
            <a:r>
              <a:rPr lang="bin-NG" sz="1400" dirty="0">
                <a:solidFill>
                  <a:srgbClr val="DCDCAA"/>
                </a:solidFill>
                <a:latin typeface="Consolas" panose="020B0609020204030204" pitchFamily="49" charset="0"/>
              </a:rPr>
              <a:t>use</a:t>
            </a:r>
            <a:r>
              <a:rPr lang="bin-NG" sz="1400" dirty="0">
                <a:solidFill>
                  <a:srgbClr val="D4D4D4"/>
                </a:solidFill>
                <a:latin typeface="Consolas" panose="020B0609020204030204" pitchFamily="49" charset="0"/>
              </a:rPr>
              <a:t>(</a:t>
            </a:r>
            <a:r>
              <a:rPr lang="bin-NG" sz="1400" dirty="0">
                <a:solidFill>
                  <a:srgbClr val="569CD6"/>
                </a:solidFill>
                <a:latin typeface="Consolas" panose="020B0609020204030204" pitchFamily="49" charset="0"/>
              </a:rPr>
              <a:t>function</a:t>
            </a:r>
            <a:r>
              <a:rPr lang="bin-NG" sz="1400" dirty="0">
                <a:solidFill>
                  <a:srgbClr val="D4D4D4"/>
                </a:solidFill>
                <a:latin typeface="Consolas" panose="020B0609020204030204" pitchFamily="49" charset="0"/>
              </a:rPr>
              <a:t>(</a:t>
            </a:r>
            <a:r>
              <a:rPr lang="bin-NG" sz="1400" dirty="0">
                <a:solidFill>
                  <a:srgbClr val="9CDCFE"/>
                </a:solidFill>
                <a:latin typeface="Consolas" panose="020B0609020204030204" pitchFamily="49" charset="0"/>
              </a:rPr>
              <a:t>err</a:t>
            </a:r>
            <a:r>
              <a:rPr lang="bin-NG" sz="1400" dirty="0">
                <a:solidFill>
                  <a:srgbClr val="D4D4D4"/>
                </a:solidFill>
                <a:latin typeface="Consolas" panose="020B0609020204030204" pitchFamily="49" charset="0"/>
              </a:rPr>
              <a:t>, </a:t>
            </a:r>
            <a:r>
              <a:rPr lang="bin-NG" sz="1400" dirty="0">
                <a:solidFill>
                  <a:srgbClr val="9CDCFE"/>
                </a:solidFill>
                <a:latin typeface="Consolas" panose="020B0609020204030204" pitchFamily="49" charset="0"/>
              </a:rPr>
              <a:t>req</a:t>
            </a:r>
            <a:r>
              <a:rPr lang="bin-NG" sz="1400" dirty="0">
                <a:solidFill>
                  <a:srgbClr val="D4D4D4"/>
                </a:solidFill>
                <a:latin typeface="Consolas" panose="020B0609020204030204" pitchFamily="49" charset="0"/>
              </a:rPr>
              <a:t>, </a:t>
            </a:r>
            <a:r>
              <a:rPr lang="bin-NG" sz="1400" dirty="0">
                <a:solidFill>
                  <a:srgbClr val="9CDCFE"/>
                </a:solidFill>
                <a:latin typeface="Consolas" panose="020B0609020204030204" pitchFamily="49" charset="0"/>
              </a:rPr>
              <a:t>res</a:t>
            </a:r>
            <a:r>
              <a:rPr lang="bin-NG" sz="1400" dirty="0">
                <a:solidFill>
                  <a:srgbClr val="D4D4D4"/>
                </a:solidFill>
                <a:latin typeface="Consolas" panose="020B0609020204030204" pitchFamily="49" charset="0"/>
              </a:rPr>
              <a:t>, </a:t>
            </a:r>
            <a:r>
              <a:rPr lang="bin-NG" sz="1400" dirty="0">
                <a:solidFill>
                  <a:srgbClr val="9CDCFE"/>
                </a:solidFill>
                <a:latin typeface="Consolas" panose="020B0609020204030204" pitchFamily="49" charset="0"/>
              </a:rPr>
              <a:t>next</a:t>
            </a:r>
            <a:r>
              <a:rPr lang="bin-NG" sz="1400" dirty="0">
                <a:solidFill>
                  <a:srgbClr val="D4D4D4"/>
                </a:solidFill>
                <a:latin typeface="Consolas" panose="020B0609020204030204" pitchFamily="49" charset="0"/>
              </a:rPr>
              <a:t>) {…});</a:t>
            </a:r>
          </a:p>
          <a:p>
            <a:br>
              <a:rPr lang="bin-NG" sz="1400" dirty="0">
                <a:solidFill>
                  <a:srgbClr val="D4D4D4"/>
                </a:solidFill>
                <a:latin typeface="Consolas" panose="020B0609020204030204" pitchFamily="49" charset="0"/>
              </a:rPr>
            </a:br>
            <a:r>
              <a:rPr lang="bin-NG" sz="1400" dirty="0">
                <a:solidFill>
                  <a:srgbClr val="9CDCFE"/>
                </a:solidFill>
                <a:latin typeface="Consolas" panose="020B0609020204030204" pitchFamily="49" charset="0"/>
              </a:rPr>
              <a:t>module</a:t>
            </a:r>
            <a:r>
              <a:rPr lang="bin-NG" sz="1400" dirty="0">
                <a:solidFill>
                  <a:srgbClr val="D4D4D4"/>
                </a:solidFill>
                <a:latin typeface="Consolas" panose="020B0609020204030204" pitchFamily="49" charset="0"/>
              </a:rPr>
              <a:t>.</a:t>
            </a:r>
            <a:r>
              <a:rPr lang="bin-NG" sz="1400" dirty="0">
                <a:solidFill>
                  <a:srgbClr val="9CDCFE"/>
                </a:solidFill>
                <a:latin typeface="Consolas" panose="020B0609020204030204" pitchFamily="49" charset="0"/>
              </a:rPr>
              <a:t>exports</a:t>
            </a:r>
            <a:r>
              <a:rPr lang="bin-NG" sz="1400" dirty="0">
                <a:solidFill>
                  <a:srgbClr val="D4D4D4"/>
                </a:solidFill>
                <a:latin typeface="Consolas" panose="020B0609020204030204" pitchFamily="49" charset="0"/>
              </a:rPr>
              <a:t> = </a:t>
            </a:r>
            <a:r>
              <a:rPr lang="bin-NG" sz="1400" dirty="0">
                <a:solidFill>
                  <a:srgbClr val="9CDCFE"/>
                </a:solidFill>
                <a:latin typeface="Consolas" panose="020B0609020204030204" pitchFamily="49" charset="0"/>
              </a:rPr>
              <a:t>app</a:t>
            </a:r>
            <a:r>
              <a:rPr lang="bin-NG" sz="1400" dirty="0">
                <a:solidFill>
                  <a:srgbClr val="D4D4D4"/>
                </a:solidFill>
                <a:latin typeface="Consolas" panose="020B0609020204030204" pitchFamily="49" charset="0"/>
              </a:rPr>
              <a:t>;</a:t>
            </a:r>
          </a:p>
        </p:txBody>
      </p:sp>
      <p:sp>
        <p:nvSpPr>
          <p:cNvPr id="4" name="CuadroTexto 3">
            <a:extLst>
              <a:ext uri="{FF2B5EF4-FFF2-40B4-BE49-F238E27FC236}">
                <a16:creationId xmlns:a16="http://schemas.microsoft.com/office/drawing/2014/main" id="{6CA84FD8-399A-47A5-A8CC-F698760A7116}"/>
              </a:ext>
            </a:extLst>
          </p:cNvPr>
          <p:cNvSpPr txBox="1"/>
          <p:nvPr/>
        </p:nvSpPr>
        <p:spPr>
          <a:xfrm>
            <a:off x="10451939" y="636607"/>
            <a:ext cx="740908" cy="369332"/>
          </a:xfrm>
          <a:prstGeom prst="rect">
            <a:avLst/>
          </a:prstGeom>
        </p:spPr>
        <p:style>
          <a:lnRef idx="0">
            <a:schemeClr val="accent2"/>
          </a:lnRef>
          <a:fillRef idx="3">
            <a:schemeClr val="accent2"/>
          </a:fillRef>
          <a:effectRef idx="3">
            <a:schemeClr val="accent2"/>
          </a:effectRef>
          <a:fontRef idx="minor">
            <a:schemeClr val="lt1"/>
          </a:fontRef>
        </p:style>
        <p:txBody>
          <a:bodyPr wrap="none" rtlCol="0">
            <a:spAutoFit/>
          </a:bodyPr>
          <a:lstStyle/>
          <a:p>
            <a:r>
              <a:rPr lang="es-ES" dirty="0"/>
              <a:t>app.js</a:t>
            </a:r>
          </a:p>
        </p:txBody>
      </p:sp>
    </p:spTree>
    <p:extLst>
      <p:ext uri="{BB962C8B-B14F-4D97-AF65-F5344CB8AC3E}">
        <p14:creationId xmlns:p14="http://schemas.microsoft.com/office/powerpoint/2010/main" val="1472293463"/>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5"/>
              </a:gs>
              <a:gs pos="25000">
                <a:schemeClr val="accent5"/>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02DD2BC0-6F29-4B4F-8D61-2DCF6D2E8E7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Título 4">
            <a:extLst>
              <a:ext uri="{FF2B5EF4-FFF2-40B4-BE49-F238E27FC236}">
                <a16:creationId xmlns:a16="http://schemas.microsoft.com/office/drawing/2014/main" id="{F47CE59F-8865-4F9B-9886-88B487B5265A}"/>
              </a:ext>
            </a:extLst>
          </p:cNvPr>
          <p:cNvSpPr>
            <a:spLocks noGrp="1"/>
          </p:cNvSpPr>
          <p:nvPr>
            <p:ph type="title"/>
          </p:nvPr>
        </p:nvSpPr>
        <p:spPr>
          <a:xfrm>
            <a:off x="1179226" y="826680"/>
            <a:ext cx="9833548" cy="1325563"/>
          </a:xfrm>
        </p:spPr>
        <p:txBody>
          <a:bodyPr>
            <a:normAutofit/>
          </a:bodyPr>
          <a:lstStyle/>
          <a:p>
            <a:pPr algn="ctr"/>
            <a:r>
              <a:rPr lang="es-ES" sz="4000">
                <a:solidFill>
                  <a:srgbClr val="FFFFFF"/>
                </a:solidFill>
              </a:rPr>
              <a:t>Rutas agrupadas</a:t>
            </a:r>
          </a:p>
        </p:txBody>
      </p:sp>
      <p:sp>
        <p:nvSpPr>
          <p:cNvPr id="8" name="Rectángulo 7">
            <a:extLst>
              <a:ext uri="{FF2B5EF4-FFF2-40B4-BE49-F238E27FC236}">
                <a16:creationId xmlns:a16="http://schemas.microsoft.com/office/drawing/2014/main" id="{28603C91-11FA-4C5E-9A1F-3B024C794C3A}"/>
              </a:ext>
            </a:extLst>
          </p:cNvPr>
          <p:cNvSpPr/>
          <p:nvPr/>
        </p:nvSpPr>
        <p:spPr>
          <a:xfrm>
            <a:off x="5294313" y="2943225"/>
            <a:ext cx="5821363" cy="3049588"/>
          </a:xfrm>
          <a:prstGeom prst="rect">
            <a:avLst/>
          </a:prstGeom>
        </p:spPr>
        <p:style>
          <a:lnRef idx="0">
            <a:schemeClr val="dk1"/>
          </a:lnRef>
          <a:fillRef idx="3">
            <a:schemeClr val="dk1"/>
          </a:fillRef>
          <a:effectRef idx="3">
            <a:schemeClr val="dk1"/>
          </a:effectRef>
          <a:fontRef idx="minor">
            <a:schemeClr val="lt1"/>
          </a:fontRef>
        </p:style>
        <p:txBody>
          <a:bodyPr wrap="square" anchor="t">
            <a:normAutofit/>
          </a:bodyPr>
          <a:lstStyle/>
          <a:p>
            <a:pPr>
              <a:lnSpc>
                <a:spcPct val="90000"/>
              </a:lnSpc>
              <a:spcAft>
                <a:spcPts val="600"/>
              </a:spcAft>
            </a:pPr>
            <a:r>
              <a:rPr lang="bin-NG" sz="1500">
                <a:solidFill>
                  <a:srgbClr val="9CDCFE"/>
                </a:solidFill>
                <a:latin typeface="Consolas" panose="020B0609020204030204" pitchFamily="49" charset="0"/>
              </a:rPr>
              <a:t>app</a:t>
            </a:r>
            <a:r>
              <a:rPr lang="bin-NG" sz="1500">
                <a:solidFill>
                  <a:srgbClr val="D4D4D4"/>
                </a:solidFill>
                <a:latin typeface="Consolas" panose="020B0609020204030204" pitchFamily="49" charset="0"/>
              </a:rPr>
              <a:t>.</a:t>
            </a:r>
            <a:r>
              <a:rPr lang="bin-NG" sz="1500">
                <a:solidFill>
                  <a:srgbClr val="DCDCAA"/>
                </a:solidFill>
                <a:latin typeface="Consolas" panose="020B0609020204030204" pitchFamily="49" charset="0"/>
              </a:rPr>
              <a:t>route</a:t>
            </a:r>
            <a:r>
              <a:rPr lang="bin-NG" sz="1500">
                <a:solidFill>
                  <a:srgbClr val="D4D4D4"/>
                </a:solidFill>
                <a:latin typeface="Consolas" panose="020B0609020204030204" pitchFamily="49" charset="0"/>
              </a:rPr>
              <a:t>(</a:t>
            </a:r>
            <a:r>
              <a:rPr lang="bin-NG" sz="1500">
                <a:solidFill>
                  <a:srgbClr val="CE9178"/>
                </a:solidFill>
                <a:latin typeface="Consolas" panose="020B0609020204030204" pitchFamily="49" charset="0"/>
              </a:rPr>
              <a:t>'/book'</a:t>
            </a:r>
            <a:r>
              <a:rPr lang="bin-NG" sz="1500">
                <a:solidFill>
                  <a:srgbClr val="D4D4D4"/>
                </a:solidFill>
                <a:latin typeface="Consolas" panose="020B0609020204030204" pitchFamily="49" charset="0"/>
              </a:rPr>
              <a:t>)</a:t>
            </a:r>
          </a:p>
          <a:p>
            <a:pPr>
              <a:lnSpc>
                <a:spcPct val="90000"/>
              </a:lnSpc>
              <a:spcAft>
                <a:spcPts val="600"/>
              </a:spcAft>
            </a:pPr>
            <a:r>
              <a:rPr lang="bin-NG" sz="1500">
                <a:solidFill>
                  <a:srgbClr val="D4D4D4"/>
                </a:solidFill>
                <a:latin typeface="Consolas" panose="020B0609020204030204" pitchFamily="49" charset="0"/>
              </a:rPr>
              <a:t>  .</a:t>
            </a:r>
            <a:r>
              <a:rPr lang="bin-NG" sz="1500">
                <a:solidFill>
                  <a:srgbClr val="DCDCAA"/>
                </a:solidFill>
                <a:latin typeface="Consolas" panose="020B0609020204030204" pitchFamily="49" charset="0"/>
              </a:rPr>
              <a:t>get</a:t>
            </a:r>
            <a:r>
              <a:rPr lang="bin-NG" sz="1500">
                <a:solidFill>
                  <a:srgbClr val="D4D4D4"/>
                </a:solidFill>
                <a:latin typeface="Consolas" panose="020B0609020204030204" pitchFamily="49" charset="0"/>
              </a:rPr>
              <a:t>(</a:t>
            </a:r>
            <a:r>
              <a:rPr lang="bin-NG" sz="1500">
                <a:solidFill>
                  <a:srgbClr val="569CD6"/>
                </a:solidFill>
                <a:latin typeface="Consolas" panose="020B0609020204030204" pitchFamily="49" charset="0"/>
              </a:rPr>
              <a:t>function</a:t>
            </a:r>
            <a:r>
              <a:rPr lang="bin-NG" sz="1500">
                <a:solidFill>
                  <a:srgbClr val="D4D4D4"/>
                </a:solidFill>
                <a:latin typeface="Consolas" panose="020B0609020204030204" pitchFamily="49" charset="0"/>
              </a:rPr>
              <a:t>(</a:t>
            </a:r>
            <a:r>
              <a:rPr lang="bin-NG" sz="1500">
                <a:solidFill>
                  <a:srgbClr val="9CDCFE"/>
                </a:solidFill>
                <a:latin typeface="Consolas" panose="020B0609020204030204" pitchFamily="49" charset="0"/>
              </a:rPr>
              <a:t>req</a:t>
            </a:r>
            <a:r>
              <a:rPr lang="bin-NG" sz="1500">
                <a:solidFill>
                  <a:srgbClr val="D4D4D4"/>
                </a:solidFill>
                <a:latin typeface="Consolas" panose="020B0609020204030204" pitchFamily="49" charset="0"/>
              </a:rPr>
              <a:t>, </a:t>
            </a:r>
            <a:r>
              <a:rPr lang="bin-NG" sz="1500">
                <a:solidFill>
                  <a:srgbClr val="9CDCFE"/>
                </a:solidFill>
                <a:latin typeface="Consolas" panose="020B0609020204030204" pitchFamily="49" charset="0"/>
              </a:rPr>
              <a:t>res</a:t>
            </a:r>
            <a:r>
              <a:rPr lang="bin-NG" sz="1500">
                <a:solidFill>
                  <a:srgbClr val="D4D4D4"/>
                </a:solidFill>
                <a:latin typeface="Consolas" panose="020B0609020204030204" pitchFamily="49" charset="0"/>
              </a:rPr>
              <a:t>) {</a:t>
            </a:r>
          </a:p>
          <a:p>
            <a:pPr>
              <a:lnSpc>
                <a:spcPct val="90000"/>
              </a:lnSpc>
              <a:spcAft>
                <a:spcPts val="600"/>
              </a:spcAft>
            </a:pPr>
            <a:r>
              <a:rPr lang="bin-NG" sz="1500">
                <a:solidFill>
                  <a:srgbClr val="D4D4D4"/>
                </a:solidFill>
                <a:latin typeface="Consolas" panose="020B0609020204030204" pitchFamily="49" charset="0"/>
              </a:rPr>
              <a:t>    </a:t>
            </a:r>
            <a:r>
              <a:rPr lang="bin-NG" sz="1500">
                <a:solidFill>
                  <a:srgbClr val="9CDCFE"/>
                </a:solidFill>
                <a:latin typeface="Consolas" panose="020B0609020204030204" pitchFamily="49" charset="0"/>
              </a:rPr>
              <a:t>res</a:t>
            </a:r>
            <a:r>
              <a:rPr lang="bin-NG" sz="1500">
                <a:solidFill>
                  <a:srgbClr val="D4D4D4"/>
                </a:solidFill>
                <a:latin typeface="Consolas" panose="020B0609020204030204" pitchFamily="49" charset="0"/>
              </a:rPr>
              <a:t>.</a:t>
            </a:r>
            <a:r>
              <a:rPr lang="bin-NG" sz="1500">
                <a:solidFill>
                  <a:srgbClr val="DCDCAA"/>
                </a:solidFill>
                <a:latin typeface="Consolas" panose="020B0609020204030204" pitchFamily="49" charset="0"/>
              </a:rPr>
              <a:t>send</a:t>
            </a:r>
            <a:r>
              <a:rPr lang="bin-NG" sz="1500">
                <a:solidFill>
                  <a:srgbClr val="D4D4D4"/>
                </a:solidFill>
                <a:latin typeface="Consolas" panose="020B0609020204030204" pitchFamily="49" charset="0"/>
              </a:rPr>
              <a:t>(</a:t>
            </a:r>
            <a:r>
              <a:rPr lang="bin-NG" sz="1500">
                <a:solidFill>
                  <a:srgbClr val="CE9178"/>
                </a:solidFill>
                <a:latin typeface="Consolas" panose="020B0609020204030204" pitchFamily="49" charset="0"/>
              </a:rPr>
              <a:t>'Get a random book'</a:t>
            </a:r>
            <a:r>
              <a:rPr lang="bin-NG" sz="1500">
                <a:solidFill>
                  <a:srgbClr val="D4D4D4"/>
                </a:solidFill>
                <a:latin typeface="Consolas" panose="020B0609020204030204" pitchFamily="49" charset="0"/>
              </a:rPr>
              <a:t>);</a:t>
            </a:r>
          </a:p>
          <a:p>
            <a:pPr>
              <a:lnSpc>
                <a:spcPct val="90000"/>
              </a:lnSpc>
              <a:spcAft>
                <a:spcPts val="600"/>
              </a:spcAft>
            </a:pPr>
            <a:r>
              <a:rPr lang="bin-NG" sz="1500">
                <a:solidFill>
                  <a:srgbClr val="D4D4D4"/>
                </a:solidFill>
                <a:latin typeface="Consolas" panose="020B0609020204030204" pitchFamily="49" charset="0"/>
              </a:rPr>
              <a:t>  })</a:t>
            </a:r>
          </a:p>
          <a:p>
            <a:pPr>
              <a:lnSpc>
                <a:spcPct val="90000"/>
              </a:lnSpc>
              <a:spcAft>
                <a:spcPts val="600"/>
              </a:spcAft>
            </a:pPr>
            <a:r>
              <a:rPr lang="bin-NG" sz="1500">
                <a:solidFill>
                  <a:srgbClr val="D4D4D4"/>
                </a:solidFill>
                <a:latin typeface="Consolas" panose="020B0609020204030204" pitchFamily="49" charset="0"/>
              </a:rPr>
              <a:t>  .</a:t>
            </a:r>
            <a:r>
              <a:rPr lang="bin-NG" sz="1500">
                <a:solidFill>
                  <a:srgbClr val="DCDCAA"/>
                </a:solidFill>
                <a:latin typeface="Consolas" panose="020B0609020204030204" pitchFamily="49" charset="0"/>
              </a:rPr>
              <a:t>post</a:t>
            </a:r>
            <a:r>
              <a:rPr lang="bin-NG" sz="1500">
                <a:solidFill>
                  <a:srgbClr val="D4D4D4"/>
                </a:solidFill>
                <a:latin typeface="Consolas" panose="020B0609020204030204" pitchFamily="49" charset="0"/>
              </a:rPr>
              <a:t>(</a:t>
            </a:r>
            <a:r>
              <a:rPr lang="bin-NG" sz="1500">
                <a:solidFill>
                  <a:srgbClr val="569CD6"/>
                </a:solidFill>
                <a:latin typeface="Consolas" panose="020B0609020204030204" pitchFamily="49" charset="0"/>
              </a:rPr>
              <a:t>function</a:t>
            </a:r>
            <a:r>
              <a:rPr lang="bin-NG" sz="1500">
                <a:solidFill>
                  <a:srgbClr val="D4D4D4"/>
                </a:solidFill>
                <a:latin typeface="Consolas" panose="020B0609020204030204" pitchFamily="49" charset="0"/>
              </a:rPr>
              <a:t>(</a:t>
            </a:r>
            <a:r>
              <a:rPr lang="bin-NG" sz="1500">
                <a:solidFill>
                  <a:srgbClr val="9CDCFE"/>
                </a:solidFill>
                <a:latin typeface="Consolas" panose="020B0609020204030204" pitchFamily="49" charset="0"/>
              </a:rPr>
              <a:t>req</a:t>
            </a:r>
            <a:r>
              <a:rPr lang="bin-NG" sz="1500">
                <a:solidFill>
                  <a:srgbClr val="D4D4D4"/>
                </a:solidFill>
                <a:latin typeface="Consolas" panose="020B0609020204030204" pitchFamily="49" charset="0"/>
              </a:rPr>
              <a:t>, </a:t>
            </a:r>
            <a:r>
              <a:rPr lang="bin-NG" sz="1500">
                <a:solidFill>
                  <a:srgbClr val="9CDCFE"/>
                </a:solidFill>
                <a:latin typeface="Consolas" panose="020B0609020204030204" pitchFamily="49" charset="0"/>
              </a:rPr>
              <a:t>res</a:t>
            </a:r>
            <a:r>
              <a:rPr lang="bin-NG" sz="1500">
                <a:solidFill>
                  <a:srgbClr val="D4D4D4"/>
                </a:solidFill>
                <a:latin typeface="Consolas" panose="020B0609020204030204" pitchFamily="49" charset="0"/>
              </a:rPr>
              <a:t>) {</a:t>
            </a:r>
          </a:p>
          <a:p>
            <a:pPr>
              <a:lnSpc>
                <a:spcPct val="90000"/>
              </a:lnSpc>
              <a:spcAft>
                <a:spcPts val="600"/>
              </a:spcAft>
            </a:pPr>
            <a:r>
              <a:rPr lang="bin-NG" sz="1500">
                <a:solidFill>
                  <a:srgbClr val="D4D4D4"/>
                </a:solidFill>
                <a:latin typeface="Consolas" panose="020B0609020204030204" pitchFamily="49" charset="0"/>
              </a:rPr>
              <a:t>    </a:t>
            </a:r>
            <a:r>
              <a:rPr lang="bin-NG" sz="1500">
                <a:solidFill>
                  <a:srgbClr val="9CDCFE"/>
                </a:solidFill>
                <a:latin typeface="Consolas" panose="020B0609020204030204" pitchFamily="49" charset="0"/>
              </a:rPr>
              <a:t>res</a:t>
            </a:r>
            <a:r>
              <a:rPr lang="bin-NG" sz="1500">
                <a:solidFill>
                  <a:srgbClr val="D4D4D4"/>
                </a:solidFill>
                <a:latin typeface="Consolas" panose="020B0609020204030204" pitchFamily="49" charset="0"/>
              </a:rPr>
              <a:t>.</a:t>
            </a:r>
            <a:r>
              <a:rPr lang="bin-NG" sz="1500">
                <a:solidFill>
                  <a:srgbClr val="DCDCAA"/>
                </a:solidFill>
                <a:latin typeface="Consolas" panose="020B0609020204030204" pitchFamily="49" charset="0"/>
              </a:rPr>
              <a:t>send</a:t>
            </a:r>
            <a:r>
              <a:rPr lang="bin-NG" sz="1500">
                <a:solidFill>
                  <a:srgbClr val="D4D4D4"/>
                </a:solidFill>
                <a:latin typeface="Consolas" panose="020B0609020204030204" pitchFamily="49" charset="0"/>
              </a:rPr>
              <a:t>(</a:t>
            </a:r>
            <a:r>
              <a:rPr lang="bin-NG" sz="1500">
                <a:solidFill>
                  <a:srgbClr val="CE9178"/>
                </a:solidFill>
                <a:latin typeface="Consolas" panose="020B0609020204030204" pitchFamily="49" charset="0"/>
              </a:rPr>
              <a:t>'Add a book'</a:t>
            </a:r>
            <a:r>
              <a:rPr lang="bin-NG" sz="1500">
                <a:solidFill>
                  <a:srgbClr val="D4D4D4"/>
                </a:solidFill>
                <a:latin typeface="Consolas" panose="020B0609020204030204" pitchFamily="49" charset="0"/>
              </a:rPr>
              <a:t>);</a:t>
            </a:r>
          </a:p>
          <a:p>
            <a:pPr>
              <a:lnSpc>
                <a:spcPct val="90000"/>
              </a:lnSpc>
              <a:spcAft>
                <a:spcPts val="600"/>
              </a:spcAft>
            </a:pPr>
            <a:r>
              <a:rPr lang="bin-NG" sz="1500">
                <a:solidFill>
                  <a:srgbClr val="D4D4D4"/>
                </a:solidFill>
                <a:latin typeface="Consolas" panose="020B0609020204030204" pitchFamily="49" charset="0"/>
              </a:rPr>
              <a:t>  })</a:t>
            </a:r>
          </a:p>
          <a:p>
            <a:pPr>
              <a:lnSpc>
                <a:spcPct val="90000"/>
              </a:lnSpc>
              <a:spcAft>
                <a:spcPts val="600"/>
              </a:spcAft>
            </a:pPr>
            <a:r>
              <a:rPr lang="bin-NG" sz="1500">
                <a:solidFill>
                  <a:srgbClr val="D4D4D4"/>
                </a:solidFill>
                <a:latin typeface="Consolas" panose="020B0609020204030204" pitchFamily="49" charset="0"/>
              </a:rPr>
              <a:t>  .</a:t>
            </a:r>
            <a:r>
              <a:rPr lang="bin-NG" sz="1500">
                <a:solidFill>
                  <a:srgbClr val="DCDCAA"/>
                </a:solidFill>
                <a:latin typeface="Consolas" panose="020B0609020204030204" pitchFamily="49" charset="0"/>
              </a:rPr>
              <a:t>put</a:t>
            </a:r>
            <a:r>
              <a:rPr lang="bin-NG" sz="1500">
                <a:solidFill>
                  <a:srgbClr val="D4D4D4"/>
                </a:solidFill>
                <a:latin typeface="Consolas" panose="020B0609020204030204" pitchFamily="49" charset="0"/>
              </a:rPr>
              <a:t>(</a:t>
            </a:r>
            <a:r>
              <a:rPr lang="bin-NG" sz="1500">
                <a:solidFill>
                  <a:srgbClr val="569CD6"/>
                </a:solidFill>
                <a:latin typeface="Consolas" panose="020B0609020204030204" pitchFamily="49" charset="0"/>
              </a:rPr>
              <a:t>function</a:t>
            </a:r>
            <a:r>
              <a:rPr lang="bin-NG" sz="1500">
                <a:solidFill>
                  <a:srgbClr val="D4D4D4"/>
                </a:solidFill>
                <a:latin typeface="Consolas" panose="020B0609020204030204" pitchFamily="49" charset="0"/>
              </a:rPr>
              <a:t>(</a:t>
            </a:r>
            <a:r>
              <a:rPr lang="bin-NG" sz="1500">
                <a:solidFill>
                  <a:srgbClr val="9CDCFE"/>
                </a:solidFill>
                <a:latin typeface="Consolas" panose="020B0609020204030204" pitchFamily="49" charset="0"/>
              </a:rPr>
              <a:t>req</a:t>
            </a:r>
            <a:r>
              <a:rPr lang="bin-NG" sz="1500">
                <a:solidFill>
                  <a:srgbClr val="D4D4D4"/>
                </a:solidFill>
                <a:latin typeface="Consolas" panose="020B0609020204030204" pitchFamily="49" charset="0"/>
              </a:rPr>
              <a:t>, </a:t>
            </a:r>
            <a:r>
              <a:rPr lang="bin-NG" sz="1500">
                <a:solidFill>
                  <a:srgbClr val="9CDCFE"/>
                </a:solidFill>
                <a:latin typeface="Consolas" panose="020B0609020204030204" pitchFamily="49" charset="0"/>
              </a:rPr>
              <a:t>res</a:t>
            </a:r>
            <a:r>
              <a:rPr lang="bin-NG" sz="1500">
                <a:solidFill>
                  <a:srgbClr val="D4D4D4"/>
                </a:solidFill>
                <a:latin typeface="Consolas" panose="020B0609020204030204" pitchFamily="49" charset="0"/>
              </a:rPr>
              <a:t>) {</a:t>
            </a:r>
          </a:p>
          <a:p>
            <a:pPr>
              <a:lnSpc>
                <a:spcPct val="90000"/>
              </a:lnSpc>
              <a:spcAft>
                <a:spcPts val="600"/>
              </a:spcAft>
            </a:pPr>
            <a:r>
              <a:rPr lang="bin-NG" sz="1500">
                <a:solidFill>
                  <a:srgbClr val="D4D4D4"/>
                </a:solidFill>
                <a:latin typeface="Consolas" panose="020B0609020204030204" pitchFamily="49" charset="0"/>
              </a:rPr>
              <a:t>    </a:t>
            </a:r>
            <a:r>
              <a:rPr lang="bin-NG" sz="1500">
                <a:solidFill>
                  <a:srgbClr val="9CDCFE"/>
                </a:solidFill>
                <a:latin typeface="Consolas" panose="020B0609020204030204" pitchFamily="49" charset="0"/>
              </a:rPr>
              <a:t>res</a:t>
            </a:r>
            <a:r>
              <a:rPr lang="bin-NG" sz="1500">
                <a:solidFill>
                  <a:srgbClr val="D4D4D4"/>
                </a:solidFill>
                <a:latin typeface="Consolas" panose="020B0609020204030204" pitchFamily="49" charset="0"/>
              </a:rPr>
              <a:t>.</a:t>
            </a:r>
            <a:r>
              <a:rPr lang="bin-NG" sz="1500">
                <a:solidFill>
                  <a:srgbClr val="DCDCAA"/>
                </a:solidFill>
                <a:latin typeface="Consolas" panose="020B0609020204030204" pitchFamily="49" charset="0"/>
              </a:rPr>
              <a:t>send</a:t>
            </a:r>
            <a:r>
              <a:rPr lang="bin-NG" sz="1500">
                <a:solidFill>
                  <a:srgbClr val="D4D4D4"/>
                </a:solidFill>
                <a:latin typeface="Consolas" panose="020B0609020204030204" pitchFamily="49" charset="0"/>
              </a:rPr>
              <a:t>(</a:t>
            </a:r>
            <a:r>
              <a:rPr lang="bin-NG" sz="1500">
                <a:solidFill>
                  <a:srgbClr val="CE9178"/>
                </a:solidFill>
                <a:latin typeface="Consolas" panose="020B0609020204030204" pitchFamily="49" charset="0"/>
              </a:rPr>
              <a:t>'Update the book'</a:t>
            </a:r>
            <a:r>
              <a:rPr lang="bin-NG" sz="1500">
                <a:solidFill>
                  <a:srgbClr val="D4D4D4"/>
                </a:solidFill>
                <a:latin typeface="Consolas" panose="020B0609020204030204" pitchFamily="49" charset="0"/>
              </a:rPr>
              <a:t>);</a:t>
            </a:r>
          </a:p>
          <a:p>
            <a:pPr>
              <a:lnSpc>
                <a:spcPct val="90000"/>
              </a:lnSpc>
              <a:spcAft>
                <a:spcPts val="600"/>
              </a:spcAft>
            </a:pPr>
            <a:r>
              <a:rPr lang="bin-NG" sz="1500">
                <a:solidFill>
                  <a:srgbClr val="D4D4D4"/>
                </a:solidFill>
                <a:latin typeface="Consolas" panose="020B0609020204030204" pitchFamily="49" charset="0"/>
              </a:rPr>
              <a:t>  });</a:t>
            </a:r>
          </a:p>
        </p:txBody>
      </p:sp>
      <p:sp>
        <p:nvSpPr>
          <p:cNvPr id="6" name="Marcador de contenido 5">
            <a:extLst>
              <a:ext uri="{FF2B5EF4-FFF2-40B4-BE49-F238E27FC236}">
                <a16:creationId xmlns:a16="http://schemas.microsoft.com/office/drawing/2014/main" id="{3EA0555F-6EE9-451A-8440-756BF7A3755B}"/>
              </a:ext>
            </a:extLst>
          </p:cNvPr>
          <p:cNvSpPr>
            <a:spLocks noGrp="1"/>
          </p:cNvSpPr>
          <p:nvPr>
            <p:ph idx="1"/>
          </p:nvPr>
        </p:nvSpPr>
        <p:spPr>
          <a:xfrm>
            <a:off x="1077913" y="2943225"/>
            <a:ext cx="4133850" cy="3049588"/>
          </a:xfrm>
        </p:spPr>
        <p:txBody>
          <a:bodyPr wrap="square" anchor="t">
            <a:normAutofit/>
          </a:bodyPr>
          <a:lstStyle/>
          <a:p>
            <a:r>
              <a:rPr lang="es-ES" dirty="0"/>
              <a:t> </a:t>
            </a:r>
            <a:r>
              <a:rPr lang="bin-NG" dirty="0"/>
              <a:t>app.route() </a:t>
            </a:r>
            <a:r>
              <a:rPr lang="es-ES" dirty="0"/>
              <a:t>permite definir rutas encadenables para una vía de acceso de ruta </a:t>
            </a:r>
          </a:p>
          <a:p>
            <a:r>
              <a:rPr lang="es-ES" dirty="0"/>
              <a:t>la vía de acceso se especifica en una única ubicación</a:t>
            </a:r>
          </a:p>
        </p:txBody>
      </p:sp>
    </p:spTree>
    <p:extLst>
      <p:ext uri="{BB962C8B-B14F-4D97-AF65-F5344CB8AC3E}">
        <p14:creationId xmlns:p14="http://schemas.microsoft.com/office/powerpoint/2010/main" val="87517049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CB6C291-6CAF-46DF-ACFF-AADF0FD03F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0910292"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3" name="Picture 12">
            <a:extLst>
              <a:ext uri="{FF2B5EF4-FFF2-40B4-BE49-F238E27FC236}">
                <a16:creationId xmlns:a16="http://schemas.microsoft.com/office/drawing/2014/main" id="{1EBADBCA-DA20-4279-93C6-011DEF18AA7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rcRect l="42953" t="3964" b="3964"/>
          <a:stretch>
            <a:fillRect/>
          </a:stretch>
        </p:blipFill>
        <p:spPr>
          <a:xfrm>
            <a:off x="0" y="1"/>
            <a:ext cx="7554138" cy="6857999"/>
          </a:xfrm>
          <a:custGeom>
            <a:avLst/>
            <a:gdLst>
              <a:gd name="connsiteX0" fmla="*/ 0 w 7554138"/>
              <a:gd name="connsiteY0" fmla="*/ 0 h 6857999"/>
              <a:gd name="connsiteX1" fmla="*/ 7554138 w 7554138"/>
              <a:gd name="connsiteY1" fmla="*/ 0 h 6857999"/>
              <a:gd name="connsiteX2" fmla="*/ 7554138 w 7554138"/>
              <a:gd name="connsiteY2" fmla="*/ 6857999 h 6857999"/>
              <a:gd name="connsiteX3" fmla="*/ 0 w 7554138"/>
              <a:gd name="connsiteY3" fmla="*/ 6857999 h 6857999"/>
            </a:gdLst>
            <a:ahLst/>
            <a:cxnLst>
              <a:cxn ang="0">
                <a:pos x="connsiteX0" y="connsiteY0"/>
              </a:cxn>
              <a:cxn ang="0">
                <a:pos x="connsiteX1" y="connsiteY1"/>
              </a:cxn>
              <a:cxn ang="0">
                <a:pos x="connsiteX2" y="connsiteY2"/>
              </a:cxn>
              <a:cxn ang="0">
                <a:pos x="connsiteX3" y="connsiteY3"/>
              </a:cxn>
            </a:cxnLst>
            <a:rect l="l" t="t" r="r" b="b"/>
            <a:pathLst>
              <a:path w="7554138" h="6857999">
                <a:moveTo>
                  <a:pt x="0" y="0"/>
                </a:moveTo>
                <a:lnTo>
                  <a:pt x="7554138" y="0"/>
                </a:lnTo>
                <a:lnTo>
                  <a:pt x="7554138" y="6857999"/>
                </a:lnTo>
                <a:lnTo>
                  <a:pt x="0" y="6857999"/>
                </a:lnTo>
                <a:close/>
              </a:path>
            </a:pathLst>
          </a:custGeom>
        </p:spPr>
      </p:pic>
      <p:sp>
        <p:nvSpPr>
          <p:cNvPr id="5" name="Título 4">
            <a:extLst>
              <a:ext uri="{FF2B5EF4-FFF2-40B4-BE49-F238E27FC236}">
                <a16:creationId xmlns:a16="http://schemas.microsoft.com/office/drawing/2014/main" id="{97650756-2BA9-4656-804A-688CEB676E8A}"/>
              </a:ext>
            </a:extLst>
          </p:cNvPr>
          <p:cNvSpPr>
            <a:spLocks noGrp="1"/>
          </p:cNvSpPr>
          <p:nvPr>
            <p:ph type="title"/>
          </p:nvPr>
        </p:nvSpPr>
        <p:spPr>
          <a:xfrm>
            <a:off x="640080" y="1243013"/>
            <a:ext cx="3855720" cy="4371974"/>
          </a:xfrm>
        </p:spPr>
        <p:txBody>
          <a:bodyPr>
            <a:normAutofit/>
          </a:bodyPr>
          <a:lstStyle/>
          <a:p>
            <a:r>
              <a:rPr lang="es-ES">
                <a:solidFill>
                  <a:srgbClr val="FFFFFF"/>
                </a:solidFill>
              </a:rPr>
              <a:t>Rutas agrupadas modularmente</a:t>
            </a:r>
          </a:p>
        </p:txBody>
      </p:sp>
      <p:sp>
        <p:nvSpPr>
          <p:cNvPr id="15" name="Rectangle 14">
            <a:extLst>
              <a:ext uri="{FF2B5EF4-FFF2-40B4-BE49-F238E27FC236}">
                <a16:creationId xmlns:a16="http://schemas.microsoft.com/office/drawing/2014/main" id="{4735DC46-5663-471D-AADB-81E00E65BC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00850" y="0"/>
            <a:ext cx="539115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Marcador de contenido 5">
            <a:extLst>
              <a:ext uri="{FF2B5EF4-FFF2-40B4-BE49-F238E27FC236}">
                <a16:creationId xmlns:a16="http://schemas.microsoft.com/office/drawing/2014/main" id="{EF8AD621-CC8B-4538-8A70-2DED3BE61A03}"/>
              </a:ext>
            </a:extLst>
          </p:cNvPr>
          <p:cNvSpPr>
            <a:spLocks noGrp="1"/>
          </p:cNvSpPr>
          <p:nvPr>
            <p:ph idx="1"/>
          </p:nvPr>
        </p:nvSpPr>
        <p:spPr>
          <a:xfrm>
            <a:off x="6172200" y="804672"/>
            <a:ext cx="5221224" cy="5230368"/>
          </a:xfrm>
        </p:spPr>
        <p:txBody>
          <a:bodyPr anchor="ctr">
            <a:normAutofit/>
          </a:bodyPr>
          <a:lstStyle/>
          <a:p>
            <a:r>
              <a:rPr lang="es-ES" sz="2400">
                <a:solidFill>
                  <a:srgbClr val="000000"/>
                </a:solidFill>
              </a:rPr>
              <a:t>Se basan en el objeto </a:t>
            </a:r>
            <a:r>
              <a:rPr lang="en-US" sz="2400">
                <a:solidFill>
                  <a:srgbClr val="000000"/>
                </a:solidFill>
              </a:rPr>
              <a:t>router</a:t>
            </a:r>
          </a:p>
          <a:p>
            <a:pPr lvl="1"/>
            <a:r>
              <a:rPr lang="es-ES">
                <a:solidFill>
                  <a:srgbClr val="000000"/>
                </a:solidFill>
              </a:rPr>
              <a:t>const router = express.Router()</a:t>
            </a:r>
          </a:p>
          <a:p>
            <a:r>
              <a:rPr lang="es-ES" sz="2400">
                <a:solidFill>
                  <a:srgbClr val="000000"/>
                </a:solidFill>
              </a:rPr>
              <a:t>Se le incorporan </a:t>
            </a:r>
            <a:r>
              <a:rPr lang="en-US" sz="2400">
                <a:solidFill>
                  <a:srgbClr val="000000"/>
                </a:solidFill>
              </a:rPr>
              <a:t>midlewares</a:t>
            </a:r>
            <a:r>
              <a:rPr lang="es-ES" sz="2400">
                <a:solidFill>
                  <a:srgbClr val="000000"/>
                </a:solidFill>
              </a:rPr>
              <a:t> con use o cada uno de los métodos http (get, post, put, delete…)</a:t>
            </a:r>
          </a:p>
          <a:p>
            <a:r>
              <a:rPr lang="es-ES" sz="2400">
                <a:solidFill>
                  <a:srgbClr val="000000"/>
                </a:solidFill>
              </a:rPr>
              <a:t>Se utilizan para agrupar las rutas en manejadores de rutas montables y modulares. </a:t>
            </a:r>
            <a:br>
              <a:rPr lang="es-ES" sz="2400">
                <a:solidFill>
                  <a:srgbClr val="000000"/>
                </a:solidFill>
              </a:rPr>
            </a:br>
            <a:r>
              <a:rPr lang="es-ES" sz="2400">
                <a:solidFill>
                  <a:srgbClr val="000000"/>
                </a:solidFill>
              </a:rPr>
              <a:t>Una instancia Router es un sistema de middleware y direccionamiento completo; por este motivo, a menudo se conoce como una “miniaplicación”.</a:t>
            </a:r>
          </a:p>
        </p:txBody>
      </p:sp>
    </p:spTree>
    <p:extLst>
      <p:ext uri="{BB962C8B-B14F-4D97-AF65-F5344CB8AC3E}">
        <p14:creationId xmlns:p14="http://schemas.microsoft.com/office/powerpoint/2010/main" val="2571035331"/>
      </p:ext>
    </p:extLst>
  </p:cSld>
  <p:clrMapOvr>
    <a:overrideClrMapping bg1="dk1" tx1="lt1" bg2="dk2" tx2="lt2" accent1="accent1" accent2="accent2" accent3="accent3" accent4="accent4" accent5="accent5" accent6="accent6" hlink="hlink" folHlink="folHlink"/>
  </p:clrMapOvr>
</p:sld>
</file>

<file path=ppt/slides/slide1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707FC24-6981-43D9-B525-C7832BA22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11449"/>
            <a:ext cx="4332307" cy="6179552"/>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A2B82152-CAE3-406E-A18A-A2E7CC4B44EE}"/>
              </a:ext>
            </a:extLst>
          </p:cNvPr>
          <p:cNvSpPr>
            <a:spLocks noGrp="1"/>
          </p:cNvSpPr>
          <p:nvPr>
            <p:ph type="title"/>
          </p:nvPr>
        </p:nvSpPr>
        <p:spPr>
          <a:xfrm>
            <a:off x="742950" y="742951"/>
            <a:ext cx="3476625" cy="4962524"/>
          </a:xfrm>
        </p:spPr>
        <p:txBody>
          <a:bodyPr vert="horz" lIns="91440" tIns="45720" rIns="91440" bIns="45720" rtlCol="0" anchor="ctr">
            <a:normAutofit/>
          </a:bodyPr>
          <a:lstStyle/>
          <a:p>
            <a:pPr algn="ctr"/>
            <a:r>
              <a:rPr lang="en-US" sz="4800" kern="1200">
                <a:solidFill>
                  <a:srgbClr val="FFFFFF"/>
                </a:solidFill>
                <a:latin typeface="+mj-lt"/>
                <a:ea typeface="+mj-ea"/>
                <a:cs typeface="+mj-cs"/>
              </a:rPr>
              <a:t>Middleware de errores</a:t>
            </a:r>
          </a:p>
        </p:txBody>
      </p:sp>
      <p:sp>
        <p:nvSpPr>
          <p:cNvPr id="4" name="Rectángulo 3">
            <a:extLst>
              <a:ext uri="{FF2B5EF4-FFF2-40B4-BE49-F238E27FC236}">
                <a16:creationId xmlns:a16="http://schemas.microsoft.com/office/drawing/2014/main" id="{1A5703FD-8963-4CDB-841C-4E82894FC737}"/>
              </a:ext>
            </a:extLst>
          </p:cNvPr>
          <p:cNvSpPr/>
          <p:nvPr/>
        </p:nvSpPr>
        <p:spPr>
          <a:xfrm>
            <a:off x="5194300" y="4619625"/>
            <a:ext cx="6470650" cy="1712913"/>
          </a:xfrm>
          <a:prstGeom prst="rect">
            <a:avLst/>
          </a:prstGeom>
        </p:spPr>
        <p:style>
          <a:lnRef idx="0">
            <a:schemeClr val="dk1"/>
          </a:lnRef>
          <a:fillRef idx="3">
            <a:schemeClr val="dk1"/>
          </a:fillRef>
          <a:effectRef idx="3">
            <a:schemeClr val="dk1"/>
          </a:effectRef>
          <a:fontRef idx="minor">
            <a:schemeClr val="lt1"/>
          </a:fontRef>
        </p:style>
        <p:txBody>
          <a:bodyPr wrap="square" anchor="t">
            <a:normAutofit/>
          </a:bodyPr>
          <a:lstStyle/>
          <a:p>
            <a:pPr>
              <a:lnSpc>
                <a:spcPct val="90000"/>
              </a:lnSpc>
              <a:spcAft>
                <a:spcPts val="600"/>
              </a:spcAft>
            </a:pPr>
            <a:r>
              <a:rPr lang="bin-NG" sz="2000">
                <a:solidFill>
                  <a:srgbClr val="9CDCFE"/>
                </a:solidFill>
                <a:latin typeface="Consolas" panose="020B0609020204030204" pitchFamily="49" charset="0"/>
              </a:rPr>
              <a:t>app</a:t>
            </a:r>
            <a:r>
              <a:rPr lang="bin-NG" sz="2000">
                <a:solidFill>
                  <a:srgbClr val="D4D4D4"/>
                </a:solidFill>
                <a:latin typeface="Consolas" panose="020B0609020204030204" pitchFamily="49" charset="0"/>
              </a:rPr>
              <a:t>.</a:t>
            </a:r>
            <a:r>
              <a:rPr lang="bin-NG" sz="2000">
                <a:solidFill>
                  <a:srgbClr val="DCDCAA"/>
                </a:solidFill>
                <a:latin typeface="Consolas" panose="020B0609020204030204" pitchFamily="49" charset="0"/>
              </a:rPr>
              <a:t>use</a:t>
            </a:r>
            <a:r>
              <a:rPr lang="bin-NG" sz="2000">
                <a:solidFill>
                  <a:srgbClr val="D4D4D4"/>
                </a:solidFill>
                <a:latin typeface="Consolas" panose="020B0609020204030204" pitchFamily="49" charset="0"/>
              </a:rPr>
              <a:t>(</a:t>
            </a:r>
            <a:r>
              <a:rPr lang="bin-NG" sz="2000">
                <a:solidFill>
                  <a:srgbClr val="569CD6"/>
                </a:solidFill>
                <a:latin typeface="Consolas" panose="020B0609020204030204" pitchFamily="49" charset="0"/>
              </a:rPr>
              <a:t>function</a:t>
            </a:r>
            <a:r>
              <a:rPr lang="bin-NG" sz="2000">
                <a:solidFill>
                  <a:srgbClr val="D4D4D4"/>
                </a:solidFill>
                <a:latin typeface="Consolas" panose="020B0609020204030204" pitchFamily="49" charset="0"/>
              </a:rPr>
              <a:t>(</a:t>
            </a:r>
            <a:r>
              <a:rPr lang="bin-NG" sz="2000">
                <a:solidFill>
                  <a:srgbClr val="9CDCFE"/>
                </a:solidFill>
                <a:latin typeface="Consolas" panose="020B0609020204030204" pitchFamily="49" charset="0"/>
              </a:rPr>
              <a:t>err</a:t>
            </a:r>
            <a:r>
              <a:rPr lang="bin-NG" sz="2000">
                <a:solidFill>
                  <a:srgbClr val="D4D4D4"/>
                </a:solidFill>
                <a:latin typeface="Consolas" panose="020B0609020204030204" pitchFamily="49" charset="0"/>
              </a:rPr>
              <a:t>, </a:t>
            </a:r>
            <a:r>
              <a:rPr lang="bin-NG" sz="2000">
                <a:solidFill>
                  <a:srgbClr val="9CDCFE"/>
                </a:solidFill>
                <a:latin typeface="Consolas" panose="020B0609020204030204" pitchFamily="49" charset="0"/>
              </a:rPr>
              <a:t>req</a:t>
            </a:r>
            <a:r>
              <a:rPr lang="bin-NG" sz="2000">
                <a:solidFill>
                  <a:srgbClr val="D4D4D4"/>
                </a:solidFill>
                <a:latin typeface="Consolas" panose="020B0609020204030204" pitchFamily="49" charset="0"/>
              </a:rPr>
              <a:t>, </a:t>
            </a:r>
            <a:r>
              <a:rPr lang="bin-NG" sz="2000">
                <a:solidFill>
                  <a:srgbClr val="9CDCFE"/>
                </a:solidFill>
                <a:latin typeface="Consolas" panose="020B0609020204030204" pitchFamily="49" charset="0"/>
              </a:rPr>
              <a:t>res</a:t>
            </a:r>
            <a:r>
              <a:rPr lang="bin-NG" sz="2000">
                <a:solidFill>
                  <a:srgbClr val="D4D4D4"/>
                </a:solidFill>
                <a:latin typeface="Consolas" panose="020B0609020204030204" pitchFamily="49" charset="0"/>
              </a:rPr>
              <a:t>, </a:t>
            </a:r>
            <a:r>
              <a:rPr lang="bin-NG" sz="2000">
                <a:solidFill>
                  <a:srgbClr val="9CDCFE"/>
                </a:solidFill>
                <a:latin typeface="Consolas" panose="020B0609020204030204" pitchFamily="49" charset="0"/>
              </a:rPr>
              <a:t>next</a:t>
            </a:r>
            <a:r>
              <a:rPr lang="bin-NG" sz="2000">
                <a:solidFill>
                  <a:srgbClr val="D4D4D4"/>
                </a:solidFill>
                <a:latin typeface="Consolas" panose="020B0609020204030204" pitchFamily="49" charset="0"/>
              </a:rPr>
              <a:t>) {</a:t>
            </a:r>
          </a:p>
          <a:p>
            <a:pPr>
              <a:lnSpc>
                <a:spcPct val="90000"/>
              </a:lnSpc>
              <a:spcAft>
                <a:spcPts val="600"/>
              </a:spcAft>
            </a:pPr>
            <a:br>
              <a:rPr lang="bin-NG" sz="2000">
                <a:solidFill>
                  <a:srgbClr val="D4D4D4"/>
                </a:solidFill>
                <a:latin typeface="Consolas" panose="020B0609020204030204" pitchFamily="49" charset="0"/>
              </a:rPr>
            </a:br>
            <a:r>
              <a:rPr lang="bin-NG" sz="2000">
                <a:solidFill>
                  <a:srgbClr val="D4D4D4"/>
                </a:solidFill>
                <a:latin typeface="Consolas" panose="020B0609020204030204" pitchFamily="49" charset="0"/>
              </a:rPr>
              <a:t>  </a:t>
            </a:r>
            <a:r>
              <a:rPr lang="bin-NG" sz="2000">
                <a:solidFill>
                  <a:srgbClr val="9CDCFE"/>
                </a:solidFill>
                <a:latin typeface="Consolas" panose="020B0609020204030204" pitchFamily="49" charset="0"/>
              </a:rPr>
              <a:t>console</a:t>
            </a:r>
            <a:r>
              <a:rPr lang="bin-NG" sz="2000">
                <a:solidFill>
                  <a:srgbClr val="D4D4D4"/>
                </a:solidFill>
                <a:latin typeface="Consolas" panose="020B0609020204030204" pitchFamily="49" charset="0"/>
              </a:rPr>
              <a:t>.</a:t>
            </a:r>
            <a:r>
              <a:rPr lang="bin-NG" sz="2000">
                <a:solidFill>
                  <a:srgbClr val="DCDCAA"/>
                </a:solidFill>
                <a:latin typeface="Consolas" panose="020B0609020204030204" pitchFamily="49" charset="0"/>
              </a:rPr>
              <a:t>error</a:t>
            </a:r>
            <a:r>
              <a:rPr lang="bin-NG" sz="2000">
                <a:solidFill>
                  <a:srgbClr val="D4D4D4"/>
                </a:solidFill>
                <a:latin typeface="Consolas" panose="020B0609020204030204" pitchFamily="49" charset="0"/>
              </a:rPr>
              <a:t>(</a:t>
            </a:r>
            <a:r>
              <a:rPr lang="bin-NG" sz="2000">
                <a:solidFill>
                  <a:srgbClr val="9CDCFE"/>
                </a:solidFill>
                <a:latin typeface="Consolas" panose="020B0609020204030204" pitchFamily="49" charset="0"/>
              </a:rPr>
              <a:t>err</a:t>
            </a:r>
            <a:r>
              <a:rPr lang="bin-NG" sz="2000">
                <a:solidFill>
                  <a:srgbClr val="D4D4D4"/>
                </a:solidFill>
                <a:latin typeface="Consolas" panose="020B0609020204030204" pitchFamily="49" charset="0"/>
              </a:rPr>
              <a:t>.</a:t>
            </a:r>
            <a:r>
              <a:rPr lang="bin-NG" sz="2000">
                <a:solidFill>
                  <a:srgbClr val="9CDCFE"/>
                </a:solidFill>
                <a:latin typeface="Consolas" panose="020B0609020204030204" pitchFamily="49" charset="0"/>
              </a:rPr>
              <a:t>stack</a:t>
            </a:r>
            <a:r>
              <a:rPr lang="bin-NG" sz="2000">
                <a:solidFill>
                  <a:srgbClr val="D4D4D4"/>
                </a:solidFill>
                <a:latin typeface="Consolas" panose="020B0609020204030204" pitchFamily="49" charset="0"/>
              </a:rPr>
              <a:t>)</a:t>
            </a:r>
          </a:p>
          <a:p>
            <a:pPr>
              <a:lnSpc>
                <a:spcPct val="90000"/>
              </a:lnSpc>
              <a:spcAft>
                <a:spcPts val="600"/>
              </a:spcAft>
            </a:pPr>
            <a:r>
              <a:rPr lang="bin-NG" sz="2000">
                <a:solidFill>
                  <a:srgbClr val="D4D4D4"/>
                </a:solidFill>
                <a:latin typeface="Consolas" panose="020B0609020204030204" pitchFamily="49" charset="0"/>
              </a:rPr>
              <a:t>  </a:t>
            </a:r>
            <a:r>
              <a:rPr lang="bin-NG" sz="2000">
                <a:solidFill>
                  <a:srgbClr val="9CDCFE"/>
                </a:solidFill>
                <a:latin typeface="Consolas" panose="020B0609020204030204" pitchFamily="49" charset="0"/>
              </a:rPr>
              <a:t>res</a:t>
            </a:r>
            <a:r>
              <a:rPr lang="bin-NG" sz="2000">
                <a:solidFill>
                  <a:srgbClr val="D4D4D4"/>
                </a:solidFill>
                <a:latin typeface="Consolas" panose="020B0609020204030204" pitchFamily="49" charset="0"/>
              </a:rPr>
              <a:t>.</a:t>
            </a:r>
            <a:r>
              <a:rPr lang="bin-NG" sz="2000">
                <a:solidFill>
                  <a:srgbClr val="DCDCAA"/>
                </a:solidFill>
                <a:latin typeface="Consolas" panose="020B0609020204030204" pitchFamily="49" charset="0"/>
              </a:rPr>
              <a:t>status</a:t>
            </a:r>
            <a:r>
              <a:rPr lang="bin-NG" sz="2000">
                <a:solidFill>
                  <a:srgbClr val="D4D4D4"/>
                </a:solidFill>
                <a:latin typeface="Consolas" panose="020B0609020204030204" pitchFamily="49" charset="0"/>
              </a:rPr>
              <a:t>(</a:t>
            </a:r>
            <a:r>
              <a:rPr lang="bin-NG" sz="2000">
                <a:solidFill>
                  <a:srgbClr val="B5CEA8"/>
                </a:solidFill>
                <a:latin typeface="Consolas" panose="020B0609020204030204" pitchFamily="49" charset="0"/>
              </a:rPr>
              <a:t>500</a:t>
            </a:r>
            <a:r>
              <a:rPr lang="bin-NG" sz="2000">
                <a:solidFill>
                  <a:srgbClr val="D4D4D4"/>
                </a:solidFill>
                <a:latin typeface="Consolas" panose="020B0609020204030204" pitchFamily="49" charset="0"/>
              </a:rPr>
              <a:t>).</a:t>
            </a:r>
            <a:r>
              <a:rPr lang="bin-NG" sz="2000">
                <a:solidFill>
                  <a:srgbClr val="DCDCAA"/>
                </a:solidFill>
                <a:latin typeface="Consolas" panose="020B0609020204030204" pitchFamily="49" charset="0"/>
              </a:rPr>
              <a:t>send</a:t>
            </a:r>
            <a:r>
              <a:rPr lang="bin-NG" sz="2000">
                <a:solidFill>
                  <a:srgbClr val="D4D4D4"/>
                </a:solidFill>
                <a:latin typeface="Consolas" panose="020B0609020204030204" pitchFamily="49" charset="0"/>
              </a:rPr>
              <a:t>(</a:t>
            </a:r>
            <a:r>
              <a:rPr lang="bin-NG" sz="2000">
                <a:solidFill>
                  <a:srgbClr val="CE9178"/>
                </a:solidFill>
                <a:latin typeface="Consolas" panose="020B0609020204030204" pitchFamily="49" charset="0"/>
              </a:rPr>
              <a:t>'Error 500'</a:t>
            </a:r>
            <a:r>
              <a:rPr lang="bin-NG" sz="2000">
                <a:solidFill>
                  <a:srgbClr val="D4D4D4"/>
                </a:solidFill>
                <a:latin typeface="Consolas" panose="020B0609020204030204" pitchFamily="49" charset="0"/>
              </a:rPr>
              <a:t>)</a:t>
            </a:r>
          </a:p>
          <a:p>
            <a:pPr>
              <a:lnSpc>
                <a:spcPct val="90000"/>
              </a:lnSpc>
              <a:spcAft>
                <a:spcPts val="600"/>
              </a:spcAft>
            </a:pPr>
            <a:r>
              <a:rPr lang="bin-NG" sz="2000">
                <a:solidFill>
                  <a:srgbClr val="D4D4D4"/>
                </a:solidFill>
                <a:latin typeface="Consolas" panose="020B0609020204030204" pitchFamily="49" charset="0"/>
              </a:rPr>
              <a:t>})</a:t>
            </a:r>
          </a:p>
        </p:txBody>
      </p:sp>
      <p:sp>
        <p:nvSpPr>
          <p:cNvPr id="3" name="Marcador de contenido 2">
            <a:extLst>
              <a:ext uri="{FF2B5EF4-FFF2-40B4-BE49-F238E27FC236}">
                <a16:creationId xmlns:a16="http://schemas.microsoft.com/office/drawing/2014/main" id="{EFB3E6D0-9D5B-4478-B3E0-2A0A0A276BF3}"/>
              </a:ext>
            </a:extLst>
          </p:cNvPr>
          <p:cNvSpPr>
            <a:spLocks noGrp="1"/>
          </p:cNvSpPr>
          <p:nvPr>
            <p:ph idx="1"/>
          </p:nvPr>
        </p:nvSpPr>
        <p:spPr>
          <a:xfrm>
            <a:off x="5194300" y="533400"/>
            <a:ext cx="6470650" cy="4003675"/>
          </a:xfrm>
        </p:spPr>
        <p:txBody>
          <a:bodyPr wrap="square" anchor="t">
            <a:normAutofit/>
          </a:bodyPr>
          <a:lstStyle/>
          <a:p>
            <a:r>
              <a:rPr lang="es-ES" dirty="0"/>
              <a:t>Se coloca el último, después de todas las rutas</a:t>
            </a:r>
          </a:p>
          <a:p>
            <a:r>
              <a:rPr lang="es-ES" dirty="0"/>
              <a:t>Recibe un parámetro más, el primero, con el error</a:t>
            </a:r>
          </a:p>
          <a:p>
            <a:r>
              <a:rPr lang="es-ES" dirty="0"/>
              <a:t>El error puede generarse desde cualquier ruta anterior con </a:t>
            </a:r>
            <a:r>
              <a:rPr lang="es-ES" dirty="0" err="1"/>
              <a:t>next</a:t>
            </a:r>
            <a:r>
              <a:rPr lang="es-ES" dirty="0"/>
              <a:t>(</a:t>
            </a:r>
            <a:r>
              <a:rPr lang="es-ES" dirty="0" err="1"/>
              <a:t>err</a:t>
            </a:r>
            <a:r>
              <a:rPr lang="es-ES" dirty="0"/>
              <a:t>)</a:t>
            </a:r>
          </a:p>
          <a:p>
            <a:r>
              <a:rPr lang="es-ES" dirty="0"/>
              <a:t>Puede devolver un JSON con el error, una página de errores…</a:t>
            </a:r>
          </a:p>
        </p:txBody>
      </p:sp>
    </p:spTree>
    <p:extLst>
      <p:ext uri="{BB962C8B-B14F-4D97-AF65-F5344CB8AC3E}">
        <p14:creationId xmlns:p14="http://schemas.microsoft.com/office/powerpoint/2010/main" val="3054112570"/>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0A42E2EF-893A-4010-A1FE-ED6DF6E2857C}"/>
              </a:ext>
            </a:extLst>
          </p:cNvPr>
          <p:cNvPicPr>
            <a:picLocks noChangeAspect="1"/>
          </p:cNvPicPr>
          <p:nvPr/>
        </p:nvPicPr>
        <p:blipFill rotWithShape="1">
          <a:blip r:embed="rId2"/>
          <a:srcRect r="15934"/>
          <a:stretch/>
        </p:blipFill>
        <p:spPr>
          <a:xfrm>
            <a:off x="3522468" y="10"/>
            <a:ext cx="8669532" cy="6857990"/>
          </a:xfrm>
          <a:prstGeom prst="rect">
            <a:avLst/>
          </a:prstGeom>
        </p:spPr>
      </p:pic>
      <p:sp>
        <p:nvSpPr>
          <p:cNvPr id="11" name="Rectangle 10">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210A827D-D50D-441E-A2F8-3543C1042E3B}"/>
              </a:ext>
            </a:extLst>
          </p:cNvPr>
          <p:cNvSpPr>
            <a:spLocks noGrp="1"/>
          </p:cNvSpPr>
          <p:nvPr>
            <p:ph type="title"/>
          </p:nvPr>
        </p:nvSpPr>
        <p:spPr>
          <a:xfrm>
            <a:off x="371094" y="1161288"/>
            <a:ext cx="3438144" cy="1124712"/>
          </a:xfrm>
        </p:spPr>
        <p:txBody>
          <a:bodyPr anchor="b">
            <a:normAutofit/>
          </a:bodyPr>
          <a:lstStyle/>
          <a:p>
            <a:r>
              <a:rPr lang="es-ES" sz="2800"/>
              <a:t>Parámetros</a:t>
            </a:r>
          </a:p>
        </p:txBody>
      </p:sp>
      <p:sp>
        <p:nvSpPr>
          <p:cNvPr id="13" name="Rectangle 12">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5" name="Rectangle 14">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Marcador de contenido 2">
            <a:extLst>
              <a:ext uri="{FF2B5EF4-FFF2-40B4-BE49-F238E27FC236}">
                <a16:creationId xmlns:a16="http://schemas.microsoft.com/office/drawing/2014/main" id="{7E551552-87FD-4FBC-9DFB-9D17FECA74F9}"/>
              </a:ext>
            </a:extLst>
          </p:cNvPr>
          <p:cNvSpPr>
            <a:spLocks noGrp="1"/>
          </p:cNvSpPr>
          <p:nvPr>
            <p:ph idx="1"/>
          </p:nvPr>
        </p:nvSpPr>
        <p:spPr>
          <a:xfrm>
            <a:off x="371093" y="2718054"/>
            <a:ext cx="5168315" cy="3207258"/>
          </a:xfrm>
        </p:spPr>
        <p:txBody>
          <a:bodyPr anchor="t">
            <a:noAutofit/>
          </a:bodyPr>
          <a:lstStyle/>
          <a:p>
            <a:r>
              <a:rPr lang="es-ES" sz="2000" dirty="0"/>
              <a:t>En la ruta : </a:t>
            </a:r>
            <a:r>
              <a:rPr lang="bin-NG" sz="2000" dirty="0"/>
              <a:t>/users/5</a:t>
            </a:r>
          </a:p>
          <a:p>
            <a:r>
              <a:rPr lang="es-ES" sz="2000" dirty="0"/>
              <a:t>En la </a:t>
            </a:r>
            <a:r>
              <a:rPr lang="en-US" sz="2000" dirty="0"/>
              <a:t>query string</a:t>
            </a:r>
            <a:r>
              <a:rPr lang="es-ES" sz="2000" dirty="0"/>
              <a:t>: </a:t>
            </a:r>
            <a:r>
              <a:rPr lang="bin-NG" sz="2000" dirty="0"/>
              <a:t>/users?sort=name&amp;limit=20</a:t>
            </a:r>
          </a:p>
          <a:p>
            <a:r>
              <a:rPr lang="es-ES" sz="2000" dirty="0"/>
              <a:t>En el cuerpo de la petición (generalmente Post y </a:t>
            </a:r>
            <a:r>
              <a:rPr lang="en-US" sz="2000" dirty="0"/>
              <a:t>Put/Patch</a:t>
            </a:r>
            <a:r>
              <a:rPr lang="es-ES" sz="2000" dirty="0"/>
              <a:t>)</a:t>
            </a:r>
          </a:p>
          <a:p>
            <a:r>
              <a:rPr lang="es-ES" sz="2000" dirty="0"/>
              <a:t>En la cabecera</a:t>
            </a:r>
          </a:p>
          <a:p>
            <a:pPr lvl="1"/>
            <a:r>
              <a:rPr lang="es-ES" sz="2000" dirty="0"/>
              <a:t>No es habitual, ya que se reserva para metadatos con información de contexto como autenticación, formatos…</a:t>
            </a:r>
          </a:p>
        </p:txBody>
      </p:sp>
    </p:spTree>
    <p:extLst>
      <p:ext uri="{BB962C8B-B14F-4D97-AF65-F5344CB8AC3E}">
        <p14:creationId xmlns:p14="http://schemas.microsoft.com/office/powerpoint/2010/main" val="3464432093"/>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074" name="Picture 2" descr="De donde viene node.js; Una breve história">
            <a:extLst>
              <a:ext uri="{FF2B5EF4-FFF2-40B4-BE49-F238E27FC236}">
                <a16:creationId xmlns:a16="http://schemas.microsoft.com/office/drawing/2014/main" id="{64521AD1-9800-4603-8E14-097367F3532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4942"/>
          <a:stretch/>
        </p:blipFill>
        <p:spPr bwMode="auto">
          <a:xfrm>
            <a:off x="4117521" y="10"/>
            <a:ext cx="8074479" cy="6857990"/>
          </a:xfrm>
          <a:prstGeom prst="rect">
            <a:avLst/>
          </a:prstGeom>
          <a:noFill/>
          <a:extLst>
            <a:ext uri="{909E8E84-426E-40DD-AFC4-6F175D3DCCD1}">
              <a14:hiddenFill xmlns:a14="http://schemas.microsoft.com/office/drawing/2010/main">
                <a:solidFill>
                  <a:srgbClr val="FFFFFF"/>
                </a:solidFill>
              </a14:hiddenFill>
            </a:ext>
          </a:extLst>
        </p:spPr>
      </p:pic>
      <p:sp>
        <p:nvSpPr>
          <p:cNvPr id="71" name="Freeform: Shape 70">
            <a:extLst>
              <a:ext uri="{FF2B5EF4-FFF2-40B4-BE49-F238E27FC236}">
                <a16:creationId xmlns:a16="http://schemas.microsoft.com/office/drawing/2014/main" id="{8F23F8A3-8FD7-4779-8323-FDC26BE998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78"/>
            <a:ext cx="7859800" cy="6858478"/>
          </a:xfrm>
          <a:custGeom>
            <a:avLst/>
            <a:gdLst>
              <a:gd name="connsiteX0" fmla="*/ 7859800 w 7859800"/>
              <a:gd name="connsiteY0" fmla="*/ 6858478 h 6858478"/>
              <a:gd name="connsiteX1" fmla="*/ 435245 w 7859800"/>
              <a:gd name="connsiteY1" fmla="*/ 6858478 h 6858478"/>
              <a:gd name="connsiteX2" fmla="*/ 435505 w 7859800"/>
              <a:gd name="connsiteY2" fmla="*/ 6857916 h 6858478"/>
              <a:gd name="connsiteX3" fmla="*/ 0 w 7859800"/>
              <a:gd name="connsiteY3" fmla="*/ 6857916 h 6858478"/>
              <a:gd name="connsiteX4" fmla="*/ 0 w 7859800"/>
              <a:gd name="connsiteY4" fmla="*/ 0 h 6858478"/>
              <a:gd name="connsiteX5" fmla="*/ 3611620 w 7859800"/>
              <a:gd name="connsiteY5" fmla="*/ 0 h 6858478"/>
              <a:gd name="connsiteX6" fmla="*/ 4677848 w 7859800"/>
              <a:gd name="connsiteY6" fmla="*/ 0 h 6858478"/>
              <a:gd name="connsiteX7" fmla="*/ 4683425 w 7859800"/>
              <a:gd name="connsiteY7"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59800" h="6858478">
                <a:moveTo>
                  <a:pt x="7859800" y="6858478"/>
                </a:moveTo>
                <a:lnTo>
                  <a:pt x="435245" y="6858478"/>
                </a:lnTo>
                <a:lnTo>
                  <a:pt x="435505" y="6857916"/>
                </a:lnTo>
                <a:lnTo>
                  <a:pt x="0" y="6857916"/>
                </a:lnTo>
                <a:lnTo>
                  <a:pt x="0" y="0"/>
                </a:lnTo>
                <a:lnTo>
                  <a:pt x="3611620" y="0"/>
                </a:lnTo>
                <a:lnTo>
                  <a:pt x="4677848" y="0"/>
                </a:lnTo>
                <a:lnTo>
                  <a:pt x="4683425" y="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3" name="Freeform: Shape 72">
            <a:extLst>
              <a:ext uri="{FF2B5EF4-FFF2-40B4-BE49-F238E27FC236}">
                <a16:creationId xmlns:a16="http://schemas.microsoft.com/office/drawing/2014/main" id="{F605C4CC-A25C-416F-8333-7CB7DC97D8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78"/>
            <a:ext cx="7431174" cy="6858478"/>
          </a:xfrm>
          <a:custGeom>
            <a:avLst/>
            <a:gdLst>
              <a:gd name="connsiteX0" fmla="*/ 7431174 w 7431174"/>
              <a:gd name="connsiteY0" fmla="*/ 6858478 h 6858478"/>
              <a:gd name="connsiteX1" fmla="*/ 6619 w 7431174"/>
              <a:gd name="connsiteY1" fmla="*/ 6858478 h 6858478"/>
              <a:gd name="connsiteX2" fmla="*/ 6879 w 7431174"/>
              <a:gd name="connsiteY2" fmla="*/ 6857916 h 6858478"/>
              <a:gd name="connsiteX3" fmla="*/ 0 w 7431174"/>
              <a:gd name="connsiteY3" fmla="*/ 6857916 h 6858478"/>
              <a:gd name="connsiteX4" fmla="*/ 0 w 7431174"/>
              <a:gd name="connsiteY4" fmla="*/ 0 h 6858478"/>
              <a:gd name="connsiteX5" fmla="*/ 3182994 w 7431174"/>
              <a:gd name="connsiteY5" fmla="*/ 0 h 6858478"/>
              <a:gd name="connsiteX6" fmla="*/ 4249222 w 7431174"/>
              <a:gd name="connsiteY6" fmla="*/ 0 h 6858478"/>
              <a:gd name="connsiteX7" fmla="*/ 4254799 w 7431174"/>
              <a:gd name="connsiteY7"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31174" h="6858478">
                <a:moveTo>
                  <a:pt x="7431174" y="6858478"/>
                </a:moveTo>
                <a:lnTo>
                  <a:pt x="6619" y="6858478"/>
                </a:lnTo>
                <a:lnTo>
                  <a:pt x="6879" y="6857916"/>
                </a:lnTo>
                <a:lnTo>
                  <a:pt x="0" y="6857916"/>
                </a:lnTo>
                <a:lnTo>
                  <a:pt x="0" y="0"/>
                </a:lnTo>
                <a:lnTo>
                  <a:pt x="3182994" y="0"/>
                </a:lnTo>
                <a:lnTo>
                  <a:pt x="4249222" y="0"/>
                </a:lnTo>
                <a:lnTo>
                  <a:pt x="4254799" y="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ítulo 1">
            <a:extLst>
              <a:ext uri="{FF2B5EF4-FFF2-40B4-BE49-F238E27FC236}">
                <a16:creationId xmlns:a16="http://schemas.microsoft.com/office/drawing/2014/main" id="{78052D43-D409-41E7-8052-7FC9C8263569}"/>
              </a:ext>
            </a:extLst>
          </p:cNvPr>
          <p:cNvSpPr>
            <a:spLocks noGrp="1"/>
          </p:cNvSpPr>
          <p:nvPr>
            <p:ph type="title"/>
          </p:nvPr>
        </p:nvSpPr>
        <p:spPr>
          <a:xfrm>
            <a:off x="804671" y="365125"/>
            <a:ext cx="5584977" cy="1325563"/>
          </a:xfrm>
        </p:spPr>
        <p:txBody>
          <a:bodyPr vert="horz" lIns="91440" tIns="45720" rIns="91440" bIns="45720" rtlCol="0" anchor="ctr">
            <a:normAutofit/>
          </a:bodyPr>
          <a:lstStyle/>
          <a:p>
            <a:r>
              <a:rPr lang="es-ES" sz="4400" dirty="0"/>
              <a:t>¿Por qué JavaScript?</a:t>
            </a:r>
          </a:p>
        </p:txBody>
      </p:sp>
      <p:sp>
        <p:nvSpPr>
          <p:cNvPr id="4" name="Marcador de texto 3">
            <a:extLst>
              <a:ext uri="{FF2B5EF4-FFF2-40B4-BE49-F238E27FC236}">
                <a16:creationId xmlns:a16="http://schemas.microsoft.com/office/drawing/2014/main" id="{32F73710-6A76-40F0-BBB8-45CCAB29EAD9}"/>
              </a:ext>
            </a:extLst>
          </p:cNvPr>
          <p:cNvSpPr>
            <a:spLocks noGrp="1"/>
          </p:cNvSpPr>
          <p:nvPr>
            <p:ph type="body" sz="half" idx="2"/>
          </p:nvPr>
        </p:nvSpPr>
        <p:spPr>
          <a:xfrm>
            <a:off x="804672" y="2022601"/>
            <a:ext cx="3941499" cy="4154361"/>
          </a:xfrm>
        </p:spPr>
        <p:txBody>
          <a:bodyPr vert="horz" lIns="91440" tIns="45720" rIns="91440" bIns="45720" rtlCol="0">
            <a:normAutofit/>
          </a:bodyPr>
          <a:lstStyle/>
          <a:p>
            <a:endParaRPr lang="en-US" sz="2000" dirty="0"/>
          </a:p>
          <a:p>
            <a:r>
              <a:rPr lang="en-US" sz="2000" dirty="0"/>
              <a:t>JavaScript has certain characteristics that make it very different than other dynamic languages, namely that it has no concept of threads. Its model of concurrency is completely based around events </a:t>
            </a:r>
          </a:p>
          <a:p>
            <a:endParaRPr lang="en-US" sz="2000" dirty="0"/>
          </a:p>
          <a:p>
            <a:pPr algn="r"/>
            <a:r>
              <a:rPr lang="en-US" sz="2000" dirty="0"/>
              <a:t>Ryan Dahl </a:t>
            </a:r>
          </a:p>
        </p:txBody>
      </p:sp>
    </p:spTree>
    <p:extLst>
      <p:ext uri="{BB962C8B-B14F-4D97-AF65-F5344CB8AC3E}">
        <p14:creationId xmlns:p14="http://schemas.microsoft.com/office/powerpoint/2010/main" val="271515463"/>
      </p:ext>
    </p:extLst>
  </p:cSld>
  <p:clrMapOvr>
    <a:overrideClrMapping bg1="dk1" tx1="lt1" bg2="dk2" tx2="lt2" accent1="accent1" accent2="accent2" accent3="accent3" accent4="accent4" accent5="accent5" accent6="accent6" hlink="hlink" folHlink="folHlink"/>
  </p:clrMapOvr>
</p:sld>
</file>

<file path=ppt/slides/slide1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FA67CD3-AB4E-4A7A-BEB8-53C445D8C4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77125" y="3726"/>
            <a:ext cx="5614875"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07CF545F-9C2E-4446-97CD-AD92990C2B6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flipH="1">
            <a:off x="0" y="0"/>
            <a:ext cx="12192000" cy="6858000"/>
          </a:xfrm>
          <a:prstGeom prst="rect">
            <a:avLst/>
          </a:prstGeom>
        </p:spPr>
      </p:pic>
      <p:sp>
        <p:nvSpPr>
          <p:cNvPr id="2" name="Título 1">
            <a:extLst>
              <a:ext uri="{FF2B5EF4-FFF2-40B4-BE49-F238E27FC236}">
                <a16:creationId xmlns:a16="http://schemas.microsoft.com/office/drawing/2014/main" id="{999BCE5D-D27F-4673-89C8-53691B138E4D}"/>
              </a:ext>
            </a:extLst>
          </p:cNvPr>
          <p:cNvSpPr>
            <a:spLocks noGrp="1"/>
          </p:cNvSpPr>
          <p:nvPr>
            <p:ph type="title"/>
          </p:nvPr>
        </p:nvSpPr>
        <p:spPr>
          <a:xfrm>
            <a:off x="801340" y="802955"/>
            <a:ext cx="4977976" cy="1454051"/>
          </a:xfrm>
        </p:spPr>
        <p:txBody>
          <a:bodyPr>
            <a:normAutofit/>
          </a:bodyPr>
          <a:lstStyle/>
          <a:p>
            <a:r>
              <a:rPr lang="es-ES">
                <a:solidFill>
                  <a:srgbClr val="000000"/>
                </a:solidFill>
              </a:rPr>
              <a:t>URI: URL &amp; URN</a:t>
            </a:r>
          </a:p>
        </p:txBody>
      </p:sp>
      <p:sp>
        <p:nvSpPr>
          <p:cNvPr id="3" name="Marcador de contenido 2">
            <a:extLst>
              <a:ext uri="{FF2B5EF4-FFF2-40B4-BE49-F238E27FC236}">
                <a16:creationId xmlns:a16="http://schemas.microsoft.com/office/drawing/2014/main" id="{E0A4878B-D14D-4F56-93FF-8BFBE1A31499}"/>
              </a:ext>
            </a:extLst>
          </p:cNvPr>
          <p:cNvSpPr>
            <a:spLocks noGrp="1"/>
          </p:cNvSpPr>
          <p:nvPr>
            <p:ph idx="1"/>
          </p:nvPr>
        </p:nvSpPr>
        <p:spPr>
          <a:xfrm>
            <a:off x="797808" y="2421682"/>
            <a:ext cx="5614875" cy="3833344"/>
          </a:xfrm>
        </p:spPr>
        <p:txBody>
          <a:bodyPr anchor="ctr">
            <a:noAutofit/>
          </a:bodyPr>
          <a:lstStyle/>
          <a:p>
            <a:r>
              <a:rPr lang="es-ES" sz="1600" dirty="0">
                <a:solidFill>
                  <a:srgbClr val="000000"/>
                </a:solidFill>
              </a:rPr>
              <a:t>URI (Identificador de recurso uniforme)</a:t>
            </a:r>
          </a:p>
          <a:p>
            <a:pPr lvl="1"/>
            <a:r>
              <a:rPr lang="es-ES" sz="1600" dirty="0">
                <a:solidFill>
                  <a:srgbClr val="000000"/>
                </a:solidFill>
              </a:rPr>
              <a:t>URL (</a:t>
            </a:r>
            <a:r>
              <a:rPr lang="en-US" sz="1600" dirty="0">
                <a:solidFill>
                  <a:srgbClr val="000000"/>
                </a:solidFill>
              </a:rPr>
              <a:t>Uniform Resource Locator</a:t>
            </a:r>
            <a:r>
              <a:rPr lang="es-ES" sz="1600" dirty="0">
                <a:solidFill>
                  <a:srgbClr val="000000"/>
                </a:solidFill>
              </a:rPr>
              <a:t>)</a:t>
            </a:r>
          </a:p>
          <a:p>
            <a:pPr lvl="1"/>
            <a:r>
              <a:rPr lang="es-ES" sz="1600" dirty="0">
                <a:solidFill>
                  <a:srgbClr val="000000"/>
                </a:solidFill>
              </a:rPr>
              <a:t>URN (</a:t>
            </a:r>
            <a:r>
              <a:rPr lang="en-US" sz="1600" dirty="0">
                <a:solidFill>
                  <a:srgbClr val="000000"/>
                </a:solidFill>
              </a:rPr>
              <a:t>Uniform Resource Name</a:t>
            </a:r>
            <a:r>
              <a:rPr lang="es-ES" sz="1600" dirty="0">
                <a:solidFill>
                  <a:srgbClr val="000000"/>
                </a:solidFill>
              </a:rPr>
              <a:t>) Norma definida que no se usa</a:t>
            </a:r>
          </a:p>
          <a:p>
            <a:r>
              <a:rPr lang="es-ES" sz="1600" dirty="0">
                <a:solidFill>
                  <a:srgbClr val="000000"/>
                </a:solidFill>
              </a:rPr>
              <a:t>URL: </a:t>
            </a:r>
            <a:r>
              <a:rPr lang="es-ES" sz="1600" u="sng" dirty="0">
                <a:solidFill>
                  <a:srgbClr val="0070C0"/>
                </a:solidFill>
              </a:rPr>
              <a:t>https://www.sample.com/clientes/index.html#sumary</a:t>
            </a:r>
          </a:p>
          <a:p>
            <a:r>
              <a:rPr lang="es-ES" sz="1600" dirty="0">
                <a:solidFill>
                  <a:srgbClr val="000000"/>
                </a:solidFill>
              </a:rPr>
              <a:t>URL:  </a:t>
            </a:r>
            <a:r>
              <a:rPr lang="es-ES" sz="1600" u="sng" dirty="0">
                <a:solidFill>
                  <a:srgbClr val="0070C0"/>
                </a:solidFill>
              </a:rPr>
              <a:t>https://www.sample.com/clientes/spain?prov=Madrid</a:t>
            </a:r>
          </a:p>
          <a:p>
            <a:pPr lvl="1"/>
            <a:r>
              <a:rPr lang="bin-NG" sz="1600" dirty="0">
                <a:solidFill>
                  <a:srgbClr val="000000"/>
                </a:solidFill>
              </a:rPr>
              <a:t>prot http://</a:t>
            </a:r>
          </a:p>
          <a:p>
            <a:pPr lvl="1"/>
            <a:r>
              <a:rPr lang="bin-NG" sz="1600" dirty="0">
                <a:solidFill>
                  <a:srgbClr val="000000"/>
                </a:solidFill>
              </a:rPr>
              <a:t>authority host:port</a:t>
            </a:r>
          </a:p>
          <a:p>
            <a:pPr lvl="2"/>
            <a:r>
              <a:rPr lang="bin-NG" sz="1600" dirty="0">
                <a:solidFill>
                  <a:srgbClr val="000000"/>
                </a:solidFill>
              </a:rPr>
              <a:t>host: sub-domain – domain – top-level domain</a:t>
            </a:r>
          </a:p>
          <a:p>
            <a:pPr lvl="1"/>
            <a:r>
              <a:rPr lang="bin-NG" sz="1600" dirty="0">
                <a:solidFill>
                  <a:srgbClr val="000000"/>
                </a:solidFill>
              </a:rPr>
              <a:t>path /recurso/params/file</a:t>
            </a:r>
          </a:p>
          <a:p>
            <a:pPr lvl="1"/>
            <a:r>
              <a:rPr lang="bin-NG" sz="1600" dirty="0">
                <a:solidFill>
                  <a:srgbClr val="000000"/>
                </a:solidFill>
              </a:rPr>
              <a:t>query ?key=val&amp;key=val</a:t>
            </a:r>
          </a:p>
          <a:p>
            <a:pPr lvl="1"/>
            <a:r>
              <a:rPr lang="bin-NG" sz="1600" dirty="0">
                <a:solidFill>
                  <a:srgbClr val="000000"/>
                </a:solidFill>
              </a:rPr>
              <a:t>frag #section</a:t>
            </a:r>
          </a:p>
        </p:txBody>
      </p:sp>
      <p:sp>
        <p:nvSpPr>
          <p:cNvPr id="14" name="Freeform 62">
            <a:extLst>
              <a:ext uri="{FF2B5EF4-FFF2-40B4-BE49-F238E27FC236}">
                <a16:creationId xmlns:a16="http://schemas.microsoft.com/office/drawing/2014/main" id="{339C8D78-A644-462F-B674-F440635E53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191562" y="738619"/>
            <a:ext cx="5000438" cy="5400962"/>
          </a:xfrm>
          <a:custGeom>
            <a:avLst/>
            <a:gdLst>
              <a:gd name="connsiteX0" fmla="*/ 2299956 w 5000438"/>
              <a:gd name="connsiteY0" fmla="*/ 0 h 5400962"/>
              <a:gd name="connsiteX1" fmla="*/ 5000438 w 5000438"/>
              <a:gd name="connsiteY1" fmla="*/ 2700481 h 5400962"/>
              <a:gd name="connsiteX2" fmla="*/ 2299956 w 5000438"/>
              <a:gd name="connsiteY2" fmla="*/ 5400962 h 5400962"/>
              <a:gd name="connsiteX3" fmla="*/ 60675 w 5000438"/>
              <a:gd name="connsiteY3" fmla="*/ 4210346 h 5400962"/>
              <a:gd name="connsiteX4" fmla="*/ 0 w 5000438"/>
              <a:gd name="connsiteY4" fmla="*/ 4110472 h 5400962"/>
              <a:gd name="connsiteX5" fmla="*/ 0 w 5000438"/>
              <a:gd name="connsiteY5" fmla="*/ 1290491 h 5400962"/>
              <a:gd name="connsiteX6" fmla="*/ 60675 w 5000438"/>
              <a:gd name="connsiteY6" fmla="*/ 1190617 h 5400962"/>
              <a:gd name="connsiteX7" fmla="*/ 2299956 w 5000438"/>
              <a:gd name="connsiteY7" fmla="*/ 0 h 540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0438" h="5400962">
                <a:moveTo>
                  <a:pt x="2299956" y="0"/>
                </a:moveTo>
                <a:cubicBezTo>
                  <a:pt x="3791390" y="0"/>
                  <a:pt x="5000438" y="1209047"/>
                  <a:pt x="5000438" y="2700481"/>
                </a:cubicBezTo>
                <a:cubicBezTo>
                  <a:pt x="5000438" y="4191915"/>
                  <a:pt x="3791390" y="5400962"/>
                  <a:pt x="2299956" y="5400962"/>
                </a:cubicBezTo>
                <a:cubicBezTo>
                  <a:pt x="1367810" y="5400962"/>
                  <a:pt x="545971" y="4928678"/>
                  <a:pt x="60675" y="4210346"/>
                </a:cubicBezTo>
                <a:lnTo>
                  <a:pt x="0" y="4110472"/>
                </a:lnTo>
                <a:lnTo>
                  <a:pt x="0" y="1290491"/>
                </a:lnTo>
                <a:lnTo>
                  <a:pt x="60675" y="1190617"/>
                </a:lnTo>
                <a:cubicBezTo>
                  <a:pt x="545971" y="472284"/>
                  <a:pt x="1367810" y="0"/>
                  <a:pt x="2299956"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85000"/>
                  </a:schemeClr>
                </a:gs>
                <a:gs pos="100000">
                  <a:schemeClr val="bg2">
                    <a:lumMod val="8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Graphic 6">
            <a:extLst>
              <a:ext uri="{FF2B5EF4-FFF2-40B4-BE49-F238E27FC236}">
                <a16:creationId xmlns:a16="http://schemas.microsoft.com/office/drawing/2014/main" id="{F1ECA0D0-5B5B-402A-A340-F13EDDA8807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121726" y="1629089"/>
            <a:ext cx="3620021" cy="3620021"/>
          </a:xfrm>
          <a:prstGeom prst="rect">
            <a:avLst/>
          </a:prstGeom>
        </p:spPr>
      </p:pic>
    </p:spTree>
    <p:extLst>
      <p:ext uri="{BB962C8B-B14F-4D97-AF65-F5344CB8AC3E}">
        <p14:creationId xmlns:p14="http://schemas.microsoft.com/office/powerpoint/2010/main" val="2950318999"/>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ángulo 29">
            <a:extLst>
              <a:ext uri="{FF2B5EF4-FFF2-40B4-BE49-F238E27FC236}">
                <a16:creationId xmlns:a16="http://schemas.microsoft.com/office/drawing/2014/main" id="{C28C7E74-C48E-4DEB-9432-E297AC618654}"/>
              </a:ext>
            </a:extLst>
          </p:cNvPr>
          <p:cNvSpPr/>
          <p:nvPr/>
        </p:nvSpPr>
        <p:spPr>
          <a:xfrm>
            <a:off x="0" y="-16026"/>
            <a:ext cx="12192000" cy="791199"/>
          </a:xfrm>
          <a:prstGeom prst="rect">
            <a:avLst/>
          </a:prstGeom>
          <a:solidFill>
            <a:srgbClr val="3C4E5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4" name="Título 7">
            <a:extLst>
              <a:ext uri="{FF2B5EF4-FFF2-40B4-BE49-F238E27FC236}">
                <a16:creationId xmlns:a16="http://schemas.microsoft.com/office/drawing/2014/main" id="{EF2E8E2B-7A7A-4D9F-BEE8-F52C16855C1F}"/>
              </a:ext>
            </a:extLst>
          </p:cNvPr>
          <p:cNvSpPr txBox="1">
            <a:spLocks/>
          </p:cNvSpPr>
          <p:nvPr/>
        </p:nvSpPr>
        <p:spPr>
          <a:xfrm rot="-60000">
            <a:off x="551493" y="235331"/>
            <a:ext cx="2834891" cy="1076427"/>
          </a:xfrm>
          <a:prstGeom prst="ellipse">
            <a:avLst/>
          </a:prstGeom>
          <a:solidFill>
            <a:srgbClr val="262626"/>
          </a:solidFill>
          <a:ln w="174625" cmpd="thinThick">
            <a:solidFill>
              <a:srgbClr val="262626"/>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sz="2400" dirty="0">
                <a:solidFill>
                  <a:srgbClr val="FFFFFF"/>
                </a:solidFill>
              </a:rPr>
              <a:t>Parámetros en la ruta</a:t>
            </a:r>
          </a:p>
        </p:txBody>
      </p:sp>
      <p:sp>
        <p:nvSpPr>
          <p:cNvPr id="2" name="Rectángulo 1">
            <a:extLst>
              <a:ext uri="{FF2B5EF4-FFF2-40B4-BE49-F238E27FC236}">
                <a16:creationId xmlns:a16="http://schemas.microsoft.com/office/drawing/2014/main" id="{8202E0C9-84B9-41C0-9FE7-FD70CA2F132B}"/>
              </a:ext>
            </a:extLst>
          </p:cNvPr>
          <p:cNvSpPr/>
          <p:nvPr/>
        </p:nvSpPr>
        <p:spPr>
          <a:xfrm>
            <a:off x="5107877" y="1336414"/>
            <a:ext cx="6409151" cy="5078313"/>
          </a:xfrm>
          <a:prstGeom prst="rect">
            <a:avLst/>
          </a:prstGeom>
        </p:spPr>
        <p:style>
          <a:lnRef idx="0">
            <a:schemeClr val="dk1"/>
          </a:lnRef>
          <a:fillRef idx="3">
            <a:schemeClr val="dk1"/>
          </a:fillRef>
          <a:effectRef idx="3">
            <a:schemeClr val="dk1"/>
          </a:effectRef>
          <a:fontRef idx="minor">
            <a:schemeClr val="lt1"/>
          </a:fontRef>
        </p:style>
        <p:txBody>
          <a:bodyPr wrap="square">
            <a:spAutoFit/>
          </a:bodyPr>
          <a:lstStyle/>
          <a:p>
            <a:r>
              <a:rPr lang="bin-NG" dirty="0">
                <a:solidFill>
                  <a:srgbClr val="569CD6"/>
                </a:solidFill>
                <a:latin typeface="Consolas" panose="020B0609020204030204" pitchFamily="49" charset="0"/>
              </a:rPr>
              <a:t>const</a:t>
            </a:r>
            <a:r>
              <a:rPr lang="bin-NG" dirty="0">
                <a:solidFill>
                  <a:srgbClr val="D4D4D4"/>
                </a:solidFill>
                <a:latin typeface="Consolas" panose="020B0609020204030204" pitchFamily="49" charset="0"/>
              </a:rPr>
              <a:t> </a:t>
            </a:r>
            <a:r>
              <a:rPr lang="bin-NG" dirty="0">
                <a:solidFill>
                  <a:srgbClr val="9CDCFE"/>
                </a:solidFill>
                <a:latin typeface="Consolas" panose="020B0609020204030204" pitchFamily="49" charset="0"/>
              </a:rPr>
              <a:t>express</a:t>
            </a:r>
            <a:r>
              <a:rPr lang="bin-NG" dirty="0">
                <a:solidFill>
                  <a:srgbClr val="D4D4D4"/>
                </a:solidFill>
                <a:latin typeface="Consolas" panose="020B0609020204030204" pitchFamily="49" charset="0"/>
              </a:rPr>
              <a:t> = </a:t>
            </a:r>
            <a:r>
              <a:rPr lang="bin-NG" dirty="0">
                <a:solidFill>
                  <a:srgbClr val="DCDCAA"/>
                </a:solidFill>
                <a:latin typeface="Consolas" panose="020B0609020204030204" pitchFamily="49" charset="0"/>
              </a:rPr>
              <a:t>require</a:t>
            </a:r>
            <a:r>
              <a:rPr lang="bin-NG" dirty="0">
                <a:solidFill>
                  <a:srgbClr val="D4D4D4"/>
                </a:solidFill>
                <a:latin typeface="Consolas" panose="020B0609020204030204" pitchFamily="49" charset="0"/>
              </a:rPr>
              <a:t>(</a:t>
            </a:r>
            <a:r>
              <a:rPr lang="bin-NG" dirty="0">
                <a:solidFill>
                  <a:srgbClr val="CE9178"/>
                </a:solidFill>
                <a:latin typeface="Consolas" panose="020B0609020204030204" pitchFamily="49" charset="0"/>
              </a:rPr>
              <a:t>'express'</a:t>
            </a:r>
            <a:r>
              <a:rPr lang="bin-NG" dirty="0">
                <a:solidFill>
                  <a:srgbClr val="D4D4D4"/>
                </a:solidFill>
                <a:latin typeface="Consolas" panose="020B0609020204030204" pitchFamily="49" charset="0"/>
              </a:rPr>
              <a:t>)</a:t>
            </a:r>
          </a:p>
          <a:p>
            <a:r>
              <a:rPr lang="bin-NG" dirty="0">
                <a:solidFill>
                  <a:srgbClr val="569CD6"/>
                </a:solidFill>
                <a:latin typeface="Consolas" panose="020B0609020204030204" pitchFamily="49" charset="0"/>
              </a:rPr>
              <a:t>const</a:t>
            </a:r>
            <a:r>
              <a:rPr lang="bin-NG" dirty="0">
                <a:solidFill>
                  <a:srgbClr val="D4D4D4"/>
                </a:solidFill>
                <a:latin typeface="Consolas" panose="020B0609020204030204" pitchFamily="49" charset="0"/>
              </a:rPr>
              <a:t> </a:t>
            </a:r>
            <a:r>
              <a:rPr lang="bin-NG" dirty="0">
                <a:solidFill>
                  <a:srgbClr val="9CDCFE"/>
                </a:solidFill>
                <a:latin typeface="Consolas" panose="020B0609020204030204" pitchFamily="49" charset="0"/>
              </a:rPr>
              <a:t>app</a:t>
            </a:r>
            <a:r>
              <a:rPr lang="bin-NG" dirty="0">
                <a:solidFill>
                  <a:srgbClr val="D4D4D4"/>
                </a:solidFill>
                <a:latin typeface="Consolas" panose="020B0609020204030204" pitchFamily="49" charset="0"/>
              </a:rPr>
              <a:t> = </a:t>
            </a:r>
            <a:r>
              <a:rPr lang="bin-NG" dirty="0">
                <a:solidFill>
                  <a:srgbClr val="DCDCAA"/>
                </a:solidFill>
                <a:latin typeface="Consolas" panose="020B0609020204030204" pitchFamily="49" charset="0"/>
              </a:rPr>
              <a:t>express</a:t>
            </a:r>
            <a:r>
              <a:rPr lang="bin-NG" dirty="0">
                <a:solidFill>
                  <a:srgbClr val="D4D4D4"/>
                </a:solidFill>
                <a:latin typeface="Consolas" panose="020B0609020204030204" pitchFamily="49" charset="0"/>
              </a:rPr>
              <a:t>()</a:t>
            </a:r>
          </a:p>
          <a:p>
            <a:br>
              <a:rPr lang="bin-NG" dirty="0">
                <a:solidFill>
                  <a:srgbClr val="D4D4D4"/>
                </a:solidFill>
                <a:latin typeface="Consolas" panose="020B0609020204030204" pitchFamily="49" charset="0"/>
              </a:rPr>
            </a:br>
            <a:r>
              <a:rPr lang="bin-NG" dirty="0">
                <a:solidFill>
                  <a:srgbClr val="9CDCFE"/>
                </a:solidFill>
                <a:latin typeface="Consolas" panose="020B0609020204030204" pitchFamily="49" charset="0"/>
              </a:rPr>
              <a:t>app</a:t>
            </a:r>
            <a:r>
              <a:rPr lang="bin-NG" dirty="0">
                <a:solidFill>
                  <a:srgbClr val="D4D4D4"/>
                </a:solidFill>
                <a:latin typeface="Consolas" panose="020B0609020204030204" pitchFamily="49" charset="0"/>
              </a:rPr>
              <a:t>.</a:t>
            </a:r>
            <a:r>
              <a:rPr lang="bin-NG" dirty="0">
                <a:solidFill>
                  <a:srgbClr val="DCDCAA"/>
                </a:solidFill>
                <a:latin typeface="Consolas" panose="020B0609020204030204" pitchFamily="49" charset="0"/>
              </a:rPr>
              <a:t>get</a:t>
            </a:r>
            <a:r>
              <a:rPr lang="bin-NG" dirty="0">
                <a:solidFill>
                  <a:srgbClr val="D4D4D4"/>
                </a:solidFill>
                <a:latin typeface="Consolas" panose="020B0609020204030204" pitchFamily="49" charset="0"/>
              </a:rPr>
              <a:t>(</a:t>
            </a:r>
            <a:r>
              <a:rPr lang="bin-NG" dirty="0">
                <a:solidFill>
                  <a:srgbClr val="CE9178"/>
                </a:solidFill>
                <a:latin typeface="Consolas" panose="020B0609020204030204" pitchFamily="49" charset="0"/>
              </a:rPr>
              <a:t>'/user/:id'</a:t>
            </a:r>
            <a:r>
              <a:rPr lang="bin-NG" dirty="0">
                <a:solidFill>
                  <a:srgbClr val="D4D4D4"/>
                </a:solidFill>
                <a:latin typeface="Consolas" panose="020B0609020204030204" pitchFamily="49" charset="0"/>
              </a:rPr>
              <a:t>, (</a:t>
            </a:r>
            <a:r>
              <a:rPr lang="bin-NG" dirty="0">
                <a:solidFill>
                  <a:srgbClr val="9CDCFE"/>
                </a:solidFill>
                <a:latin typeface="Consolas" panose="020B0609020204030204" pitchFamily="49" charset="0"/>
              </a:rPr>
              <a:t>req</a:t>
            </a:r>
            <a:r>
              <a:rPr lang="bin-NG" dirty="0">
                <a:solidFill>
                  <a:srgbClr val="D4D4D4"/>
                </a:solidFill>
                <a:latin typeface="Consolas" panose="020B0609020204030204" pitchFamily="49" charset="0"/>
              </a:rPr>
              <a:t>, </a:t>
            </a:r>
            <a:r>
              <a:rPr lang="bin-NG" dirty="0">
                <a:solidFill>
                  <a:srgbClr val="9CDCFE"/>
                </a:solidFill>
                <a:latin typeface="Consolas" panose="020B0609020204030204" pitchFamily="49" charset="0"/>
              </a:rPr>
              <a:t>res</a:t>
            </a:r>
            <a:r>
              <a:rPr lang="bin-NG" dirty="0">
                <a:solidFill>
                  <a:srgbClr val="D4D4D4"/>
                </a:solidFill>
                <a:latin typeface="Consolas" panose="020B0609020204030204" pitchFamily="49" charset="0"/>
              </a:rPr>
              <a:t>, </a:t>
            </a:r>
            <a:r>
              <a:rPr lang="bin-NG" dirty="0">
                <a:solidFill>
                  <a:srgbClr val="9CDCFE"/>
                </a:solidFill>
                <a:latin typeface="Consolas" panose="020B0609020204030204" pitchFamily="49" charset="0"/>
              </a:rPr>
              <a:t>next</a:t>
            </a:r>
            <a:r>
              <a:rPr lang="bin-NG" dirty="0">
                <a:solidFill>
                  <a:srgbClr val="D4D4D4"/>
                </a:solidFill>
                <a:latin typeface="Consolas" panose="020B0609020204030204" pitchFamily="49" charset="0"/>
              </a:rPr>
              <a:t>) </a:t>
            </a:r>
            <a:r>
              <a:rPr lang="bin-NG" dirty="0">
                <a:solidFill>
                  <a:srgbClr val="569CD6"/>
                </a:solidFill>
                <a:latin typeface="Consolas" panose="020B0609020204030204" pitchFamily="49" charset="0"/>
              </a:rPr>
              <a:t>=&gt;</a:t>
            </a:r>
            <a:r>
              <a:rPr lang="bin-NG" dirty="0">
                <a:solidFill>
                  <a:srgbClr val="D4D4D4"/>
                </a:solidFill>
                <a:latin typeface="Consolas" panose="020B0609020204030204" pitchFamily="49" charset="0"/>
              </a:rPr>
              <a:t> {</a:t>
            </a:r>
          </a:p>
          <a:p>
            <a:r>
              <a:rPr lang="bin-NG" dirty="0">
                <a:solidFill>
                  <a:srgbClr val="D4D4D4"/>
                </a:solidFill>
                <a:latin typeface="Consolas" panose="020B0609020204030204" pitchFamily="49" charset="0"/>
              </a:rPr>
              <a:t>    </a:t>
            </a:r>
            <a:r>
              <a:rPr lang="bin-NG" dirty="0">
                <a:solidFill>
                  <a:srgbClr val="C586C0"/>
                </a:solidFill>
                <a:latin typeface="Consolas" panose="020B0609020204030204" pitchFamily="49" charset="0"/>
              </a:rPr>
              <a:t>if</a:t>
            </a:r>
            <a:r>
              <a:rPr lang="bin-NG" dirty="0">
                <a:solidFill>
                  <a:srgbClr val="D4D4D4"/>
                </a:solidFill>
                <a:latin typeface="Consolas" panose="020B0609020204030204" pitchFamily="49" charset="0"/>
              </a:rPr>
              <a:t> (</a:t>
            </a:r>
            <a:r>
              <a:rPr lang="bin-NG" dirty="0">
                <a:solidFill>
                  <a:srgbClr val="9CDCFE"/>
                </a:solidFill>
                <a:latin typeface="Consolas" panose="020B0609020204030204" pitchFamily="49" charset="0"/>
              </a:rPr>
              <a:t>req</a:t>
            </a:r>
            <a:r>
              <a:rPr lang="bin-NG" dirty="0">
                <a:solidFill>
                  <a:srgbClr val="D4D4D4"/>
                </a:solidFill>
                <a:latin typeface="Consolas" panose="020B0609020204030204" pitchFamily="49" charset="0"/>
              </a:rPr>
              <a:t>.</a:t>
            </a:r>
            <a:r>
              <a:rPr lang="bin-NG" dirty="0">
                <a:solidFill>
                  <a:srgbClr val="9CDCFE"/>
                </a:solidFill>
                <a:latin typeface="Consolas" panose="020B0609020204030204" pitchFamily="49" charset="0"/>
              </a:rPr>
              <a:t>params</a:t>
            </a:r>
            <a:r>
              <a:rPr lang="bin-NG" dirty="0">
                <a:solidFill>
                  <a:srgbClr val="D4D4D4"/>
                </a:solidFill>
                <a:latin typeface="Consolas" panose="020B0609020204030204" pitchFamily="49" charset="0"/>
              </a:rPr>
              <a:t>.</a:t>
            </a:r>
            <a:r>
              <a:rPr lang="bin-NG" dirty="0">
                <a:solidFill>
                  <a:srgbClr val="9CDCFE"/>
                </a:solidFill>
                <a:latin typeface="Consolas" panose="020B0609020204030204" pitchFamily="49" charset="0"/>
              </a:rPr>
              <a:t>id</a:t>
            </a:r>
            <a:r>
              <a:rPr lang="bin-NG" dirty="0">
                <a:solidFill>
                  <a:srgbClr val="D4D4D4"/>
                </a:solidFill>
                <a:latin typeface="Consolas" panose="020B0609020204030204" pitchFamily="49" charset="0"/>
              </a:rPr>
              <a:t> === </a:t>
            </a:r>
            <a:r>
              <a:rPr lang="bin-NG" dirty="0">
                <a:solidFill>
                  <a:srgbClr val="CE9178"/>
                </a:solidFill>
                <a:latin typeface="Consolas" panose="020B0609020204030204" pitchFamily="49" charset="0"/>
              </a:rPr>
              <a:t>'Ana'</a:t>
            </a:r>
            <a:r>
              <a:rPr lang="bin-NG" dirty="0">
                <a:solidFill>
                  <a:srgbClr val="D4D4D4"/>
                </a:solidFill>
                <a:latin typeface="Consolas" panose="020B0609020204030204" pitchFamily="49" charset="0"/>
              </a:rPr>
              <a:t> ||</a:t>
            </a:r>
          </a:p>
          <a:p>
            <a:r>
              <a:rPr lang="bin-NG" dirty="0">
                <a:solidFill>
                  <a:srgbClr val="D4D4D4"/>
                </a:solidFill>
                <a:latin typeface="Consolas" panose="020B0609020204030204" pitchFamily="49" charset="0"/>
              </a:rPr>
              <a:t>        </a:t>
            </a:r>
            <a:r>
              <a:rPr lang="bin-NG" dirty="0">
                <a:solidFill>
                  <a:srgbClr val="9CDCFE"/>
                </a:solidFill>
                <a:latin typeface="Consolas" panose="020B0609020204030204" pitchFamily="49" charset="0"/>
              </a:rPr>
              <a:t>req</a:t>
            </a:r>
            <a:r>
              <a:rPr lang="bin-NG" dirty="0">
                <a:solidFill>
                  <a:srgbClr val="D4D4D4"/>
                </a:solidFill>
                <a:latin typeface="Consolas" panose="020B0609020204030204" pitchFamily="49" charset="0"/>
              </a:rPr>
              <a:t>.</a:t>
            </a:r>
            <a:r>
              <a:rPr lang="bin-NG" dirty="0">
                <a:solidFill>
                  <a:srgbClr val="9CDCFE"/>
                </a:solidFill>
                <a:latin typeface="Consolas" panose="020B0609020204030204" pitchFamily="49" charset="0"/>
              </a:rPr>
              <a:t>params</a:t>
            </a:r>
            <a:r>
              <a:rPr lang="bin-NG" dirty="0">
                <a:solidFill>
                  <a:srgbClr val="D4D4D4"/>
                </a:solidFill>
                <a:latin typeface="Consolas" panose="020B0609020204030204" pitchFamily="49" charset="0"/>
              </a:rPr>
              <a:t>.</a:t>
            </a:r>
            <a:r>
              <a:rPr lang="bin-NG" dirty="0">
                <a:solidFill>
                  <a:srgbClr val="9CDCFE"/>
                </a:solidFill>
                <a:latin typeface="Consolas" panose="020B0609020204030204" pitchFamily="49" charset="0"/>
              </a:rPr>
              <a:t>id</a:t>
            </a:r>
            <a:r>
              <a:rPr lang="bin-NG" dirty="0">
                <a:solidFill>
                  <a:srgbClr val="D4D4D4"/>
                </a:solidFill>
                <a:latin typeface="Consolas" panose="020B0609020204030204" pitchFamily="49" charset="0"/>
              </a:rPr>
              <a:t> === </a:t>
            </a:r>
            <a:r>
              <a:rPr lang="bin-NG" dirty="0">
                <a:solidFill>
                  <a:srgbClr val="CE9178"/>
                </a:solidFill>
                <a:latin typeface="Consolas" panose="020B0609020204030204" pitchFamily="49" charset="0"/>
              </a:rPr>
              <a:t>'Eva'</a:t>
            </a:r>
            <a:r>
              <a:rPr lang="bin-NG" dirty="0">
                <a:solidFill>
                  <a:srgbClr val="D4D4D4"/>
                </a:solidFill>
                <a:latin typeface="Consolas" panose="020B0609020204030204" pitchFamily="49" charset="0"/>
              </a:rPr>
              <a:t>) {</a:t>
            </a:r>
          </a:p>
          <a:p>
            <a:r>
              <a:rPr lang="bin-NG" dirty="0">
                <a:solidFill>
                  <a:srgbClr val="D4D4D4"/>
                </a:solidFill>
                <a:latin typeface="Consolas" panose="020B0609020204030204" pitchFamily="49" charset="0"/>
              </a:rPr>
              <a:t>            </a:t>
            </a:r>
            <a:r>
              <a:rPr lang="bin-NG" dirty="0">
                <a:solidFill>
                  <a:srgbClr val="9CDCFE"/>
                </a:solidFill>
                <a:latin typeface="Consolas" panose="020B0609020204030204" pitchFamily="49" charset="0"/>
              </a:rPr>
              <a:t>res</a:t>
            </a:r>
            <a:r>
              <a:rPr lang="bin-NG" dirty="0">
                <a:solidFill>
                  <a:srgbClr val="D4D4D4"/>
                </a:solidFill>
                <a:latin typeface="Consolas" panose="020B0609020204030204" pitchFamily="49" charset="0"/>
              </a:rPr>
              <a:t>.</a:t>
            </a:r>
            <a:r>
              <a:rPr lang="bin-NG" dirty="0">
                <a:solidFill>
                  <a:srgbClr val="DCDCAA"/>
                </a:solidFill>
                <a:latin typeface="Consolas" panose="020B0609020204030204" pitchFamily="49" charset="0"/>
              </a:rPr>
              <a:t>send</a:t>
            </a:r>
            <a:r>
              <a:rPr lang="bin-NG" dirty="0">
                <a:solidFill>
                  <a:srgbClr val="D4D4D4"/>
                </a:solidFill>
                <a:latin typeface="Consolas" panose="020B0609020204030204" pitchFamily="49" charset="0"/>
              </a:rPr>
              <a:t>(</a:t>
            </a:r>
            <a:r>
              <a:rPr lang="bin-NG" dirty="0">
                <a:solidFill>
                  <a:srgbClr val="CE9178"/>
                </a:solidFill>
                <a:latin typeface="Consolas" panose="020B0609020204030204" pitchFamily="49" charset="0"/>
              </a:rPr>
              <a:t>'Usuario del sistema'</a:t>
            </a:r>
            <a:r>
              <a:rPr lang="bin-NG" dirty="0">
                <a:solidFill>
                  <a:srgbClr val="D4D4D4"/>
                </a:solidFill>
                <a:latin typeface="Consolas" panose="020B0609020204030204" pitchFamily="49" charset="0"/>
              </a:rPr>
              <a:t>)</a:t>
            </a:r>
          </a:p>
          <a:p>
            <a:r>
              <a:rPr lang="bin-NG" dirty="0">
                <a:solidFill>
                  <a:srgbClr val="D4D4D4"/>
                </a:solidFill>
                <a:latin typeface="Consolas" panose="020B0609020204030204" pitchFamily="49" charset="0"/>
              </a:rPr>
              <a:t>    } </a:t>
            </a:r>
            <a:r>
              <a:rPr lang="bin-NG" dirty="0">
                <a:solidFill>
                  <a:srgbClr val="C586C0"/>
                </a:solidFill>
                <a:latin typeface="Consolas" panose="020B0609020204030204" pitchFamily="49" charset="0"/>
              </a:rPr>
              <a:t>else</a:t>
            </a:r>
            <a:r>
              <a:rPr lang="bin-NG" dirty="0">
                <a:solidFill>
                  <a:srgbClr val="D4D4D4"/>
                </a:solidFill>
                <a:latin typeface="Consolas" panose="020B0609020204030204" pitchFamily="49" charset="0"/>
              </a:rPr>
              <a:t> {</a:t>
            </a:r>
          </a:p>
          <a:p>
            <a:r>
              <a:rPr lang="bin-NG" dirty="0">
                <a:solidFill>
                  <a:srgbClr val="D4D4D4"/>
                </a:solidFill>
                <a:latin typeface="Consolas" panose="020B0609020204030204" pitchFamily="49" charset="0"/>
              </a:rPr>
              <a:t>        </a:t>
            </a:r>
            <a:r>
              <a:rPr lang="bin-NG" dirty="0">
                <a:solidFill>
                  <a:srgbClr val="9CDCFE"/>
                </a:solidFill>
                <a:latin typeface="Consolas" panose="020B0609020204030204" pitchFamily="49" charset="0"/>
              </a:rPr>
              <a:t>next</a:t>
            </a:r>
            <a:r>
              <a:rPr lang="bin-NG" dirty="0">
                <a:solidFill>
                  <a:srgbClr val="D4D4D4"/>
                </a:solidFill>
                <a:latin typeface="Consolas" panose="020B0609020204030204" pitchFamily="49" charset="0"/>
              </a:rPr>
              <a:t>()</a:t>
            </a:r>
          </a:p>
          <a:p>
            <a:r>
              <a:rPr lang="bin-NG" dirty="0">
                <a:solidFill>
                  <a:srgbClr val="D4D4D4"/>
                </a:solidFill>
                <a:latin typeface="Consolas" panose="020B0609020204030204" pitchFamily="49" charset="0"/>
              </a:rPr>
              <a:t>    }</a:t>
            </a:r>
          </a:p>
          <a:p>
            <a:r>
              <a:rPr lang="bin-NG" dirty="0">
                <a:solidFill>
                  <a:srgbClr val="D4D4D4"/>
                </a:solidFill>
                <a:latin typeface="Consolas" panose="020B0609020204030204" pitchFamily="49" charset="0"/>
              </a:rPr>
              <a:t>})</a:t>
            </a:r>
          </a:p>
          <a:p>
            <a:br>
              <a:rPr lang="bin-NG" dirty="0">
                <a:solidFill>
                  <a:srgbClr val="D4D4D4"/>
                </a:solidFill>
                <a:latin typeface="Consolas" panose="020B0609020204030204" pitchFamily="49" charset="0"/>
              </a:rPr>
            </a:br>
            <a:r>
              <a:rPr lang="bin-NG" dirty="0">
                <a:solidFill>
                  <a:srgbClr val="9CDCFE"/>
                </a:solidFill>
                <a:latin typeface="Consolas" panose="020B0609020204030204" pitchFamily="49" charset="0"/>
              </a:rPr>
              <a:t>app</a:t>
            </a:r>
            <a:r>
              <a:rPr lang="bin-NG" dirty="0">
                <a:solidFill>
                  <a:srgbClr val="D4D4D4"/>
                </a:solidFill>
                <a:latin typeface="Consolas" panose="020B0609020204030204" pitchFamily="49" charset="0"/>
              </a:rPr>
              <a:t>.</a:t>
            </a:r>
            <a:r>
              <a:rPr lang="bin-NG" dirty="0">
                <a:solidFill>
                  <a:srgbClr val="DCDCAA"/>
                </a:solidFill>
                <a:latin typeface="Consolas" panose="020B0609020204030204" pitchFamily="49" charset="0"/>
              </a:rPr>
              <a:t>get</a:t>
            </a:r>
            <a:r>
              <a:rPr lang="bin-NG" dirty="0">
                <a:solidFill>
                  <a:srgbClr val="D4D4D4"/>
                </a:solidFill>
                <a:latin typeface="Consolas" panose="020B0609020204030204" pitchFamily="49" charset="0"/>
              </a:rPr>
              <a:t>(</a:t>
            </a:r>
            <a:r>
              <a:rPr lang="bin-NG" dirty="0">
                <a:solidFill>
                  <a:srgbClr val="CE9178"/>
                </a:solidFill>
                <a:latin typeface="Consolas" panose="020B0609020204030204" pitchFamily="49" charset="0"/>
              </a:rPr>
              <a:t>'*'</a:t>
            </a:r>
            <a:r>
              <a:rPr lang="bin-NG" dirty="0">
                <a:solidFill>
                  <a:srgbClr val="D4D4D4"/>
                </a:solidFill>
                <a:latin typeface="Consolas" panose="020B0609020204030204" pitchFamily="49" charset="0"/>
              </a:rPr>
              <a:t>, (</a:t>
            </a:r>
            <a:r>
              <a:rPr lang="bin-NG" dirty="0">
                <a:solidFill>
                  <a:srgbClr val="9CDCFE"/>
                </a:solidFill>
                <a:latin typeface="Consolas" panose="020B0609020204030204" pitchFamily="49" charset="0"/>
              </a:rPr>
              <a:t>req</a:t>
            </a:r>
            <a:r>
              <a:rPr lang="bin-NG" dirty="0">
                <a:solidFill>
                  <a:srgbClr val="D4D4D4"/>
                </a:solidFill>
                <a:latin typeface="Consolas" panose="020B0609020204030204" pitchFamily="49" charset="0"/>
              </a:rPr>
              <a:t>, </a:t>
            </a:r>
            <a:r>
              <a:rPr lang="bin-NG" dirty="0">
                <a:solidFill>
                  <a:srgbClr val="9CDCFE"/>
                </a:solidFill>
                <a:latin typeface="Consolas" panose="020B0609020204030204" pitchFamily="49" charset="0"/>
              </a:rPr>
              <a:t>res</a:t>
            </a:r>
            <a:r>
              <a:rPr lang="bin-NG" dirty="0">
                <a:solidFill>
                  <a:srgbClr val="D4D4D4"/>
                </a:solidFill>
                <a:latin typeface="Consolas" panose="020B0609020204030204" pitchFamily="49" charset="0"/>
              </a:rPr>
              <a:t>) </a:t>
            </a:r>
            <a:r>
              <a:rPr lang="bin-NG" dirty="0">
                <a:solidFill>
                  <a:srgbClr val="569CD6"/>
                </a:solidFill>
                <a:latin typeface="Consolas" panose="020B0609020204030204" pitchFamily="49" charset="0"/>
              </a:rPr>
              <a:t>=&gt;</a:t>
            </a:r>
            <a:r>
              <a:rPr lang="bin-NG" dirty="0">
                <a:solidFill>
                  <a:srgbClr val="D4D4D4"/>
                </a:solidFill>
                <a:latin typeface="Consolas" panose="020B0609020204030204" pitchFamily="49" charset="0"/>
              </a:rPr>
              <a:t> {</a:t>
            </a:r>
          </a:p>
          <a:p>
            <a:r>
              <a:rPr lang="bin-NG" dirty="0">
                <a:solidFill>
                  <a:srgbClr val="D4D4D4"/>
                </a:solidFill>
                <a:latin typeface="Consolas" panose="020B0609020204030204" pitchFamily="49" charset="0"/>
              </a:rPr>
              <a:t> </a:t>
            </a:r>
            <a:r>
              <a:rPr lang="bin-NG" dirty="0">
                <a:solidFill>
                  <a:srgbClr val="9CDCFE"/>
                </a:solidFill>
                <a:latin typeface="Consolas" panose="020B0609020204030204" pitchFamily="49" charset="0"/>
              </a:rPr>
              <a:t>res</a:t>
            </a:r>
            <a:r>
              <a:rPr lang="bin-NG" dirty="0">
                <a:solidFill>
                  <a:srgbClr val="D4D4D4"/>
                </a:solidFill>
                <a:latin typeface="Consolas" panose="020B0609020204030204" pitchFamily="49" charset="0"/>
              </a:rPr>
              <a:t>.</a:t>
            </a:r>
            <a:r>
              <a:rPr lang="bin-NG" dirty="0">
                <a:solidFill>
                  <a:srgbClr val="DCDCAA"/>
                </a:solidFill>
                <a:latin typeface="Consolas" panose="020B0609020204030204" pitchFamily="49" charset="0"/>
              </a:rPr>
              <a:t>send</a:t>
            </a:r>
            <a:r>
              <a:rPr lang="bin-NG" dirty="0">
                <a:solidFill>
                  <a:srgbClr val="D4D4D4"/>
                </a:solidFill>
                <a:latin typeface="Consolas" panose="020B0609020204030204" pitchFamily="49" charset="0"/>
              </a:rPr>
              <a:t>(</a:t>
            </a:r>
            <a:r>
              <a:rPr lang="bin-NG" dirty="0">
                <a:solidFill>
                  <a:srgbClr val="CE9178"/>
                </a:solidFill>
                <a:latin typeface="Consolas" panose="020B0609020204030204" pitchFamily="49" charset="0"/>
              </a:rPr>
              <a:t>'Usuario desconocido'</a:t>
            </a:r>
            <a:r>
              <a:rPr lang="bin-NG" dirty="0">
                <a:solidFill>
                  <a:srgbClr val="D4D4D4"/>
                </a:solidFill>
                <a:latin typeface="Consolas" panose="020B0609020204030204" pitchFamily="49" charset="0"/>
              </a:rPr>
              <a:t>)</a:t>
            </a:r>
          </a:p>
          <a:p>
            <a:r>
              <a:rPr lang="bin-NG" dirty="0">
                <a:solidFill>
                  <a:srgbClr val="D4D4D4"/>
                </a:solidFill>
                <a:latin typeface="Consolas" panose="020B0609020204030204" pitchFamily="49" charset="0"/>
              </a:rPr>
              <a:t>})</a:t>
            </a:r>
          </a:p>
          <a:p>
            <a:br>
              <a:rPr lang="bin-NG" dirty="0">
                <a:solidFill>
                  <a:srgbClr val="D4D4D4"/>
                </a:solidFill>
                <a:latin typeface="Consolas" panose="020B0609020204030204" pitchFamily="49" charset="0"/>
              </a:rPr>
            </a:br>
            <a:r>
              <a:rPr lang="bin-NG" dirty="0">
                <a:solidFill>
                  <a:srgbClr val="9CDCFE"/>
                </a:solidFill>
                <a:latin typeface="Consolas" panose="020B0609020204030204" pitchFamily="49" charset="0"/>
              </a:rPr>
              <a:t>app</a:t>
            </a:r>
            <a:r>
              <a:rPr lang="bin-NG" dirty="0">
                <a:solidFill>
                  <a:srgbClr val="D4D4D4"/>
                </a:solidFill>
                <a:latin typeface="Consolas" panose="020B0609020204030204" pitchFamily="49" charset="0"/>
              </a:rPr>
              <a:t>.</a:t>
            </a:r>
            <a:r>
              <a:rPr lang="bin-NG" dirty="0">
                <a:solidFill>
                  <a:srgbClr val="DCDCAA"/>
                </a:solidFill>
                <a:latin typeface="Consolas" panose="020B0609020204030204" pitchFamily="49" charset="0"/>
              </a:rPr>
              <a:t>listen</a:t>
            </a:r>
            <a:r>
              <a:rPr lang="bin-NG" dirty="0">
                <a:solidFill>
                  <a:srgbClr val="D4D4D4"/>
                </a:solidFill>
                <a:latin typeface="Consolas" panose="020B0609020204030204" pitchFamily="49" charset="0"/>
              </a:rPr>
              <a:t>(</a:t>
            </a:r>
            <a:r>
              <a:rPr lang="bin-NG" dirty="0">
                <a:solidFill>
                  <a:srgbClr val="B5CEA8"/>
                </a:solidFill>
                <a:latin typeface="Consolas" panose="020B0609020204030204" pitchFamily="49" charset="0"/>
              </a:rPr>
              <a:t>8000</a:t>
            </a:r>
            <a:r>
              <a:rPr lang="bin-NG" dirty="0">
                <a:solidFill>
                  <a:srgbClr val="D4D4D4"/>
                </a:solidFill>
                <a:latin typeface="Consolas" panose="020B0609020204030204" pitchFamily="49" charset="0"/>
              </a:rPr>
              <a:t>)</a:t>
            </a:r>
          </a:p>
          <a:p>
            <a:r>
              <a:rPr lang="bin-NG" dirty="0">
                <a:solidFill>
                  <a:srgbClr val="9CDCFE"/>
                </a:solidFill>
                <a:latin typeface="Consolas" panose="020B0609020204030204" pitchFamily="49" charset="0"/>
              </a:rPr>
              <a:t>console</a:t>
            </a:r>
            <a:r>
              <a:rPr lang="bin-NG" dirty="0">
                <a:solidFill>
                  <a:srgbClr val="D4D4D4"/>
                </a:solidFill>
                <a:latin typeface="Consolas" panose="020B0609020204030204" pitchFamily="49" charset="0"/>
              </a:rPr>
              <a:t>.</a:t>
            </a:r>
            <a:r>
              <a:rPr lang="bin-NG" dirty="0">
                <a:solidFill>
                  <a:srgbClr val="DCDCAA"/>
                </a:solidFill>
                <a:latin typeface="Consolas" panose="020B0609020204030204" pitchFamily="49" charset="0"/>
              </a:rPr>
              <a:t>log</a:t>
            </a:r>
            <a:r>
              <a:rPr lang="bin-NG" dirty="0">
                <a:solidFill>
                  <a:srgbClr val="D4D4D4"/>
                </a:solidFill>
                <a:latin typeface="Consolas" panose="020B0609020204030204" pitchFamily="49" charset="0"/>
              </a:rPr>
              <a:t>(</a:t>
            </a:r>
            <a:r>
              <a:rPr lang="bin-NG" dirty="0">
                <a:solidFill>
                  <a:srgbClr val="CE9178"/>
                </a:solidFill>
                <a:latin typeface="Consolas" panose="020B0609020204030204" pitchFamily="49" charset="0"/>
              </a:rPr>
              <a:t>'Lisening on port 8000'</a:t>
            </a:r>
            <a:r>
              <a:rPr lang="bin-NG" dirty="0">
                <a:solidFill>
                  <a:srgbClr val="D4D4D4"/>
                </a:solidFill>
                <a:latin typeface="Consolas" panose="020B0609020204030204" pitchFamily="49" charset="0"/>
              </a:rPr>
              <a:t>)</a:t>
            </a:r>
          </a:p>
        </p:txBody>
      </p:sp>
      <p:sp>
        <p:nvSpPr>
          <p:cNvPr id="3" name="CuadroTexto 2">
            <a:extLst>
              <a:ext uri="{FF2B5EF4-FFF2-40B4-BE49-F238E27FC236}">
                <a16:creationId xmlns:a16="http://schemas.microsoft.com/office/drawing/2014/main" id="{DE742D47-0FCC-486B-B9FE-79E1DA067F89}"/>
              </a:ext>
            </a:extLst>
          </p:cNvPr>
          <p:cNvSpPr txBox="1"/>
          <p:nvPr/>
        </p:nvSpPr>
        <p:spPr>
          <a:xfrm>
            <a:off x="1010114" y="2675241"/>
            <a:ext cx="2853247" cy="1200329"/>
          </a:xfrm>
          <a:prstGeom prst="rect">
            <a:avLst/>
          </a:prstGeom>
          <a:noFill/>
        </p:spPr>
        <p:txBody>
          <a:bodyPr wrap="square" rtlCol="0">
            <a:spAutoFit/>
          </a:bodyPr>
          <a:lstStyle/>
          <a:p>
            <a:r>
              <a:rPr lang="es-ES" sz="2400" dirty="0"/>
              <a:t>Se recogen en el objeto </a:t>
            </a:r>
            <a:r>
              <a:rPr lang="bin-NG" sz="2400" dirty="0"/>
              <a:t>params</a:t>
            </a:r>
            <a:r>
              <a:rPr lang="es-ES" sz="2400" dirty="0"/>
              <a:t> de la solicitud (</a:t>
            </a:r>
            <a:r>
              <a:rPr lang="bin-NG" sz="2400" dirty="0"/>
              <a:t>req</a:t>
            </a:r>
            <a:r>
              <a:rPr lang="es-ES" sz="2400" dirty="0"/>
              <a:t>) </a:t>
            </a:r>
          </a:p>
        </p:txBody>
      </p:sp>
    </p:spTree>
    <p:extLst>
      <p:ext uri="{BB962C8B-B14F-4D97-AF65-F5344CB8AC3E}">
        <p14:creationId xmlns:p14="http://schemas.microsoft.com/office/powerpoint/2010/main" val="163958644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567A49B9-632D-4CB3-8978-EB46DBF231CD}"/>
              </a:ext>
            </a:extLst>
          </p:cNvPr>
          <p:cNvSpPr/>
          <p:nvPr/>
        </p:nvSpPr>
        <p:spPr>
          <a:xfrm>
            <a:off x="2133154" y="1549319"/>
            <a:ext cx="7841293" cy="4801314"/>
          </a:xfrm>
          <a:prstGeom prst="rect">
            <a:avLst/>
          </a:prstGeom>
        </p:spPr>
        <p:style>
          <a:lnRef idx="0">
            <a:schemeClr val="dk1"/>
          </a:lnRef>
          <a:fillRef idx="3">
            <a:schemeClr val="dk1"/>
          </a:fillRef>
          <a:effectRef idx="3">
            <a:schemeClr val="dk1"/>
          </a:effectRef>
          <a:fontRef idx="minor">
            <a:schemeClr val="lt1"/>
          </a:fontRef>
        </p:style>
        <p:txBody>
          <a:bodyPr wrap="square">
            <a:spAutoFit/>
          </a:bodyPr>
          <a:lstStyle/>
          <a:p>
            <a:r>
              <a:rPr lang="bin-NG" dirty="0">
                <a:solidFill>
                  <a:srgbClr val="569CD6"/>
                </a:solidFill>
                <a:latin typeface="Consolas" panose="020B0609020204030204" pitchFamily="49" charset="0"/>
              </a:rPr>
              <a:t>const</a:t>
            </a:r>
            <a:r>
              <a:rPr lang="bin-NG" dirty="0">
                <a:solidFill>
                  <a:srgbClr val="D4D4D4"/>
                </a:solidFill>
                <a:latin typeface="Consolas" panose="020B0609020204030204" pitchFamily="49" charset="0"/>
              </a:rPr>
              <a:t> </a:t>
            </a:r>
            <a:r>
              <a:rPr lang="bin-NG" dirty="0">
                <a:solidFill>
                  <a:srgbClr val="9CDCFE"/>
                </a:solidFill>
                <a:latin typeface="Consolas" panose="020B0609020204030204" pitchFamily="49" charset="0"/>
              </a:rPr>
              <a:t>express</a:t>
            </a:r>
            <a:r>
              <a:rPr lang="bin-NG" dirty="0">
                <a:solidFill>
                  <a:srgbClr val="D4D4D4"/>
                </a:solidFill>
                <a:latin typeface="Consolas" panose="020B0609020204030204" pitchFamily="49" charset="0"/>
              </a:rPr>
              <a:t> = </a:t>
            </a:r>
            <a:r>
              <a:rPr lang="bin-NG" dirty="0">
                <a:solidFill>
                  <a:srgbClr val="DCDCAA"/>
                </a:solidFill>
                <a:latin typeface="Consolas" panose="020B0609020204030204" pitchFamily="49" charset="0"/>
              </a:rPr>
              <a:t>require</a:t>
            </a:r>
            <a:r>
              <a:rPr lang="bin-NG" dirty="0">
                <a:solidFill>
                  <a:srgbClr val="D4D4D4"/>
                </a:solidFill>
                <a:latin typeface="Consolas" panose="020B0609020204030204" pitchFamily="49" charset="0"/>
              </a:rPr>
              <a:t>(</a:t>
            </a:r>
            <a:r>
              <a:rPr lang="bin-NG" dirty="0">
                <a:solidFill>
                  <a:srgbClr val="CE9178"/>
                </a:solidFill>
                <a:latin typeface="Consolas" panose="020B0609020204030204" pitchFamily="49" charset="0"/>
              </a:rPr>
              <a:t>'express'</a:t>
            </a:r>
            <a:r>
              <a:rPr lang="bin-NG" dirty="0">
                <a:solidFill>
                  <a:srgbClr val="D4D4D4"/>
                </a:solidFill>
                <a:latin typeface="Consolas" panose="020B0609020204030204" pitchFamily="49" charset="0"/>
              </a:rPr>
              <a:t>)</a:t>
            </a:r>
          </a:p>
          <a:p>
            <a:r>
              <a:rPr lang="bin-NG" dirty="0">
                <a:solidFill>
                  <a:srgbClr val="569CD6"/>
                </a:solidFill>
                <a:latin typeface="Consolas" panose="020B0609020204030204" pitchFamily="49" charset="0"/>
              </a:rPr>
              <a:t>const</a:t>
            </a:r>
            <a:r>
              <a:rPr lang="bin-NG" dirty="0">
                <a:solidFill>
                  <a:srgbClr val="D4D4D4"/>
                </a:solidFill>
                <a:latin typeface="Consolas" panose="020B0609020204030204" pitchFamily="49" charset="0"/>
              </a:rPr>
              <a:t> </a:t>
            </a:r>
            <a:r>
              <a:rPr lang="bin-NG" dirty="0">
                <a:solidFill>
                  <a:srgbClr val="9CDCFE"/>
                </a:solidFill>
                <a:latin typeface="Consolas" panose="020B0609020204030204" pitchFamily="49" charset="0"/>
              </a:rPr>
              <a:t>app</a:t>
            </a:r>
            <a:r>
              <a:rPr lang="bin-NG" dirty="0">
                <a:solidFill>
                  <a:srgbClr val="D4D4D4"/>
                </a:solidFill>
                <a:latin typeface="Consolas" panose="020B0609020204030204" pitchFamily="49" charset="0"/>
              </a:rPr>
              <a:t> = </a:t>
            </a:r>
            <a:r>
              <a:rPr lang="bin-NG" dirty="0">
                <a:solidFill>
                  <a:srgbClr val="DCDCAA"/>
                </a:solidFill>
                <a:latin typeface="Consolas" panose="020B0609020204030204" pitchFamily="49" charset="0"/>
              </a:rPr>
              <a:t>express</a:t>
            </a:r>
            <a:r>
              <a:rPr lang="bin-NG" dirty="0">
                <a:solidFill>
                  <a:srgbClr val="D4D4D4"/>
                </a:solidFill>
                <a:latin typeface="Consolas" panose="020B0609020204030204" pitchFamily="49" charset="0"/>
              </a:rPr>
              <a:t>()</a:t>
            </a:r>
          </a:p>
          <a:p>
            <a:br>
              <a:rPr lang="bin-NG" dirty="0">
                <a:solidFill>
                  <a:srgbClr val="D4D4D4"/>
                </a:solidFill>
                <a:latin typeface="Consolas" panose="020B0609020204030204" pitchFamily="49" charset="0"/>
              </a:rPr>
            </a:br>
            <a:r>
              <a:rPr lang="bin-NG" dirty="0">
                <a:solidFill>
                  <a:srgbClr val="6A9955"/>
                </a:solidFill>
                <a:latin typeface="Consolas" panose="020B0609020204030204" pitchFamily="49" charset="0"/>
              </a:rPr>
              <a:t>// id? indica que el parámetro es opcional</a:t>
            </a:r>
            <a:endParaRPr lang="bin-NG" dirty="0">
              <a:solidFill>
                <a:srgbClr val="D4D4D4"/>
              </a:solidFill>
              <a:latin typeface="Consolas" panose="020B0609020204030204" pitchFamily="49" charset="0"/>
            </a:endParaRPr>
          </a:p>
          <a:p>
            <a:r>
              <a:rPr lang="bin-NG" dirty="0">
                <a:solidFill>
                  <a:srgbClr val="6A9955"/>
                </a:solidFill>
                <a:latin typeface="Consolas" panose="020B0609020204030204" pitchFamily="49" charset="0"/>
              </a:rPr>
              <a:t>// Reconocería /user, /user/Pepe, /user/324 ...</a:t>
            </a:r>
            <a:endParaRPr lang="bin-NG" dirty="0">
              <a:solidFill>
                <a:srgbClr val="D4D4D4"/>
              </a:solidFill>
              <a:latin typeface="Consolas" panose="020B0609020204030204" pitchFamily="49" charset="0"/>
            </a:endParaRPr>
          </a:p>
          <a:p>
            <a:r>
              <a:rPr lang="bin-NG" dirty="0">
                <a:solidFill>
                  <a:srgbClr val="9CDCFE"/>
                </a:solidFill>
                <a:latin typeface="Consolas" panose="020B0609020204030204" pitchFamily="49" charset="0"/>
              </a:rPr>
              <a:t>app</a:t>
            </a:r>
            <a:r>
              <a:rPr lang="bin-NG" dirty="0">
                <a:solidFill>
                  <a:srgbClr val="D4D4D4"/>
                </a:solidFill>
                <a:latin typeface="Consolas" panose="020B0609020204030204" pitchFamily="49" charset="0"/>
              </a:rPr>
              <a:t>.</a:t>
            </a:r>
            <a:r>
              <a:rPr lang="bin-NG" dirty="0">
                <a:solidFill>
                  <a:srgbClr val="DCDCAA"/>
                </a:solidFill>
                <a:latin typeface="Consolas" panose="020B0609020204030204" pitchFamily="49" charset="0"/>
              </a:rPr>
              <a:t>get</a:t>
            </a:r>
            <a:r>
              <a:rPr lang="bin-NG" dirty="0">
                <a:solidFill>
                  <a:srgbClr val="D4D4D4"/>
                </a:solidFill>
                <a:latin typeface="Consolas" panose="020B0609020204030204" pitchFamily="49" charset="0"/>
              </a:rPr>
              <a:t>(</a:t>
            </a:r>
            <a:r>
              <a:rPr lang="bin-NG" dirty="0">
                <a:solidFill>
                  <a:srgbClr val="CE9178"/>
                </a:solidFill>
                <a:latin typeface="Consolas" panose="020B0609020204030204" pitchFamily="49" charset="0"/>
              </a:rPr>
              <a:t>'/user/:id?'</a:t>
            </a:r>
            <a:r>
              <a:rPr lang="bin-NG" dirty="0">
                <a:solidFill>
                  <a:srgbClr val="D4D4D4"/>
                </a:solidFill>
                <a:latin typeface="Consolas" panose="020B0609020204030204" pitchFamily="49" charset="0"/>
              </a:rPr>
              <a:t>, (</a:t>
            </a:r>
            <a:r>
              <a:rPr lang="bin-NG" dirty="0">
                <a:solidFill>
                  <a:srgbClr val="9CDCFE"/>
                </a:solidFill>
                <a:latin typeface="Consolas" panose="020B0609020204030204" pitchFamily="49" charset="0"/>
              </a:rPr>
              <a:t>req</a:t>
            </a:r>
            <a:r>
              <a:rPr lang="bin-NG" dirty="0">
                <a:solidFill>
                  <a:srgbClr val="D4D4D4"/>
                </a:solidFill>
                <a:latin typeface="Consolas" panose="020B0609020204030204" pitchFamily="49" charset="0"/>
              </a:rPr>
              <a:t>, </a:t>
            </a:r>
            <a:r>
              <a:rPr lang="bin-NG" dirty="0">
                <a:solidFill>
                  <a:srgbClr val="9CDCFE"/>
                </a:solidFill>
                <a:latin typeface="Consolas" panose="020B0609020204030204" pitchFamily="49" charset="0"/>
              </a:rPr>
              <a:t>res</a:t>
            </a:r>
            <a:r>
              <a:rPr lang="bin-NG" dirty="0">
                <a:solidFill>
                  <a:srgbClr val="D4D4D4"/>
                </a:solidFill>
                <a:latin typeface="Consolas" panose="020B0609020204030204" pitchFamily="49" charset="0"/>
              </a:rPr>
              <a:t>) </a:t>
            </a:r>
            <a:r>
              <a:rPr lang="bin-NG" dirty="0">
                <a:solidFill>
                  <a:srgbClr val="569CD6"/>
                </a:solidFill>
                <a:latin typeface="Consolas" panose="020B0609020204030204" pitchFamily="49" charset="0"/>
              </a:rPr>
              <a:t>=&gt;</a:t>
            </a:r>
            <a:r>
              <a:rPr lang="bin-NG" dirty="0">
                <a:solidFill>
                  <a:srgbClr val="D4D4D4"/>
                </a:solidFill>
                <a:latin typeface="Consolas" panose="020B0609020204030204" pitchFamily="49" charset="0"/>
              </a:rPr>
              <a:t> {</a:t>
            </a:r>
          </a:p>
          <a:p>
            <a:r>
              <a:rPr lang="bin-NG" dirty="0">
                <a:solidFill>
                  <a:srgbClr val="D4D4D4"/>
                </a:solidFill>
                <a:latin typeface="Consolas" panose="020B0609020204030204" pitchFamily="49" charset="0"/>
              </a:rPr>
              <a:t>            </a:t>
            </a:r>
            <a:r>
              <a:rPr lang="bin-NG" dirty="0">
                <a:solidFill>
                  <a:srgbClr val="9CDCFE"/>
                </a:solidFill>
                <a:latin typeface="Consolas" panose="020B0609020204030204" pitchFamily="49" charset="0"/>
              </a:rPr>
              <a:t>res</a:t>
            </a:r>
            <a:r>
              <a:rPr lang="bin-NG" dirty="0">
                <a:solidFill>
                  <a:srgbClr val="D4D4D4"/>
                </a:solidFill>
                <a:latin typeface="Consolas" panose="020B0609020204030204" pitchFamily="49" charset="0"/>
              </a:rPr>
              <a:t>.</a:t>
            </a:r>
            <a:r>
              <a:rPr lang="bin-NG" dirty="0">
                <a:solidFill>
                  <a:srgbClr val="DCDCAA"/>
                </a:solidFill>
                <a:latin typeface="Consolas" panose="020B0609020204030204" pitchFamily="49" charset="0"/>
              </a:rPr>
              <a:t>send</a:t>
            </a:r>
            <a:r>
              <a:rPr lang="bin-NG" dirty="0">
                <a:solidFill>
                  <a:srgbClr val="D4D4D4"/>
                </a:solidFill>
                <a:latin typeface="Consolas" panose="020B0609020204030204" pitchFamily="49" charset="0"/>
              </a:rPr>
              <a:t>(</a:t>
            </a:r>
            <a:r>
              <a:rPr lang="bin-NG" dirty="0">
                <a:solidFill>
                  <a:srgbClr val="CE9178"/>
                </a:solidFill>
                <a:latin typeface="Consolas" panose="020B0609020204030204" pitchFamily="49" charset="0"/>
              </a:rPr>
              <a:t>`User </a:t>
            </a:r>
            <a:r>
              <a:rPr lang="bin-NG" dirty="0">
                <a:solidFill>
                  <a:srgbClr val="569CD6"/>
                </a:solidFill>
                <a:latin typeface="Consolas" panose="020B0609020204030204" pitchFamily="49" charset="0"/>
              </a:rPr>
              <a:t>${</a:t>
            </a:r>
            <a:r>
              <a:rPr lang="bin-NG" dirty="0">
                <a:solidFill>
                  <a:srgbClr val="9CDCFE"/>
                </a:solidFill>
                <a:latin typeface="Consolas" panose="020B0609020204030204" pitchFamily="49" charset="0"/>
              </a:rPr>
              <a:t>req</a:t>
            </a:r>
            <a:r>
              <a:rPr lang="bin-NG" dirty="0">
                <a:solidFill>
                  <a:srgbClr val="D4D4D4"/>
                </a:solidFill>
                <a:latin typeface="Consolas" panose="020B0609020204030204" pitchFamily="49" charset="0"/>
              </a:rPr>
              <a:t>.</a:t>
            </a:r>
            <a:r>
              <a:rPr lang="bin-NG" dirty="0">
                <a:solidFill>
                  <a:srgbClr val="9CDCFE"/>
                </a:solidFill>
                <a:latin typeface="Consolas" panose="020B0609020204030204" pitchFamily="49" charset="0"/>
              </a:rPr>
              <a:t>params</a:t>
            </a:r>
            <a:r>
              <a:rPr lang="bin-NG" dirty="0">
                <a:solidFill>
                  <a:srgbClr val="D4D4D4"/>
                </a:solidFill>
                <a:latin typeface="Consolas" panose="020B0609020204030204" pitchFamily="49" charset="0"/>
              </a:rPr>
              <a:t>.</a:t>
            </a:r>
            <a:r>
              <a:rPr lang="bin-NG" dirty="0">
                <a:solidFill>
                  <a:srgbClr val="9CDCFE"/>
                </a:solidFill>
                <a:latin typeface="Consolas" panose="020B0609020204030204" pitchFamily="49" charset="0"/>
              </a:rPr>
              <a:t>id</a:t>
            </a:r>
            <a:r>
              <a:rPr lang="bin-NG" dirty="0">
                <a:solidFill>
                  <a:srgbClr val="D4D4D4"/>
                </a:solidFill>
                <a:latin typeface="Consolas" panose="020B0609020204030204" pitchFamily="49" charset="0"/>
              </a:rPr>
              <a:t> || </a:t>
            </a:r>
            <a:r>
              <a:rPr lang="bin-NG" dirty="0">
                <a:solidFill>
                  <a:srgbClr val="CE9178"/>
                </a:solidFill>
                <a:latin typeface="Consolas" panose="020B0609020204030204" pitchFamily="49" charset="0"/>
              </a:rPr>
              <a:t>'anónimo'</a:t>
            </a:r>
            <a:r>
              <a:rPr lang="bin-NG" dirty="0">
                <a:solidFill>
                  <a:srgbClr val="569CD6"/>
                </a:solidFill>
                <a:latin typeface="Consolas" panose="020B0609020204030204" pitchFamily="49" charset="0"/>
              </a:rPr>
              <a:t>}</a:t>
            </a:r>
            <a:r>
              <a:rPr lang="bin-NG" dirty="0">
                <a:solidFill>
                  <a:srgbClr val="CE9178"/>
                </a:solidFill>
                <a:latin typeface="Consolas" panose="020B0609020204030204" pitchFamily="49" charset="0"/>
              </a:rPr>
              <a:t>`</a:t>
            </a:r>
            <a:r>
              <a:rPr lang="bin-NG" dirty="0">
                <a:solidFill>
                  <a:srgbClr val="D4D4D4"/>
                </a:solidFill>
                <a:latin typeface="Consolas" panose="020B0609020204030204" pitchFamily="49" charset="0"/>
              </a:rPr>
              <a:t>)</a:t>
            </a:r>
          </a:p>
          <a:p>
            <a:r>
              <a:rPr lang="bin-NG" dirty="0">
                <a:solidFill>
                  <a:srgbClr val="D4D4D4"/>
                </a:solidFill>
                <a:latin typeface="Consolas" panose="020B0609020204030204" pitchFamily="49" charset="0"/>
              </a:rPr>
              <a:t>})</a:t>
            </a:r>
          </a:p>
          <a:p>
            <a:br>
              <a:rPr lang="bin-NG" dirty="0">
                <a:solidFill>
                  <a:srgbClr val="D4D4D4"/>
                </a:solidFill>
                <a:latin typeface="Consolas" panose="020B0609020204030204" pitchFamily="49" charset="0"/>
              </a:rPr>
            </a:br>
            <a:r>
              <a:rPr lang="bin-NG" dirty="0">
                <a:solidFill>
                  <a:srgbClr val="6A9955"/>
                </a:solidFill>
                <a:latin typeface="Consolas" panose="020B0609020204030204" pitchFamily="49" charset="0"/>
              </a:rPr>
              <a:t>// en los parámetro pueden aplicarse expresiones regulares</a:t>
            </a:r>
            <a:endParaRPr lang="bin-NG" dirty="0">
              <a:solidFill>
                <a:srgbClr val="D4D4D4"/>
              </a:solidFill>
              <a:latin typeface="Consolas" panose="020B0609020204030204" pitchFamily="49" charset="0"/>
            </a:endParaRPr>
          </a:p>
          <a:p>
            <a:r>
              <a:rPr lang="bin-NG" dirty="0">
                <a:solidFill>
                  <a:srgbClr val="6A9955"/>
                </a:solidFill>
                <a:latin typeface="Consolas" panose="020B0609020204030204" pitchFamily="49" charset="0"/>
              </a:rPr>
              <a:t>// Reconocería /user1/235 o /user1/1</a:t>
            </a:r>
            <a:endParaRPr lang="bin-NG" dirty="0">
              <a:solidFill>
                <a:srgbClr val="D4D4D4"/>
              </a:solidFill>
              <a:latin typeface="Consolas" panose="020B0609020204030204" pitchFamily="49" charset="0"/>
            </a:endParaRPr>
          </a:p>
          <a:p>
            <a:r>
              <a:rPr lang="bin-NG" dirty="0">
                <a:solidFill>
                  <a:srgbClr val="6A9955"/>
                </a:solidFill>
                <a:latin typeface="Consolas" panose="020B0609020204030204" pitchFamily="49" charset="0"/>
              </a:rPr>
              <a:t>// pero no /user1 o /user1/Pepe</a:t>
            </a:r>
            <a:endParaRPr lang="bin-NG" dirty="0">
              <a:solidFill>
                <a:srgbClr val="D4D4D4"/>
              </a:solidFill>
              <a:latin typeface="Consolas" panose="020B0609020204030204" pitchFamily="49" charset="0"/>
            </a:endParaRPr>
          </a:p>
          <a:p>
            <a:r>
              <a:rPr lang="bin-NG" dirty="0">
                <a:solidFill>
                  <a:srgbClr val="9CDCFE"/>
                </a:solidFill>
                <a:latin typeface="Consolas" panose="020B0609020204030204" pitchFamily="49" charset="0"/>
              </a:rPr>
              <a:t>app</a:t>
            </a:r>
            <a:r>
              <a:rPr lang="bin-NG" dirty="0">
                <a:solidFill>
                  <a:srgbClr val="D4D4D4"/>
                </a:solidFill>
                <a:latin typeface="Consolas" panose="020B0609020204030204" pitchFamily="49" charset="0"/>
              </a:rPr>
              <a:t>.</a:t>
            </a:r>
            <a:r>
              <a:rPr lang="bin-NG" dirty="0">
                <a:solidFill>
                  <a:srgbClr val="DCDCAA"/>
                </a:solidFill>
                <a:latin typeface="Consolas" panose="020B0609020204030204" pitchFamily="49" charset="0"/>
              </a:rPr>
              <a:t>get</a:t>
            </a:r>
            <a:r>
              <a:rPr lang="bin-NG" dirty="0">
                <a:solidFill>
                  <a:srgbClr val="D4D4D4"/>
                </a:solidFill>
                <a:latin typeface="Consolas" panose="020B0609020204030204" pitchFamily="49" charset="0"/>
              </a:rPr>
              <a:t>(</a:t>
            </a:r>
            <a:r>
              <a:rPr lang="bin-NG" dirty="0">
                <a:solidFill>
                  <a:srgbClr val="CE9178"/>
                </a:solidFill>
                <a:latin typeface="Consolas" panose="020B0609020204030204" pitchFamily="49" charset="0"/>
              </a:rPr>
              <a:t>'/user1/:id(</a:t>
            </a:r>
            <a:r>
              <a:rPr lang="bin-NG" dirty="0">
                <a:solidFill>
                  <a:srgbClr val="D7BA7D"/>
                </a:solidFill>
                <a:latin typeface="Consolas" panose="020B0609020204030204" pitchFamily="49" charset="0"/>
              </a:rPr>
              <a:t>\\</a:t>
            </a:r>
            <a:r>
              <a:rPr lang="bin-NG" dirty="0">
                <a:solidFill>
                  <a:srgbClr val="CE9178"/>
                </a:solidFill>
                <a:latin typeface="Consolas" panose="020B0609020204030204" pitchFamily="49" charset="0"/>
              </a:rPr>
              <a:t>d+)'</a:t>
            </a:r>
            <a:r>
              <a:rPr lang="bin-NG" dirty="0">
                <a:solidFill>
                  <a:srgbClr val="D4D4D4"/>
                </a:solidFill>
                <a:latin typeface="Consolas" panose="020B0609020204030204" pitchFamily="49" charset="0"/>
              </a:rPr>
              <a:t>, (</a:t>
            </a:r>
            <a:r>
              <a:rPr lang="bin-NG" dirty="0">
                <a:solidFill>
                  <a:srgbClr val="9CDCFE"/>
                </a:solidFill>
                <a:latin typeface="Consolas" panose="020B0609020204030204" pitchFamily="49" charset="0"/>
              </a:rPr>
              <a:t>req</a:t>
            </a:r>
            <a:r>
              <a:rPr lang="bin-NG" dirty="0">
                <a:solidFill>
                  <a:srgbClr val="D4D4D4"/>
                </a:solidFill>
                <a:latin typeface="Consolas" panose="020B0609020204030204" pitchFamily="49" charset="0"/>
              </a:rPr>
              <a:t>, </a:t>
            </a:r>
            <a:r>
              <a:rPr lang="bin-NG" dirty="0">
                <a:solidFill>
                  <a:srgbClr val="9CDCFE"/>
                </a:solidFill>
                <a:latin typeface="Consolas" panose="020B0609020204030204" pitchFamily="49" charset="0"/>
              </a:rPr>
              <a:t>res</a:t>
            </a:r>
            <a:r>
              <a:rPr lang="bin-NG" dirty="0">
                <a:solidFill>
                  <a:srgbClr val="D4D4D4"/>
                </a:solidFill>
                <a:latin typeface="Consolas" panose="020B0609020204030204" pitchFamily="49" charset="0"/>
              </a:rPr>
              <a:t>) </a:t>
            </a:r>
            <a:r>
              <a:rPr lang="bin-NG" dirty="0">
                <a:solidFill>
                  <a:srgbClr val="569CD6"/>
                </a:solidFill>
                <a:latin typeface="Consolas" panose="020B0609020204030204" pitchFamily="49" charset="0"/>
              </a:rPr>
              <a:t>=&gt;</a:t>
            </a:r>
            <a:r>
              <a:rPr lang="bin-NG" dirty="0">
                <a:solidFill>
                  <a:srgbClr val="D4D4D4"/>
                </a:solidFill>
                <a:latin typeface="Consolas" panose="020B0609020204030204" pitchFamily="49" charset="0"/>
              </a:rPr>
              <a:t> {</a:t>
            </a:r>
          </a:p>
          <a:p>
            <a:r>
              <a:rPr lang="bin-NG" dirty="0">
                <a:solidFill>
                  <a:srgbClr val="D4D4D4"/>
                </a:solidFill>
                <a:latin typeface="Consolas" panose="020B0609020204030204" pitchFamily="49" charset="0"/>
              </a:rPr>
              <a:t>    </a:t>
            </a:r>
            <a:r>
              <a:rPr lang="bin-NG" dirty="0">
                <a:solidFill>
                  <a:srgbClr val="9CDCFE"/>
                </a:solidFill>
                <a:latin typeface="Consolas" panose="020B0609020204030204" pitchFamily="49" charset="0"/>
              </a:rPr>
              <a:t>res</a:t>
            </a:r>
            <a:r>
              <a:rPr lang="bin-NG" dirty="0">
                <a:solidFill>
                  <a:srgbClr val="D4D4D4"/>
                </a:solidFill>
                <a:latin typeface="Consolas" panose="020B0609020204030204" pitchFamily="49" charset="0"/>
              </a:rPr>
              <a:t>.</a:t>
            </a:r>
            <a:r>
              <a:rPr lang="bin-NG" dirty="0">
                <a:solidFill>
                  <a:srgbClr val="DCDCAA"/>
                </a:solidFill>
                <a:latin typeface="Consolas" panose="020B0609020204030204" pitchFamily="49" charset="0"/>
              </a:rPr>
              <a:t>send</a:t>
            </a:r>
            <a:r>
              <a:rPr lang="bin-NG" dirty="0">
                <a:solidFill>
                  <a:srgbClr val="D4D4D4"/>
                </a:solidFill>
                <a:latin typeface="Consolas" panose="020B0609020204030204" pitchFamily="49" charset="0"/>
              </a:rPr>
              <a:t>(</a:t>
            </a:r>
            <a:r>
              <a:rPr lang="bin-NG" dirty="0">
                <a:solidFill>
                  <a:srgbClr val="CE9178"/>
                </a:solidFill>
                <a:latin typeface="Consolas" panose="020B0609020204030204" pitchFamily="49" charset="0"/>
              </a:rPr>
              <a:t>`User </a:t>
            </a:r>
            <a:r>
              <a:rPr lang="bin-NG" dirty="0">
                <a:solidFill>
                  <a:srgbClr val="569CD6"/>
                </a:solidFill>
                <a:latin typeface="Consolas" panose="020B0609020204030204" pitchFamily="49" charset="0"/>
              </a:rPr>
              <a:t>${</a:t>
            </a:r>
            <a:r>
              <a:rPr lang="bin-NG" dirty="0">
                <a:solidFill>
                  <a:srgbClr val="9CDCFE"/>
                </a:solidFill>
                <a:latin typeface="Consolas" panose="020B0609020204030204" pitchFamily="49" charset="0"/>
              </a:rPr>
              <a:t>req</a:t>
            </a:r>
            <a:r>
              <a:rPr lang="bin-NG" dirty="0">
                <a:solidFill>
                  <a:srgbClr val="D4D4D4"/>
                </a:solidFill>
                <a:latin typeface="Consolas" panose="020B0609020204030204" pitchFamily="49" charset="0"/>
              </a:rPr>
              <a:t>.</a:t>
            </a:r>
            <a:r>
              <a:rPr lang="bin-NG" dirty="0">
                <a:solidFill>
                  <a:srgbClr val="9CDCFE"/>
                </a:solidFill>
                <a:latin typeface="Consolas" panose="020B0609020204030204" pitchFamily="49" charset="0"/>
              </a:rPr>
              <a:t>params</a:t>
            </a:r>
            <a:r>
              <a:rPr lang="bin-NG" dirty="0">
                <a:solidFill>
                  <a:srgbClr val="D4D4D4"/>
                </a:solidFill>
                <a:latin typeface="Consolas" panose="020B0609020204030204" pitchFamily="49" charset="0"/>
              </a:rPr>
              <a:t>.</a:t>
            </a:r>
            <a:r>
              <a:rPr lang="bin-NG" dirty="0">
                <a:solidFill>
                  <a:srgbClr val="9CDCFE"/>
                </a:solidFill>
                <a:latin typeface="Consolas" panose="020B0609020204030204" pitchFamily="49" charset="0"/>
              </a:rPr>
              <a:t>id</a:t>
            </a:r>
            <a:r>
              <a:rPr lang="bin-NG" dirty="0">
                <a:solidFill>
                  <a:srgbClr val="569CD6"/>
                </a:solidFill>
                <a:latin typeface="Consolas" panose="020B0609020204030204" pitchFamily="49" charset="0"/>
              </a:rPr>
              <a:t>}</a:t>
            </a:r>
            <a:r>
              <a:rPr lang="bin-NG" dirty="0">
                <a:solidFill>
                  <a:srgbClr val="CE9178"/>
                </a:solidFill>
                <a:latin typeface="Consolas" panose="020B0609020204030204" pitchFamily="49" charset="0"/>
              </a:rPr>
              <a:t>`</a:t>
            </a:r>
            <a:r>
              <a:rPr lang="bin-NG" dirty="0">
                <a:solidFill>
                  <a:srgbClr val="D4D4D4"/>
                </a:solidFill>
                <a:latin typeface="Consolas" panose="020B0609020204030204" pitchFamily="49" charset="0"/>
              </a:rPr>
              <a:t>)</a:t>
            </a:r>
          </a:p>
          <a:p>
            <a:r>
              <a:rPr lang="bin-NG" dirty="0">
                <a:solidFill>
                  <a:srgbClr val="D4D4D4"/>
                </a:solidFill>
                <a:latin typeface="Consolas" panose="020B0609020204030204" pitchFamily="49" charset="0"/>
              </a:rPr>
              <a:t>})</a:t>
            </a:r>
          </a:p>
          <a:p>
            <a:br>
              <a:rPr lang="bin-NG" dirty="0">
                <a:solidFill>
                  <a:srgbClr val="D4D4D4"/>
                </a:solidFill>
                <a:latin typeface="Consolas" panose="020B0609020204030204" pitchFamily="49" charset="0"/>
              </a:rPr>
            </a:br>
            <a:r>
              <a:rPr lang="bin-NG" dirty="0">
                <a:solidFill>
                  <a:srgbClr val="9CDCFE"/>
                </a:solidFill>
                <a:latin typeface="Consolas" panose="020B0609020204030204" pitchFamily="49" charset="0"/>
              </a:rPr>
              <a:t>app</a:t>
            </a:r>
            <a:r>
              <a:rPr lang="bin-NG" dirty="0">
                <a:solidFill>
                  <a:srgbClr val="D4D4D4"/>
                </a:solidFill>
                <a:latin typeface="Consolas" panose="020B0609020204030204" pitchFamily="49" charset="0"/>
              </a:rPr>
              <a:t>.</a:t>
            </a:r>
            <a:r>
              <a:rPr lang="bin-NG" dirty="0">
                <a:solidFill>
                  <a:srgbClr val="DCDCAA"/>
                </a:solidFill>
                <a:latin typeface="Consolas" panose="020B0609020204030204" pitchFamily="49" charset="0"/>
              </a:rPr>
              <a:t>listen</a:t>
            </a:r>
            <a:r>
              <a:rPr lang="bin-NG" dirty="0">
                <a:solidFill>
                  <a:srgbClr val="D4D4D4"/>
                </a:solidFill>
                <a:latin typeface="Consolas" panose="020B0609020204030204" pitchFamily="49" charset="0"/>
              </a:rPr>
              <a:t>(</a:t>
            </a:r>
            <a:r>
              <a:rPr lang="bin-NG" dirty="0">
                <a:solidFill>
                  <a:srgbClr val="B5CEA8"/>
                </a:solidFill>
                <a:latin typeface="Consolas" panose="020B0609020204030204" pitchFamily="49" charset="0"/>
              </a:rPr>
              <a:t>8000</a:t>
            </a:r>
            <a:r>
              <a:rPr lang="bin-NG" dirty="0">
                <a:solidFill>
                  <a:srgbClr val="D4D4D4"/>
                </a:solidFill>
                <a:latin typeface="Consolas" panose="020B0609020204030204" pitchFamily="49" charset="0"/>
              </a:rPr>
              <a:t>)</a:t>
            </a:r>
          </a:p>
        </p:txBody>
      </p:sp>
      <p:sp>
        <p:nvSpPr>
          <p:cNvPr id="30" name="Rectángulo 29">
            <a:extLst>
              <a:ext uri="{FF2B5EF4-FFF2-40B4-BE49-F238E27FC236}">
                <a16:creationId xmlns:a16="http://schemas.microsoft.com/office/drawing/2014/main" id="{C28C7E74-C48E-4DEB-9432-E297AC618654}"/>
              </a:ext>
            </a:extLst>
          </p:cNvPr>
          <p:cNvSpPr/>
          <p:nvPr/>
        </p:nvSpPr>
        <p:spPr>
          <a:xfrm>
            <a:off x="0" y="-16026"/>
            <a:ext cx="12192000" cy="791199"/>
          </a:xfrm>
          <a:prstGeom prst="rect">
            <a:avLst/>
          </a:prstGeom>
          <a:solidFill>
            <a:srgbClr val="3C4E5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4" name="Título 7">
            <a:extLst>
              <a:ext uri="{FF2B5EF4-FFF2-40B4-BE49-F238E27FC236}">
                <a16:creationId xmlns:a16="http://schemas.microsoft.com/office/drawing/2014/main" id="{EF2E8E2B-7A7A-4D9F-BEE8-F52C16855C1F}"/>
              </a:ext>
            </a:extLst>
          </p:cNvPr>
          <p:cNvSpPr txBox="1">
            <a:spLocks/>
          </p:cNvSpPr>
          <p:nvPr/>
        </p:nvSpPr>
        <p:spPr>
          <a:xfrm rot="-60000">
            <a:off x="553318" y="229075"/>
            <a:ext cx="3549762" cy="1291797"/>
          </a:xfrm>
          <a:prstGeom prst="ellipse">
            <a:avLst/>
          </a:prstGeom>
          <a:solidFill>
            <a:srgbClr val="262626"/>
          </a:solidFill>
          <a:ln w="174625" cmpd="thinThick">
            <a:solidFill>
              <a:srgbClr val="262626"/>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sz="2400" dirty="0">
                <a:solidFill>
                  <a:srgbClr val="FFFFFF"/>
                </a:solidFill>
              </a:rPr>
              <a:t>Parámetros en la ruta</a:t>
            </a:r>
          </a:p>
        </p:txBody>
      </p:sp>
      <p:sp>
        <p:nvSpPr>
          <p:cNvPr id="6" name="Rectángulo 5">
            <a:extLst>
              <a:ext uri="{FF2B5EF4-FFF2-40B4-BE49-F238E27FC236}">
                <a16:creationId xmlns:a16="http://schemas.microsoft.com/office/drawing/2014/main" id="{E33AC903-5994-447D-AF6E-7EE98470A194}"/>
              </a:ext>
            </a:extLst>
          </p:cNvPr>
          <p:cNvSpPr/>
          <p:nvPr/>
        </p:nvSpPr>
        <p:spPr>
          <a:xfrm>
            <a:off x="7235640" y="5367268"/>
            <a:ext cx="3749023" cy="1200329"/>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es-ES" dirty="0"/>
              <a:t>Se puede ver algunos modificadores para construir los parámetros, de forma similar a como se construyen las expresiones regulares</a:t>
            </a:r>
          </a:p>
        </p:txBody>
      </p:sp>
    </p:spTree>
    <p:extLst>
      <p:ext uri="{BB962C8B-B14F-4D97-AF65-F5344CB8AC3E}">
        <p14:creationId xmlns:p14="http://schemas.microsoft.com/office/powerpoint/2010/main" val="3041658898"/>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ángulo 29">
            <a:extLst>
              <a:ext uri="{FF2B5EF4-FFF2-40B4-BE49-F238E27FC236}">
                <a16:creationId xmlns:a16="http://schemas.microsoft.com/office/drawing/2014/main" id="{C28C7E74-C48E-4DEB-9432-E297AC618654}"/>
              </a:ext>
            </a:extLst>
          </p:cNvPr>
          <p:cNvSpPr/>
          <p:nvPr/>
        </p:nvSpPr>
        <p:spPr>
          <a:xfrm>
            <a:off x="0" y="-16026"/>
            <a:ext cx="12192000" cy="791199"/>
          </a:xfrm>
          <a:prstGeom prst="rect">
            <a:avLst/>
          </a:prstGeom>
          <a:solidFill>
            <a:srgbClr val="3C4E5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4" name="Título 7">
            <a:extLst>
              <a:ext uri="{FF2B5EF4-FFF2-40B4-BE49-F238E27FC236}">
                <a16:creationId xmlns:a16="http://schemas.microsoft.com/office/drawing/2014/main" id="{EF2E8E2B-7A7A-4D9F-BEE8-F52C16855C1F}"/>
              </a:ext>
            </a:extLst>
          </p:cNvPr>
          <p:cNvSpPr txBox="1">
            <a:spLocks/>
          </p:cNvSpPr>
          <p:nvPr/>
        </p:nvSpPr>
        <p:spPr>
          <a:xfrm rot="-60000">
            <a:off x="551493" y="235331"/>
            <a:ext cx="2834891" cy="1076427"/>
          </a:xfrm>
          <a:prstGeom prst="ellipse">
            <a:avLst/>
          </a:prstGeom>
          <a:solidFill>
            <a:srgbClr val="262626"/>
          </a:solidFill>
          <a:ln w="174625" cmpd="thinThick">
            <a:solidFill>
              <a:srgbClr val="262626"/>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sz="2400" dirty="0">
                <a:solidFill>
                  <a:srgbClr val="FFFFFF"/>
                </a:solidFill>
              </a:rPr>
              <a:t>Parámetros en la </a:t>
            </a:r>
            <a:r>
              <a:rPr lang="en-US" sz="2400" dirty="0">
                <a:solidFill>
                  <a:srgbClr val="FFFFFF"/>
                </a:solidFill>
              </a:rPr>
              <a:t>query string</a:t>
            </a:r>
          </a:p>
        </p:txBody>
      </p:sp>
      <p:sp>
        <p:nvSpPr>
          <p:cNvPr id="2" name="Rectángulo 1">
            <a:extLst>
              <a:ext uri="{FF2B5EF4-FFF2-40B4-BE49-F238E27FC236}">
                <a16:creationId xmlns:a16="http://schemas.microsoft.com/office/drawing/2014/main" id="{8202E0C9-84B9-41C0-9FE7-FD70CA2F132B}"/>
              </a:ext>
            </a:extLst>
          </p:cNvPr>
          <p:cNvSpPr/>
          <p:nvPr/>
        </p:nvSpPr>
        <p:spPr>
          <a:xfrm>
            <a:off x="5107877" y="1336414"/>
            <a:ext cx="6409151" cy="5078313"/>
          </a:xfrm>
          <a:prstGeom prst="rect">
            <a:avLst/>
          </a:prstGeom>
        </p:spPr>
        <p:style>
          <a:lnRef idx="0">
            <a:schemeClr val="dk1"/>
          </a:lnRef>
          <a:fillRef idx="3">
            <a:schemeClr val="dk1"/>
          </a:fillRef>
          <a:effectRef idx="3">
            <a:schemeClr val="dk1"/>
          </a:effectRef>
          <a:fontRef idx="minor">
            <a:schemeClr val="lt1"/>
          </a:fontRef>
        </p:style>
        <p:txBody>
          <a:bodyPr wrap="square">
            <a:spAutoFit/>
          </a:bodyPr>
          <a:lstStyle/>
          <a:p>
            <a:r>
              <a:rPr lang="bin-NG" dirty="0">
                <a:solidFill>
                  <a:srgbClr val="569CD6"/>
                </a:solidFill>
                <a:latin typeface="Consolas" panose="020B0609020204030204" pitchFamily="49" charset="0"/>
              </a:rPr>
              <a:t>const</a:t>
            </a:r>
            <a:r>
              <a:rPr lang="bin-NG" dirty="0">
                <a:solidFill>
                  <a:srgbClr val="D4D4D4"/>
                </a:solidFill>
                <a:latin typeface="Consolas" panose="020B0609020204030204" pitchFamily="49" charset="0"/>
              </a:rPr>
              <a:t> </a:t>
            </a:r>
            <a:r>
              <a:rPr lang="bin-NG" dirty="0">
                <a:solidFill>
                  <a:srgbClr val="9CDCFE"/>
                </a:solidFill>
                <a:latin typeface="Consolas" panose="020B0609020204030204" pitchFamily="49" charset="0"/>
              </a:rPr>
              <a:t>express</a:t>
            </a:r>
            <a:r>
              <a:rPr lang="bin-NG" dirty="0">
                <a:solidFill>
                  <a:srgbClr val="D4D4D4"/>
                </a:solidFill>
                <a:latin typeface="Consolas" panose="020B0609020204030204" pitchFamily="49" charset="0"/>
              </a:rPr>
              <a:t> = </a:t>
            </a:r>
            <a:r>
              <a:rPr lang="bin-NG" dirty="0">
                <a:solidFill>
                  <a:srgbClr val="DCDCAA"/>
                </a:solidFill>
                <a:latin typeface="Consolas" panose="020B0609020204030204" pitchFamily="49" charset="0"/>
              </a:rPr>
              <a:t>require</a:t>
            </a:r>
            <a:r>
              <a:rPr lang="bin-NG" dirty="0">
                <a:solidFill>
                  <a:srgbClr val="D4D4D4"/>
                </a:solidFill>
                <a:latin typeface="Consolas" panose="020B0609020204030204" pitchFamily="49" charset="0"/>
              </a:rPr>
              <a:t>(</a:t>
            </a:r>
            <a:r>
              <a:rPr lang="bin-NG" dirty="0">
                <a:solidFill>
                  <a:srgbClr val="CE9178"/>
                </a:solidFill>
                <a:latin typeface="Consolas" panose="020B0609020204030204" pitchFamily="49" charset="0"/>
              </a:rPr>
              <a:t>'express'</a:t>
            </a:r>
            <a:r>
              <a:rPr lang="bin-NG" dirty="0">
                <a:solidFill>
                  <a:srgbClr val="D4D4D4"/>
                </a:solidFill>
                <a:latin typeface="Consolas" panose="020B0609020204030204" pitchFamily="49" charset="0"/>
              </a:rPr>
              <a:t>)</a:t>
            </a:r>
          </a:p>
          <a:p>
            <a:r>
              <a:rPr lang="bin-NG" dirty="0">
                <a:solidFill>
                  <a:srgbClr val="569CD6"/>
                </a:solidFill>
                <a:latin typeface="Consolas" panose="020B0609020204030204" pitchFamily="49" charset="0"/>
              </a:rPr>
              <a:t>const</a:t>
            </a:r>
            <a:r>
              <a:rPr lang="bin-NG" dirty="0">
                <a:solidFill>
                  <a:srgbClr val="D4D4D4"/>
                </a:solidFill>
                <a:latin typeface="Consolas" panose="020B0609020204030204" pitchFamily="49" charset="0"/>
              </a:rPr>
              <a:t> </a:t>
            </a:r>
            <a:r>
              <a:rPr lang="bin-NG" dirty="0">
                <a:solidFill>
                  <a:srgbClr val="9CDCFE"/>
                </a:solidFill>
                <a:latin typeface="Consolas" panose="020B0609020204030204" pitchFamily="49" charset="0"/>
              </a:rPr>
              <a:t>app</a:t>
            </a:r>
            <a:r>
              <a:rPr lang="bin-NG" dirty="0">
                <a:solidFill>
                  <a:srgbClr val="D4D4D4"/>
                </a:solidFill>
                <a:latin typeface="Consolas" panose="020B0609020204030204" pitchFamily="49" charset="0"/>
              </a:rPr>
              <a:t> = </a:t>
            </a:r>
            <a:r>
              <a:rPr lang="bin-NG" dirty="0">
                <a:solidFill>
                  <a:srgbClr val="DCDCAA"/>
                </a:solidFill>
                <a:latin typeface="Consolas" panose="020B0609020204030204" pitchFamily="49" charset="0"/>
              </a:rPr>
              <a:t>express</a:t>
            </a:r>
            <a:r>
              <a:rPr lang="bin-NG" dirty="0">
                <a:solidFill>
                  <a:srgbClr val="D4D4D4"/>
                </a:solidFill>
                <a:latin typeface="Consolas" panose="020B0609020204030204" pitchFamily="49" charset="0"/>
              </a:rPr>
              <a:t>()</a:t>
            </a:r>
          </a:p>
          <a:p>
            <a:br>
              <a:rPr lang="bin-NG" dirty="0">
                <a:solidFill>
                  <a:srgbClr val="D4D4D4"/>
                </a:solidFill>
                <a:latin typeface="Consolas" panose="020B0609020204030204" pitchFamily="49" charset="0"/>
              </a:rPr>
            </a:br>
            <a:r>
              <a:rPr lang="bin-NG" dirty="0">
                <a:solidFill>
                  <a:srgbClr val="9CDCFE"/>
                </a:solidFill>
                <a:latin typeface="Consolas" panose="020B0609020204030204" pitchFamily="49" charset="0"/>
              </a:rPr>
              <a:t>app</a:t>
            </a:r>
            <a:r>
              <a:rPr lang="bin-NG" dirty="0">
                <a:solidFill>
                  <a:srgbClr val="D4D4D4"/>
                </a:solidFill>
                <a:latin typeface="Consolas" panose="020B0609020204030204" pitchFamily="49" charset="0"/>
              </a:rPr>
              <a:t>.</a:t>
            </a:r>
            <a:r>
              <a:rPr lang="bin-NG" dirty="0">
                <a:solidFill>
                  <a:srgbClr val="DCDCAA"/>
                </a:solidFill>
                <a:latin typeface="Consolas" panose="020B0609020204030204" pitchFamily="49" charset="0"/>
              </a:rPr>
              <a:t>get</a:t>
            </a:r>
            <a:r>
              <a:rPr lang="bin-NG" dirty="0">
                <a:solidFill>
                  <a:srgbClr val="D4D4D4"/>
                </a:solidFill>
                <a:latin typeface="Consolas" panose="020B0609020204030204" pitchFamily="49" charset="0"/>
              </a:rPr>
              <a:t>(</a:t>
            </a:r>
            <a:r>
              <a:rPr lang="bin-NG" dirty="0">
                <a:solidFill>
                  <a:srgbClr val="CE9178"/>
                </a:solidFill>
                <a:latin typeface="Consolas" panose="020B0609020204030204" pitchFamily="49" charset="0"/>
              </a:rPr>
              <a:t>'/user'</a:t>
            </a:r>
            <a:r>
              <a:rPr lang="bin-NG" dirty="0">
                <a:solidFill>
                  <a:srgbClr val="D4D4D4"/>
                </a:solidFill>
                <a:latin typeface="Consolas" panose="020B0609020204030204" pitchFamily="49" charset="0"/>
              </a:rPr>
              <a:t>, (</a:t>
            </a:r>
            <a:r>
              <a:rPr lang="bin-NG" dirty="0">
                <a:solidFill>
                  <a:srgbClr val="9CDCFE"/>
                </a:solidFill>
                <a:latin typeface="Consolas" panose="020B0609020204030204" pitchFamily="49" charset="0"/>
              </a:rPr>
              <a:t>req</a:t>
            </a:r>
            <a:r>
              <a:rPr lang="bin-NG" dirty="0">
                <a:solidFill>
                  <a:srgbClr val="D4D4D4"/>
                </a:solidFill>
                <a:latin typeface="Consolas" panose="020B0609020204030204" pitchFamily="49" charset="0"/>
              </a:rPr>
              <a:t>, </a:t>
            </a:r>
            <a:r>
              <a:rPr lang="bin-NG" dirty="0">
                <a:solidFill>
                  <a:srgbClr val="9CDCFE"/>
                </a:solidFill>
                <a:latin typeface="Consolas" panose="020B0609020204030204" pitchFamily="49" charset="0"/>
              </a:rPr>
              <a:t>res</a:t>
            </a:r>
            <a:r>
              <a:rPr lang="bin-NG" dirty="0">
                <a:solidFill>
                  <a:srgbClr val="D4D4D4"/>
                </a:solidFill>
                <a:latin typeface="Consolas" panose="020B0609020204030204" pitchFamily="49" charset="0"/>
              </a:rPr>
              <a:t>, </a:t>
            </a:r>
            <a:r>
              <a:rPr lang="bin-NG" dirty="0">
                <a:solidFill>
                  <a:srgbClr val="9CDCFE"/>
                </a:solidFill>
                <a:latin typeface="Consolas" panose="020B0609020204030204" pitchFamily="49" charset="0"/>
              </a:rPr>
              <a:t>next</a:t>
            </a:r>
            <a:r>
              <a:rPr lang="bin-NG" dirty="0">
                <a:solidFill>
                  <a:srgbClr val="D4D4D4"/>
                </a:solidFill>
                <a:latin typeface="Consolas" panose="020B0609020204030204" pitchFamily="49" charset="0"/>
              </a:rPr>
              <a:t>) </a:t>
            </a:r>
            <a:r>
              <a:rPr lang="bin-NG" dirty="0">
                <a:solidFill>
                  <a:srgbClr val="569CD6"/>
                </a:solidFill>
                <a:latin typeface="Consolas" panose="020B0609020204030204" pitchFamily="49" charset="0"/>
              </a:rPr>
              <a:t>=&gt;</a:t>
            </a:r>
            <a:r>
              <a:rPr lang="bin-NG" dirty="0">
                <a:solidFill>
                  <a:srgbClr val="D4D4D4"/>
                </a:solidFill>
                <a:latin typeface="Consolas" panose="020B0609020204030204" pitchFamily="49" charset="0"/>
              </a:rPr>
              <a:t> {</a:t>
            </a:r>
          </a:p>
          <a:p>
            <a:r>
              <a:rPr lang="bin-NG" dirty="0">
                <a:solidFill>
                  <a:srgbClr val="D4D4D4"/>
                </a:solidFill>
                <a:latin typeface="Consolas" panose="020B0609020204030204" pitchFamily="49" charset="0"/>
              </a:rPr>
              <a:t>    </a:t>
            </a:r>
            <a:r>
              <a:rPr lang="bin-NG" dirty="0">
                <a:solidFill>
                  <a:srgbClr val="C586C0"/>
                </a:solidFill>
                <a:latin typeface="Consolas" panose="020B0609020204030204" pitchFamily="49" charset="0"/>
              </a:rPr>
              <a:t>if</a:t>
            </a:r>
            <a:r>
              <a:rPr lang="bin-NG" dirty="0">
                <a:solidFill>
                  <a:srgbClr val="D4D4D4"/>
                </a:solidFill>
                <a:latin typeface="Consolas" panose="020B0609020204030204" pitchFamily="49" charset="0"/>
              </a:rPr>
              <a:t> (</a:t>
            </a:r>
            <a:r>
              <a:rPr lang="bin-NG" dirty="0">
                <a:solidFill>
                  <a:srgbClr val="9CDCFE"/>
                </a:solidFill>
                <a:latin typeface="Consolas" panose="020B0609020204030204" pitchFamily="49" charset="0"/>
              </a:rPr>
              <a:t>req</a:t>
            </a:r>
            <a:r>
              <a:rPr lang="bin-NG" dirty="0">
                <a:solidFill>
                  <a:srgbClr val="D4D4D4"/>
                </a:solidFill>
                <a:latin typeface="Consolas" panose="020B0609020204030204" pitchFamily="49" charset="0"/>
              </a:rPr>
              <a:t>.</a:t>
            </a:r>
            <a:r>
              <a:rPr lang="bin-NG" dirty="0">
                <a:solidFill>
                  <a:srgbClr val="9CDCFE"/>
                </a:solidFill>
                <a:latin typeface="Consolas" panose="020B0609020204030204" pitchFamily="49" charset="0"/>
              </a:rPr>
              <a:t>query</a:t>
            </a:r>
            <a:r>
              <a:rPr lang="bin-NG" dirty="0">
                <a:solidFill>
                  <a:srgbClr val="D4D4D4"/>
                </a:solidFill>
                <a:latin typeface="Consolas" panose="020B0609020204030204" pitchFamily="49" charset="0"/>
              </a:rPr>
              <a:t>.</a:t>
            </a:r>
            <a:r>
              <a:rPr lang="bin-NG" dirty="0">
                <a:solidFill>
                  <a:srgbClr val="9CDCFE"/>
                </a:solidFill>
                <a:latin typeface="Consolas" panose="020B0609020204030204" pitchFamily="49" charset="0"/>
              </a:rPr>
              <a:t>id</a:t>
            </a:r>
            <a:r>
              <a:rPr lang="bin-NG" dirty="0">
                <a:solidFill>
                  <a:srgbClr val="D4D4D4"/>
                </a:solidFill>
                <a:latin typeface="Consolas" panose="020B0609020204030204" pitchFamily="49" charset="0"/>
              </a:rPr>
              <a:t> === </a:t>
            </a:r>
            <a:r>
              <a:rPr lang="bin-NG" dirty="0">
                <a:solidFill>
                  <a:srgbClr val="CE9178"/>
                </a:solidFill>
                <a:latin typeface="Consolas" panose="020B0609020204030204" pitchFamily="49" charset="0"/>
              </a:rPr>
              <a:t>'Ana'</a:t>
            </a:r>
            <a:r>
              <a:rPr lang="bin-NG" dirty="0">
                <a:solidFill>
                  <a:srgbClr val="D4D4D4"/>
                </a:solidFill>
                <a:latin typeface="Consolas" panose="020B0609020204030204" pitchFamily="49" charset="0"/>
              </a:rPr>
              <a:t> ||</a:t>
            </a:r>
          </a:p>
          <a:p>
            <a:r>
              <a:rPr lang="bin-NG" dirty="0">
                <a:solidFill>
                  <a:srgbClr val="D4D4D4"/>
                </a:solidFill>
                <a:latin typeface="Consolas" panose="020B0609020204030204" pitchFamily="49" charset="0"/>
              </a:rPr>
              <a:t>        </a:t>
            </a:r>
            <a:r>
              <a:rPr lang="bin-NG" dirty="0">
                <a:solidFill>
                  <a:srgbClr val="9CDCFE"/>
                </a:solidFill>
                <a:latin typeface="Consolas" panose="020B0609020204030204" pitchFamily="49" charset="0"/>
              </a:rPr>
              <a:t>req</a:t>
            </a:r>
            <a:r>
              <a:rPr lang="bin-NG" dirty="0">
                <a:solidFill>
                  <a:srgbClr val="D4D4D4"/>
                </a:solidFill>
                <a:latin typeface="Consolas" panose="020B0609020204030204" pitchFamily="49" charset="0"/>
              </a:rPr>
              <a:t>.</a:t>
            </a:r>
            <a:r>
              <a:rPr lang="bin-NG" dirty="0">
                <a:solidFill>
                  <a:srgbClr val="9CDCFE"/>
                </a:solidFill>
                <a:latin typeface="Consolas" panose="020B0609020204030204" pitchFamily="49" charset="0"/>
              </a:rPr>
              <a:t>query</a:t>
            </a:r>
            <a:r>
              <a:rPr lang="bin-NG" dirty="0">
                <a:solidFill>
                  <a:srgbClr val="D4D4D4"/>
                </a:solidFill>
                <a:latin typeface="Consolas" panose="020B0609020204030204" pitchFamily="49" charset="0"/>
              </a:rPr>
              <a:t>.</a:t>
            </a:r>
            <a:r>
              <a:rPr lang="bin-NG" dirty="0">
                <a:solidFill>
                  <a:srgbClr val="9CDCFE"/>
                </a:solidFill>
                <a:latin typeface="Consolas" panose="020B0609020204030204" pitchFamily="49" charset="0"/>
              </a:rPr>
              <a:t>id</a:t>
            </a:r>
            <a:r>
              <a:rPr lang="bin-NG" dirty="0">
                <a:solidFill>
                  <a:srgbClr val="D4D4D4"/>
                </a:solidFill>
                <a:latin typeface="Consolas" panose="020B0609020204030204" pitchFamily="49" charset="0"/>
              </a:rPr>
              <a:t> === </a:t>
            </a:r>
            <a:r>
              <a:rPr lang="bin-NG" dirty="0">
                <a:solidFill>
                  <a:srgbClr val="CE9178"/>
                </a:solidFill>
                <a:latin typeface="Consolas" panose="020B0609020204030204" pitchFamily="49" charset="0"/>
              </a:rPr>
              <a:t>'Eva'</a:t>
            </a:r>
            <a:r>
              <a:rPr lang="bin-NG" dirty="0">
                <a:solidFill>
                  <a:srgbClr val="D4D4D4"/>
                </a:solidFill>
                <a:latin typeface="Consolas" panose="020B0609020204030204" pitchFamily="49" charset="0"/>
              </a:rPr>
              <a:t>) {</a:t>
            </a:r>
          </a:p>
          <a:p>
            <a:r>
              <a:rPr lang="bin-NG" dirty="0">
                <a:solidFill>
                  <a:srgbClr val="D4D4D4"/>
                </a:solidFill>
                <a:latin typeface="Consolas" panose="020B0609020204030204" pitchFamily="49" charset="0"/>
              </a:rPr>
              <a:t>            </a:t>
            </a:r>
            <a:r>
              <a:rPr lang="bin-NG" dirty="0">
                <a:solidFill>
                  <a:srgbClr val="9CDCFE"/>
                </a:solidFill>
                <a:latin typeface="Consolas" panose="020B0609020204030204" pitchFamily="49" charset="0"/>
              </a:rPr>
              <a:t>res</a:t>
            </a:r>
            <a:r>
              <a:rPr lang="bin-NG" dirty="0">
                <a:solidFill>
                  <a:srgbClr val="D4D4D4"/>
                </a:solidFill>
                <a:latin typeface="Consolas" panose="020B0609020204030204" pitchFamily="49" charset="0"/>
              </a:rPr>
              <a:t>.</a:t>
            </a:r>
            <a:r>
              <a:rPr lang="bin-NG" dirty="0">
                <a:solidFill>
                  <a:srgbClr val="DCDCAA"/>
                </a:solidFill>
                <a:latin typeface="Consolas" panose="020B0609020204030204" pitchFamily="49" charset="0"/>
              </a:rPr>
              <a:t>send</a:t>
            </a:r>
            <a:r>
              <a:rPr lang="bin-NG" dirty="0">
                <a:solidFill>
                  <a:srgbClr val="D4D4D4"/>
                </a:solidFill>
                <a:latin typeface="Consolas" panose="020B0609020204030204" pitchFamily="49" charset="0"/>
              </a:rPr>
              <a:t>(</a:t>
            </a:r>
            <a:r>
              <a:rPr lang="bin-NG" dirty="0">
                <a:solidFill>
                  <a:srgbClr val="CE9178"/>
                </a:solidFill>
                <a:latin typeface="Consolas" panose="020B0609020204030204" pitchFamily="49" charset="0"/>
              </a:rPr>
              <a:t>'Usuario del sistema'</a:t>
            </a:r>
            <a:r>
              <a:rPr lang="bin-NG" dirty="0">
                <a:solidFill>
                  <a:srgbClr val="D4D4D4"/>
                </a:solidFill>
                <a:latin typeface="Consolas" panose="020B0609020204030204" pitchFamily="49" charset="0"/>
              </a:rPr>
              <a:t>)</a:t>
            </a:r>
          </a:p>
          <a:p>
            <a:r>
              <a:rPr lang="bin-NG" dirty="0">
                <a:solidFill>
                  <a:srgbClr val="D4D4D4"/>
                </a:solidFill>
                <a:latin typeface="Consolas" panose="020B0609020204030204" pitchFamily="49" charset="0"/>
              </a:rPr>
              <a:t>    } </a:t>
            </a:r>
            <a:r>
              <a:rPr lang="bin-NG" dirty="0">
                <a:solidFill>
                  <a:srgbClr val="C586C0"/>
                </a:solidFill>
                <a:latin typeface="Consolas" panose="020B0609020204030204" pitchFamily="49" charset="0"/>
              </a:rPr>
              <a:t>else</a:t>
            </a:r>
            <a:r>
              <a:rPr lang="bin-NG" dirty="0">
                <a:solidFill>
                  <a:srgbClr val="D4D4D4"/>
                </a:solidFill>
                <a:latin typeface="Consolas" panose="020B0609020204030204" pitchFamily="49" charset="0"/>
              </a:rPr>
              <a:t> {</a:t>
            </a:r>
          </a:p>
          <a:p>
            <a:r>
              <a:rPr lang="bin-NG" dirty="0">
                <a:solidFill>
                  <a:srgbClr val="D4D4D4"/>
                </a:solidFill>
                <a:latin typeface="Consolas" panose="020B0609020204030204" pitchFamily="49" charset="0"/>
              </a:rPr>
              <a:t>        </a:t>
            </a:r>
            <a:r>
              <a:rPr lang="bin-NG" dirty="0">
                <a:solidFill>
                  <a:srgbClr val="9CDCFE"/>
                </a:solidFill>
                <a:latin typeface="Consolas" panose="020B0609020204030204" pitchFamily="49" charset="0"/>
              </a:rPr>
              <a:t>next</a:t>
            </a:r>
            <a:r>
              <a:rPr lang="bin-NG" dirty="0">
                <a:solidFill>
                  <a:srgbClr val="D4D4D4"/>
                </a:solidFill>
                <a:latin typeface="Consolas" panose="020B0609020204030204" pitchFamily="49" charset="0"/>
              </a:rPr>
              <a:t>()</a:t>
            </a:r>
          </a:p>
          <a:p>
            <a:r>
              <a:rPr lang="bin-NG" dirty="0">
                <a:solidFill>
                  <a:srgbClr val="D4D4D4"/>
                </a:solidFill>
                <a:latin typeface="Consolas" panose="020B0609020204030204" pitchFamily="49" charset="0"/>
              </a:rPr>
              <a:t>    }</a:t>
            </a:r>
          </a:p>
          <a:p>
            <a:r>
              <a:rPr lang="bin-NG" dirty="0">
                <a:solidFill>
                  <a:srgbClr val="D4D4D4"/>
                </a:solidFill>
                <a:latin typeface="Consolas" panose="020B0609020204030204" pitchFamily="49" charset="0"/>
              </a:rPr>
              <a:t>})</a:t>
            </a:r>
          </a:p>
          <a:p>
            <a:br>
              <a:rPr lang="bin-NG" dirty="0">
                <a:solidFill>
                  <a:srgbClr val="D4D4D4"/>
                </a:solidFill>
                <a:latin typeface="Consolas" panose="020B0609020204030204" pitchFamily="49" charset="0"/>
              </a:rPr>
            </a:br>
            <a:r>
              <a:rPr lang="bin-NG" dirty="0">
                <a:solidFill>
                  <a:srgbClr val="9CDCFE"/>
                </a:solidFill>
                <a:latin typeface="Consolas" panose="020B0609020204030204" pitchFamily="49" charset="0"/>
              </a:rPr>
              <a:t>app</a:t>
            </a:r>
            <a:r>
              <a:rPr lang="bin-NG" dirty="0">
                <a:solidFill>
                  <a:srgbClr val="D4D4D4"/>
                </a:solidFill>
                <a:latin typeface="Consolas" panose="020B0609020204030204" pitchFamily="49" charset="0"/>
              </a:rPr>
              <a:t>.</a:t>
            </a:r>
            <a:r>
              <a:rPr lang="bin-NG" dirty="0">
                <a:solidFill>
                  <a:srgbClr val="DCDCAA"/>
                </a:solidFill>
                <a:latin typeface="Consolas" panose="020B0609020204030204" pitchFamily="49" charset="0"/>
              </a:rPr>
              <a:t>get</a:t>
            </a:r>
            <a:r>
              <a:rPr lang="bin-NG" dirty="0">
                <a:solidFill>
                  <a:srgbClr val="D4D4D4"/>
                </a:solidFill>
                <a:latin typeface="Consolas" panose="020B0609020204030204" pitchFamily="49" charset="0"/>
              </a:rPr>
              <a:t>(</a:t>
            </a:r>
            <a:r>
              <a:rPr lang="bin-NG" dirty="0">
                <a:solidFill>
                  <a:srgbClr val="CE9178"/>
                </a:solidFill>
                <a:latin typeface="Consolas" panose="020B0609020204030204" pitchFamily="49" charset="0"/>
              </a:rPr>
              <a:t>'*'</a:t>
            </a:r>
            <a:r>
              <a:rPr lang="bin-NG" dirty="0">
                <a:solidFill>
                  <a:srgbClr val="D4D4D4"/>
                </a:solidFill>
                <a:latin typeface="Consolas" panose="020B0609020204030204" pitchFamily="49" charset="0"/>
              </a:rPr>
              <a:t>, (</a:t>
            </a:r>
            <a:r>
              <a:rPr lang="bin-NG" dirty="0">
                <a:solidFill>
                  <a:srgbClr val="9CDCFE"/>
                </a:solidFill>
                <a:latin typeface="Consolas" panose="020B0609020204030204" pitchFamily="49" charset="0"/>
              </a:rPr>
              <a:t>req</a:t>
            </a:r>
            <a:r>
              <a:rPr lang="bin-NG" dirty="0">
                <a:solidFill>
                  <a:srgbClr val="D4D4D4"/>
                </a:solidFill>
                <a:latin typeface="Consolas" panose="020B0609020204030204" pitchFamily="49" charset="0"/>
              </a:rPr>
              <a:t>, </a:t>
            </a:r>
            <a:r>
              <a:rPr lang="bin-NG" dirty="0">
                <a:solidFill>
                  <a:srgbClr val="9CDCFE"/>
                </a:solidFill>
                <a:latin typeface="Consolas" panose="020B0609020204030204" pitchFamily="49" charset="0"/>
              </a:rPr>
              <a:t>res</a:t>
            </a:r>
            <a:r>
              <a:rPr lang="bin-NG" dirty="0">
                <a:solidFill>
                  <a:srgbClr val="D4D4D4"/>
                </a:solidFill>
                <a:latin typeface="Consolas" panose="020B0609020204030204" pitchFamily="49" charset="0"/>
              </a:rPr>
              <a:t>) </a:t>
            </a:r>
            <a:r>
              <a:rPr lang="bin-NG" dirty="0">
                <a:solidFill>
                  <a:srgbClr val="569CD6"/>
                </a:solidFill>
                <a:latin typeface="Consolas" panose="020B0609020204030204" pitchFamily="49" charset="0"/>
              </a:rPr>
              <a:t>=&gt;</a:t>
            </a:r>
            <a:r>
              <a:rPr lang="bin-NG" dirty="0">
                <a:solidFill>
                  <a:srgbClr val="D4D4D4"/>
                </a:solidFill>
                <a:latin typeface="Consolas" panose="020B0609020204030204" pitchFamily="49" charset="0"/>
              </a:rPr>
              <a:t> {</a:t>
            </a:r>
          </a:p>
          <a:p>
            <a:r>
              <a:rPr lang="bin-NG" dirty="0">
                <a:solidFill>
                  <a:srgbClr val="D4D4D4"/>
                </a:solidFill>
                <a:latin typeface="Consolas" panose="020B0609020204030204" pitchFamily="49" charset="0"/>
              </a:rPr>
              <a:t> </a:t>
            </a:r>
            <a:r>
              <a:rPr lang="bin-NG" dirty="0">
                <a:solidFill>
                  <a:srgbClr val="9CDCFE"/>
                </a:solidFill>
                <a:latin typeface="Consolas" panose="020B0609020204030204" pitchFamily="49" charset="0"/>
              </a:rPr>
              <a:t>res</a:t>
            </a:r>
            <a:r>
              <a:rPr lang="bin-NG" dirty="0">
                <a:solidFill>
                  <a:srgbClr val="D4D4D4"/>
                </a:solidFill>
                <a:latin typeface="Consolas" panose="020B0609020204030204" pitchFamily="49" charset="0"/>
              </a:rPr>
              <a:t>.</a:t>
            </a:r>
            <a:r>
              <a:rPr lang="bin-NG" dirty="0">
                <a:solidFill>
                  <a:srgbClr val="DCDCAA"/>
                </a:solidFill>
                <a:latin typeface="Consolas" panose="020B0609020204030204" pitchFamily="49" charset="0"/>
              </a:rPr>
              <a:t>send</a:t>
            </a:r>
            <a:r>
              <a:rPr lang="bin-NG" dirty="0">
                <a:solidFill>
                  <a:srgbClr val="D4D4D4"/>
                </a:solidFill>
                <a:latin typeface="Consolas" panose="020B0609020204030204" pitchFamily="49" charset="0"/>
              </a:rPr>
              <a:t>(</a:t>
            </a:r>
            <a:r>
              <a:rPr lang="bin-NG" dirty="0">
                <a:solidFill>
                  <a:srgbClr val="CE9178"/>
                </a:solidFill>
                <a:latin typeface="Consolas" panose="020B0609020204030204" pitchFamily="49" charset="0"/>
              </a:rPr>
              <a:t>'Usuario desconocido'</a:t>
            </a:r>
            <a:r>
              <a:rPr lang="bin-NG" dirty="0">
                <a:solidFill>
                  <a:srgbClr val="D4D4D4"/>
                </a:solidFill>
                <a:latin typeface="Consolas" panose="020B0609020204030204" pitchFamily="49" charset="0"/>
              </a:rPr>
              <a:t>)</a:t>
            </a:r>
          </a:p>
          <a:p>
            <a:r>
              <a:rPr lang="bin-NG" dirty="0">
                <a:solidFill>
                  <a:srgbClr val="D4D4D4"/>
                </a:solidFill>
                <a:latin typeface="Consolas" panose="020B0609020204030204" pitchFamily="49" charset="0"/>
              </a:rPr>
              <a:t>})</a:t>
            </a:r>
          </a:p>
          <a:p>
            <a:br>
              <a:rPr lang="bin-NG" dirty="0">
                <a:solidFill>
                  <a:srgbClr val="D4D4D4"/>
                </a:solidFill>
                <a:latin typeface="Consolas" panose="020B0609020204030204" pitchFamily="49" charset="0"/>
              </a:rPr>
            </a:br>
            <a:r>
              <a:rPr lang="bin-NG" dirty="0">
                <a:solidFill>
                  <a:srgbClr val="9CDCFE"/>
                </a:solidFill>
                <a:latin typeface="Consolas" panose="020B0609020204030204" pitchFamily="49" charset="0"/>
              </a:rPr>
              <a:t>app</a:t>
            </a:r>
            <a:r>
              <a:rPr lang="bin-NG" dirty="0">
                <a:solidFill>
                  <a:srgbClr val="D4D4D4"/>
                </a:solidFill>
                <a:latin typeface="Consolas" panose="020B0609020204030204" pitchFamily="49" charset="0"/>
              </a:rPr>
              <a:t>.</a:t>
            </a:r>
            <a:r>
              <a:rPr lang="bin-NG" dirty="0">
                <a:solidFill>
                  <a:srgbClr val="DCDCAA"/>
                </a:solidFill>
                <a:latin typeface="Consolas" panose="020B0609020204030204" pitchFamily="49" charset="0"/>
              </a:rPr>
              <a:t>listen</a:t>
            </a:r>
            <a:r>
              <a:rPr lang="bin-NG" dirty="0">
                <a:solidFill>
                  <a:srgbClr val="D4D4D4"/>
                </a:solidFill>
                <a:latin typeface="Consolas" panose="020B0609020204030204" pitchFamily="49" charset="0"/>
              </a:rPr>
              <a:t>(</a:t>
            </a:r>
            <a:r>
              <a:rPr lang="bin-NG" dirty="0">
                <a:solidFill>
                  <a:srgbClr val="B5CEA8"/>
                </a:solidFill>
                <a:latin typeface="Consolas" panose="020B0609020204030204" pitchFamily="49" charset="0"/>
              </a:rPr>
              <a:t>8000</a:t>
            </a:r>
            <a:r>
              <a:rPr lang="bin-NG" dirty="0">
                <a:solidFill>
                  <a:srgbClr val="D4D4D4"/>
                </a:solidFill>
                <a:latin typeface="Consolas" panose="020B0609020204030204" pitchFamily="49" charset="0"/>
              </a:rPr>
              <a:t>)</a:t>
            </a:r>
          </a:p>
          <a:p>
            <a:r>
              <a:rPr lang="bin-NG" dirty="0">
                <a:solidFill>
                  <a:srgbClr val="9CDCFE"/>
                </a:solidFill>
                <a:latin typeface="Consolas" panose="020B0609020204030204" pitchFamily="49" charset="0"/>
              </a:rPr>
              <a:t>console</a:t>
            </a:r>
            <a:r>
              <a:rPr lang="bin-NG" dirty="0">
                <a:solidFill>
                  <a:srgbClr val="D4D4D4"/>
                </a:solidFill>
                <a:latin typeface="Consolas" panose="020B0609020204030204" pitchFamily="49" charset="0"/>
              </a:rPr>
              <a:t>.</a:t>
            </a:r>
            <a:r>
              <a:rPr lang="bin-NG" dirty="0">
                <a:solidFill>
                  <a:srgbClr val="DCDCAA"/>
                </a:solidFill>
                <a:latin typeface="Consolas" panose="020B0609020204030204" pitchFamily="49" charset="0"/>
              </a:rPr>
              <a:t>log</a:t>
            </a:r>
            <a:r>
              <a:rPr lang="bin-NG" dirty="0">
                <a:solidFill>
                  <a:srgbClr val="D4D4D4"/>
                </a:solidFill>
                <a:latin typeface="Consolas" panose="020B0609020204030204" pitchFamily="49" charset="0"/>
              </a:rPr>
              <a:t>(</a:t>
            </a:r>
            <a:r>
              <a:rPr lang="bin-NG" dirty="0">
                <a:solidFill>
                  <a:srgbClr val="CE9178"/>
                </a:solidFill>
                <a:latin typeface="Consolas" panose="020B0609020204030204" pitchFamily="49" charset="0"/>
              </a:rPr>
              <a:t>'Lisening on port 8000'</a:t>
            </a:r>
            <a:r>
              <a:rPr lang="bin-NG" dirty="0">
                <a:solidFill>
                  <a:srgbClr val="D4D4D4"/>
                </a:solidFill>
                <a:latin typeface="Consolas" panose="020B0609020204030204" pitchFamily="49" charset="0"/>
              </a:rPr>
              <a:t>)</a:t>
            </a:r>
          </a:p>
        </p:txBody>
      </p:sp>
      <p:sp>
        <p:nvSpPr>
          <p:cNvPr id="3" name="CuadroTexto 2">
            <a:extLst>
              <a:ext uri="{FF2B5EF4-FFF2-40B4-BE49-F238E27FC236}">
                <a16:creationId xmlns:a16="http://schemas.microsoft.com/office/drawing/2014/main" id="{DE742D47-0FCC-486B-B9FE-79E1DA067F89}"/>
              </a:ext>
            </a:extLst>
          </p:cNvPr>
          <p:cNvSpPr txBox="1"/>
          <p:nvPr/>
        </p:nvSpPr>
        <p:spPr>
          <a:xfrm>
            <a:off x="1010114" y="2675241"/>
            <a:ext cx="2853247" cy="1200329"/>
          </a:xfrm>
          <a:prstGeom prst="rect">
            <a:avLst/>
          </a:prstGeom>
          <a:noFill/>
        </p:spPr>
        <p:txBody>
          <a:bodyPr wrap="square" rtlCol="0">
            <a:spAutoFit/>
          </a:bodyPr>
          <a:lstStyle/>
          <a:p>
            <a:r>
              <a:rPr lang="es-ES" sz="2400" dirty="0"/>
              <a:t>Se recogen en el objeto </a:t>
            </a:r>
            <a:r>
              <a:rPr lang="bin-NG" sz="2400" dirty="0"/>
              <a:t>query</a:t>
            </a:r>
            <a:r>
              <a:rPr lang="es-ES" sz="2400" dirty="0"/>
              <a:t> de la solicitud (</a:t>
            </a:r>
            <a:r>
              <a:rPr lang="bin-NG" sz="2400" dirty="0"/>
              <a:t>req</a:t>
            </a:r>
            <a:r>
              <a:rPr lang="es-ES" sz="2400" dirty="0"/>
              <a:t>) </a:t>
            </a:r>
          </a:p>
        </p:txBody>
      </p:sp>
    </p:spTree>
    <p:extLst>
      <p:ext uri="{BB962C8B-B14F-4D97-AF65-F5344CB8AC3E}">
        <p14:creationId xmlns:p14="http://schemas.microsoft.com/office/powerpoint/2010/main" val="3648394389"/>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2A397E7-BF60-45B2-84C7-B074B76C37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Marcador de contenido 3">
            <a:extLst>
              <a:ext uri="{FF2B5EF4-FFF2-40B4-BE49-F238E27FC236}">
                <a16:creationId xmlns:a16="http://schemas.microsoft.com/office/drawing/2014/main" id="{742605C6-6BD7-4073-9AD6-CC2CF85EF7BE}"/>
              </a:ext>
            </a:extLst>
          </p:cNvPr>
          <p:cNvPicPr>
            <a:picLocks noChangeAspect="1"/>
          </p:cNvPicPr>
          <p:nvPr/>
        </p:nvPicPr>
        <p:blipFill rotWithShape="1">
          <a:blip r:embed="rId2">
            <a:alphaModFix/>
          </a:blip>
          <a:srcRect l="2967" r="27556" b="-1"/>
          <a:stretch/>
        </p:blipFill>
        <p:spPr>
          <a:xfrm>
            <a:off x="4283902" y="10"/>
            <a:ext cx="7908098" cy="6857992"/>
          </a:xfrm>
          <a:prstGeom prst="rect">
            <a:avLst/>
          </a:prstGeom>
        </p:spPr>
      </p:pic>
      <p:sp>
        <p:nvSpPr>
          <p:cNvPr id="6" name="Rectangle 10">
            <a:extLst>
              <a:ext uri="{FF2B5EF4-FFF2-40B4-BE49-F238E27FC236}">
                <a16:creationId xmlns:a16="http://schemas.microsoft.com/office/drawing/2014/main" id="{890DEF05-784E-4B61-89E4-04C4ECF4E5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36000">
                <a:schemeClr val="tx1">
                  <a:lumMod val="95000"/>
                  <a:lumOff val="5000"/>
                </a:schemeClr>
              </a:gs>
              <a:gs pos="81000">
                <a:schemeClr val="tx1">
                  <a:lumMod val="95000"/>
                  <a:lumOff val="5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EA568246-1405-4929-B6B3-568CC0FDD442}"/>
              </a:ext>
            </a:extLst>
          </p:cNvPr>
          <p:cNvSpPr>
            <a:spLocks noGrp="1"/>
          </p:cNvSpPr>
          <p:nvPr>
            <p:ph type="title"/>
          </p:nvPr>
        </p:nvSpPr>
        <p:spPr>
          <a:xfrm>
            <a:off x="728663" y="1115219"/>
            <a:ext cx="5505449" cy="2387600"/>
          </a:xfrm>
        </p:spPr>
        <p:txBody>
          <a:bodyPr vert="horz" lIns="91440" tIns="45720" rIns="91440" bIns="45720" rtlCol="0" anchor="b">
            <a:normAutofit/>
          </a:bodyPr>
          <a:lstStyle/>
          <a:p>
            <a:r>
              <a:rPr lang="en-US" sz="5000">
                <a:solidFill>
                  <a:schemeClr val="bg1"/>
                </a:solidFill>
              </a:rPr>
              <a:t>Postman</a:t>
            </a:r>
          </a:p>
        </p:txBody>
      </p:sp>
      <p:cxnSp>
        <p:nvCxnSpPr>
          <p:cNvPr id="7" name="Straight Connector 12">
            <a:extLst>
              <a:ext uri="{FF2B5EF4-FFF2-40B4-BE49-F238E27FC236}">
                <a16:creationId xmlns:a16="http://schemas.microsoft.com/office/drawing/2014/main" id="{C41BAEC7-F7B0-4224-8B18-8F74B7D87F0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8585" y="3681408"/>
            <a:ext cx="1193482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Rectángulo 4">
            <a:extLst>
              <a:ext uri="{FF2B5EF4-FFF2-40B4-BE49-F238E27FC236}">
                <a16:creationId xmlns:a16="http://schemas.microsoft.com/office/drawing/2014/main" id="{EC63EBED-162E-4F51-8853-183328DD9A06}"/>
              </a:ext>
            </a:extLst>
          </p:cNvPr>
          <p:cNvSpPr/>
          <p:nvPr/>
        </p:nvSpPr>
        <p:spPr>
          <a:xfrm>
            <a:off x="517113" y="3859998"/>
            <a:ext cx="2821670" cy="369332"/>
          </a:xfrm>
          <a:prstGeom prst="rect">
            <a:avLst/>
          </a:prstGeom>
        </p:spPr>
        <p:txBody>
          <a:bodyPr wrap="none">
            <a:spAutoFit/>
          </a:bodyPr>
          <a:lstStyle/>
          <a:p>
            <a:r>
              <a:rPr lang="es-ES" dirty="0">
                <a:hlinkClick r:id="rId3"/>
              </a:rPr>
              <a:t>https://www.postman.com/</a:t>
            </a:r>
            <a:endParaRPr lang="es-ES" dirty="0"/>
          </a:p>
        </p:txBody>
      </p:sp>
      <p:pic>
        <p:nvPicPr>
          <p:cNvPr id="10" name="Imagen 9">
            <a:extLst>
              <a:ext uri="{FF2B5EF4-FFF2-40B4-BE49-F238E27FC236}">
                <a16:creationId xmlns:a16="http://schemas.microsoft.com/office/drawing/2014/main" id="{4F74414C-0A82-4D6C-8C2F-EC09E9EE41A7}"/>
              </a:ext>
            </a:extLst>
          </p:cNvPr>
          <p:cNvPicPr>
            <a:picLocks noChangeAspect="1"/>
          </p:cNvPicPr>
          <p:nvPr/>
        </p:nvPicPr>
        <p:blipFill>
          <a:blip r:embed="rId4"/>
          <a:stretch>
            <a:fillRect/>
          </a:stretch>
        </p:blipFill>
        <p:spPr>
          <a:xfrm>
            <a:off x="4625148" y="1115219"/>
            <a:ext cx="6838189" cy="4392641"/>
          </a:xfrm>
          <a:prstGeom prst="rect">
            <a:avLst/>
          </a:prstGeom>
        </p:spPr>
      </p:pic>
    </p:spTree>
    <p:extLst>
      <p:ext uri="{BB962C8B-B14F-4D97-AF65-F5344CB8AC3E}">
        <p14:creationId xmlns:p14="http://schemas.microsoft.com/office/powerpoint/2010/main" val="227522092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D2C4BFA1-2075-4901-9E24-E41D1FDD51F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55481" y="498348"/>
            <a:ext cx="9902663" cy="5861304"/>
            <a:chOff x="1155481" y="498348"/>
            <a:chExt cx="9902663" cy="5861304"/>
          </a:xfrm>
        </p:grpSpPr>
        <p:sp>
          <p:nvSpPr>
            <p:cNvPr id="8" name="Oval 5">
              <a:extLst>
                <a:ext uri="{FF2B5EF4-FFF2-40B4-BE49-F238E27FC236}">
                  <a16:creationId xmlns:a16="http://schemas.microsoft.com/office/drawing/2014/main" id="{985A7375-E3AF-4F5C-85AE-17E8832952C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55481" y="498348"/>
              <a:ext cx="5861304" cy="5861304"/>
            </a:xfrm>
            <a:prstGeom prst="ellipse">
              <a:avLst/>
            </a:prstGeom>
            <a:solidFill>
              <a:schemeClr val="accent1">
                <a:alpha val="55000"/>
              </a:schemeClr>
            </a:solidFill>
            <a:ln>
              <a:noFill/>
            </a:ln>
          </p:spPr>
        </p:sp>
        <p:sp>
          <p:nvSpPr>
            <p:cNvPr id="9" name="Oval 8">
              <a:extLst>
                <a:ext uri="{FF2B5EF4-FFF2-40B4-BE49-F238E27FC236}">
                  <a16:creationId xmlns:a16="http://schemas.microsoft.com/office/drawing/2014/main" id="{F0307F65-8304-4FA8-A841-D4D7625411B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5196840" y="498348"/>
              <a:ext cx="5861304" cy="5861304"/>
            </a:xfrm>
            <a:prstGeom prst="ellipse">
              <a:avLst/>
            </a:prstGeom>
            <a:solidFill>
              <a:schemeClr val="accent1">
                <a:alpha val="55000"/>
              </a:schemeClr>
            </a:solidFill>
            <a:ln>
              <a:noFill/>
            </a:ln>
          </p:spPr>
        </p:sp>
        <p:sp>
          <p:nvSpPr>
            <p:cNvPr id="10" name="Oval 5">
              <a:extLst>
                <a:ext uri="{FF2B5EF4-FFF2-40B4-BE49-F238E27FC236}">
                  <a16:creationId xmlns:a16="http://schemas.microsoft.com/office/drawing/2014/main" id="{C8B8394C-136F-4E05-A002-D93A5E79CD5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3165348" y="498348"/>
              <a:ext cx="5861304" cy="5861304"/>
            </a:xfrm>
            <a:prstGeom prst="ellipse">
              <a:avLst/>
            </a:prstGeom>
            <a:solidFill>
              <a:schemeClr val="accent1">
                <a:alpha val="70000"/>
              </a:schemeClr>
            </a:solidFill>
            <a:ln>
              <a:noFill/>
            </a:ln>
          </p:spPr>
        </p:sp>
      </p:grpSp>
      <p:sp>
        <p:nvSpPr>
          <p:cNvPr id="12" name="Rectangle 11">
            <a:extLst>
              <a:ext uri="{FF2B5EF4-FFF2-40B4-BE49-F238E27FC236}">
                <a16:creationId xmlns:a16="http://schemas.microsoft.com/office/drawing/2014/main" id="{053FB2EE-284F-4C87-AB3D-BBF87A9FAB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514600"/>
            <a:ext cx="12192000" cy="182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a:extLst>
              <a:ext uri="{FF2B5EF4-FFF2-40B4-BE49-F238E27FC236}">
                <a16:creationId xmlns:a16="http://schemas.microsoft.com/office/drawing/2014/main" id="{A188B606-4551-4A91-8C9D-C612074CDA3E}"/>
              </a:ext>
            </a:extLst>
          </p:cNvPr>
          <p:cNvSpPr>
            <a:spLocks noGrp="1"/>
          </p:cNvSpPr>
          <p:nvPr>
            <p:ph type="title"/>
          </p:nvPr>
        </p:nvSpPr>
        <p:spPr>
          <a:xfrm>
            <a:off x="1524000" y="2776538"/>
            <a:ext cx="9144000" cy="1381188"/>
          </a:xfrm>
        </p:spPr>
        <p:txBody>
          <a:bodyPr vert="horz" lIns="91440" tIns="45720" rIns="91440" bIns="45720" rtlCol="0" anchor="ctr">
            <a:normAutofit/>
          </a:bodyPr>
          <a:lstStyle/>
          <a:p>
            <a:pPr algn="ctr"/>
            <a:r>
              <a:rPr lang="en-US" sz="4000" kern="1200" dirty="0" err="1">
                <a:solidFill>
                  <a:schemeClr val="bg2"/>
                </a:solidFill>
                <a:latin typeface="+mj-lt"/>
                <a:ea typeface="+mj-ea"/>
                <a:cs typeface="+mj-cs"/>
              </a:rPr>
              <a:t>Formularios</a:t>
            </a:r>
            <a:endParaRPr lang="en-US" sz="4000" kern="1200" dirty="0">
              <a:solidFill>
                <a:schemeClr val="bg2"/>
              </a:solidFill>
              <a:latin typeface="+mj-lt"/>
              <a:ea typeface="+mj-ea"/>
              <a:cs typeface="+mj-cs"/>
            </a:endParaRPr>
          </a:p>
        </p:txBody>
      </p:sp>
    </p:spTree>
    <p:extLst>
      <p:ext uri="{BB962C8B-B14F-4D97-AF65-F5344CB8AC3E}">
        <p14:creationId xmlns:p14="http://schemas.microsoft.com/office/powerpoint/2010/main" val="3632551658"/>
      </p:ext>
    </p:extLst>
  </p:cSld>
  <p:clrMapOvr>
    <a:overrideClrMapping bg1="dk1" tx1="lt1" bg2="dk2" tx2="lt2" accent1="accent1" accent2="accent2" accent3="accent3" accent4="accent4" accent5="accent5" accent6="accent6" hlink="hlink" folHlink="folHlink"/>
  </p:clrMapOvr>
</p:sld>
</file>

<file path=ppt/slides/slide1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3C4E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Título 7">
            <a:extLst>
              <a:ext uri="{FF2B5EF4-FFF2-40B4-BE49-F238E27FC236}">
                <a16:creationId xmlns:a16="http://schemas.microsoft.com/office/drawing/2014/main" id="{00DEE77A-2BF5-42FF-A925-24EF8D0C954B}"/>
              </a:ext>
            </a:extLst>
          </p:cNvPr>
          <p:cNvSpPr>
            <a:spLocks noGrp="1"/>
          </p:cNvSpPr>
          <p:nvPr>
            <p:ph type="title"/>
          </p:nvPr>
        </p:nvSpPr>
        <p:spPr>
          <a:xfrm>
            <a:off x="637381" y="1855475"/>
            <a:ext cx="2752354" cy="2709275"/>
          </a:xfrm>
          <a:prstGeom prst="ellipse">
            <a:avLst/>
          </a:prstGeom>
          <a:solidFill>
            <a:srgbClr val="262626"/>
          </a:solidFill>
          <a:ln w="174625" cmpd="thinThick">
            <a:solidFill>
              <a:srgbClr val="262626"/>
            </a:solidFill>
          </a:ln>
        </p:spPr>
        <p:txBody>
          <a:bodyPr anchor="ctr">
            <a:normAutofit/>
          </a:bodyPr>
          <a:lstStyle/>
          <a:p>
            <a:pPr algn="ctr"/>
            <a:r>
              <a:rPr lang="es-ES" sz="2400" dirty="0">
                <a:solidFill>
                  <a:schemeClr val="bg1"/>
                </a:solidFill>
              </a:rPr>
              <a:t>Express: añadir formularios</a:t>
            </a:r>
            <a:endParaRPr lang="es-ES" sz="2400" b="1" dirty="0">
              <a:solidFill>
                <a:schemeClr val="bg1"/>
              </a:solidFill>
            </a:endParaRPr>
          </a:p>
        </p:txBody>
      </p:sp>
      <p:sp>
        <p:nvSpPr>
          <p:cNvPr id="5" name="CuadroTexto 4">
            <a:extLst>
              <a:ext uri="{FF2B5EF4-FFF2-40B4-BE49-F238E27FC236}">
                <a16:creationId xmlns:a16="http://schemas.microsoft.com/office/drawing/2014/main" id="{CAE3E97D-8F63-43E8-A832-88244A9A1726}"/>
              </a:ext>
            </a:extLst>
          </p:cNvPr>
          <p:cNvSpPr txBox="1"/>
          <p:nvPr/>
        </p:nvSpPr>
        <p:spPr>
          <a:xfrm>
            <a:off x="3733996" y="1291535"/>
            <a:ext cx="6645217" cy="369332"/>
          </a:xfrm>
          <a:prstGeom prst="rect">
            <a:avLst/>
          </a:prstGeom>
          <a:noFill/>
        </p:spPr>
        <p:txBody>
          <a:bodyPr wrap="none" rtlCol="0">
            <a:spAutoFit/>
          </a:bodyPr>
          <a:lstStyle/>
          <a:p>
            <a:r>
              <a:rPr lang="es-ES" dirty="0"/>
              <a:t>Si en un fichero incluimos un formulario con una acción determinada </a:t>
            </a:r>
          </a:p>
        </p:txBody>
      </p:sp>
      <p:sp>
        <p:nvSpPr>
          <p:cNvPr id="6" name="Rectángulo 5">
            <a:extLst>
              <a:ext uri="{FF2B5EF4-FFF2-40B4-BE49-F238E27FC236}">
                <a16:creationId xmlns:a16="http://schemas.microsoft.com/office/drawing/2014/main" id="{A086FCE7-94C8-4DE7-B422-53C220C21E86}"/>
              </a:ext>
            </a:extLst>
          </p:cNvPr>
          <p:cNvSpPr/>
          <p:nvPr/>
        </p:nvSpPr>
        <p:spPr>
          <a:xfrm>
            <a:off x="4775040" y="1788582"/>
            <a:ext cx="4437818" cy="369332"/>
          </a:xfrm>
          <a:prstGeom prst="rect">
            <a:avLst/>
          </a:prstGeom>
        </p:spPr>
        <p:style>
          <a:lnRef idx="1">
            <a:schemeClr val="accent3"/>
          </a:lnRef>
          <a:fillRef idx="2">
            <a:schemeClr val="accent3"/>
          </a:fillRef>
          <a:effectRef idx="1">
            <a:schemeClr val="accent3"/>
          </a:effectRef>
          <a:fontRef idx="minor">
            <a:schemeClr val="dk1"/>
          </a:fontRef>
        </p:style>
        <p:txBody>
          <a:bodyPr>
            <a:spAutoFit/>
          </a:bodyPr>
          <a:lstStyle/>
          <a:p>
            <a:r>
              <a:rPr lang="bin-NG" dirty="0"/>
              <a:t>&lt;form method="get" action="/SubmitHello"&gt;</a:t>
            </a:r>
          </a:p>
        </p:txBody>
      </p:sp>
      <p:sp>
        <p:nvSpPr>
          <p:cNvPr id="7" name="CuadroTexto 6">
            <a:extLst>
              <a:ext uri="{FF2B5EF4-FFF2-40B4-BE49-F238E27FC236}">
                <a16:creationId xmlns:a16="http://schemas.microsoft.com/office/drawing/2014/main" id="{F702A09F-EDC0-4103-ACF0-E0A966E8F4E3}"/>
              </a:ext>
            </a:extLst>
          </p:cNvPr>
          <p:cNvSpPr txBox="1"/>
          <p:nvPr/>
        </p:nvSpPr>
        <p:spPr>
          <a:xfrm>
            <a:off x="3879911" y="2444900"/>
            <a:ext cx="7366000" cy="646331"/>
          </a:xfrm>
          <a:prstGeom prst="rect">
            <a:avLst/>
          </a:prstGeom>
          <a:noFill/>
        </p:spPr>
        <p:txBody>
          <a:bodyPr wrap="square" rtlCol="0">
            <a:spAutoFit/>
          </a:bodyPr>
          <a:lstStyle/>
          <a:p>
            <a:r>
              <a:rPr lang="es-ES" dirty="0"/>
              <a:t>Tendremos que definir en el servidor la función que responderá al envió del formulario</a:t>
            </a:r>
          </a:p>
        </p:txBody>
      </p:sp>
      <p:sp>
        <p:nvSpPr>
          <p:cNvPr id="9" name="Rectángulo 8">
            <a:extLst>
              <a:ext uri="{FF2B5EF4-FFF2-40B4-BE49-F238E27FC236}">
                <a16:creationId xmlns:a16="http://schemas.microsoft.com/office/drawing/2014/main" id="{89499918-44E4-49C6-9FF0-6C5499658463}"/>
              </a:ext>
            </a:extLst>
          </p:cNvPr>
          <p:cNvSpPr/>
          <p:nvPr/>
        </p:nvSpPr>
        <p:spPr>
          <a:xfrm>
            <a:off x="5269994" y="3129840"/>
            <a:ext cx="5410200" cy="369332"/>
          </a:xfrm>
          <a:prstGeom prst="rect">
            <a:avLst/>
          </a:prstGeom>
        </p:spPr>
        <p:style>
          <a:lnRef idx="1">
            <a:schemeClr val="accent3"/>
          </a:lnRef>
          <a:fillRef idx="2">
            <a:schemeClr val="accent3"/>
          </a:fillRef>
          <a:effectRef idx="1">
            <a:schemeClr val="accent3"/>
          </a:effectRef>
          <a:fontRef idx="minor">
            <a:schemeClr val="dk1"/>
          </a:fontRef>
        </p:style>
        <p:txBody>
          <a:bodyPr>
            <a:spAutoFit/>
          </a:bodyPr>
          <a:lstStyle/>
          <a:p>
            <a:r>
              <a:rPr lang="bin-NG" dirty="0"/>
              <a:t>app.get('/SubmitHello', function (request, response) </a:t>
            </a:r>
            <a:r>
              <a:rPr lang="es-ES" dirty="0"/>
              <a:t>{</a:t>
            </a:r>
          </a:p>
        </p:txBody>
      </p:sp>
      <p:sp>
        <p:nvSpPr>
          <p:cNvPr id="10" name="Rectángulo 9">
            <a:extLst>
              <a:ext uri="{FF2B5EF4-FFF2-40B4-BE49-F238E27FC236}">
                <a16:creationId xmlns:a16="http://schemas.microsoft.com/office/drawing/2014/main" id="{8EE1949C-B589-4E82-94E0-2C0B0E43A7EC}"/>
              </a:ext>
            </a:extLst>
          </p:cNvPr>
          <p:cNvSpPr/>
          <p:nvPr/>
        </p:nvSpPr>
        <p:spPr>
          <a:xfrm>
            <a:off x="3809424" y="3868504"/>
            <a:ext cx="6369050" cy="923330"/>
          </a:xfrm>
          <a:prstGeom prst="rect">
            <a:avLst/>
          </a:prstGeom>
        </p:spPr>
        <p:txBody>
          <a:bodyPr wrap="square">
            <a:spAutoFit/>
          </a:bodyPr>
          <a:lstStyle/>
          <a:p>
            <a:r>
              <a:rPr lang="es-ES" dirty="0"/>
              <a:t>en </a:t>
            </a:r>
            <a:r>
              <a:rPr lang="bin-NG" dirty="0"/>
              <a:t>app.get </a:t>
            </a:r>
            <a:r>
              <a:rPr lang="es-ES" dirty="0"/>
              <a:t>se especifica el recurso </a:t>
            </a:r>
            <a:r>
              <a:rPr lang="bin-NG" dirty="0"/>
              <a:t>SubmitHello</a:t>
            </a:r>
            <a:r>
              <a:rPr lang="es-ES" dirty="0"/>
              <a:t> y se accede a la información del formulario enviada por el </a:t>
            </a:r>
            <a:r>
              <a:rPr lang="en-US" dirty="0"/>
              <a:t>get</a:t>
            </a:r>
            <a:r>
              <a:rPr lang="es-ES" dirty="0"/>
              <a:t> (cadena </a:t>
            </a:r>
            <a:r>
              <a:rPr lang="bin-NG" dirty="0"/>
              <a:t>nombre:valor</a:t>
            </a:r>
            <a:r>
              <a:rPr lang="es-ES" dirty="0"/>
              <a:t>) utilizando </a:t>
            </a:r>
            <a:r>
              <a:rPr lang="bin-NG" dirty="0"/>
              <a:t>request.query</a:t>
            </a:r>
          </a:p>
        </p:txBody>
      </p:sp>
      <p:sp>
        <p:nvSpPr>
          <p:cNvPr id="11" name="Rectángulo 10">
            <a:extLst>
              <a:ext uri="{FF2B5EF4-FFF2-40B4-BE49-F238E27FC236}">
                <a16:creationId xmlns:a16="http://schemas.microsoft.com/office/drawing/2014/main" id="{6D7A9E03-87F0-49D0-81FB-2F0F626E19E5}"/>
              </a:ext>
            </a:extLst>
          </p:cNvPr>
          <p:cNvSpPr/>
          <p:nvPr/>
        </p:nvSpPr>
        <p:spPr>
          <a:xfrm>
            <a:off x="5269994" y="5199776"/>
            <a:ext cx="5524500" cy="369332"/>
          </a:xfrm>
          <a:prstGeom prst="rect">
            <a:avLst/>
          </a:prstGeom>
        </p:spPr>
        <p:style>
          <a:lnRef idx="1">
            <a:schemeClr val="accent3"/>
          </a:lnRef>
          <a:fillRef idx="2">
            <a:schemeClr val="accent3"/>
          </a:fillRef>
          <a:effectRef idx="1">
            <a:schemeClr val="accent3"/>
          </a:effectRef>
          <a:fontRef idx="minor">
            <a:schemeClr val="dk1"/>
          </a:fontRef>
        </p:style>
        <p:txBody>
          <a:bodyPr>
            <a:spAutoFit/>
          </a:bodyPr>
          <a:lstStyle/>
          <a:p>
            <a:r>
              <a:rPr lang="es-ES" dirty="0"/>
              <a:t> </a:t>
            </a:r>
            <a:r>
              <a:rPr lang="bin-NG" dirty="0"/>
              <a:t>response.write('… ' + request.query.&lt;nombre_campo&gt;</a:t>
            </a:r>
          </a:p>
        </p:txBody>
      </p:sp>
    </p:spTree>
    <p:extLst>
      <p:ext uri="{BB962C8B-B14F-4D97-AF65-F5344CB8AC3E}">
        <p14:creationId xmlns:p14="http://schemas.microsoft.com/office/powerpoint/2010/main" val="3463218498"/>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8">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448055"/>
            <a:ext cx="3414370" cy="3801257"/>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73B0E13C-CAAB-43B5-97F1-B9727B6DFE53}"/>
              </a:ext>
            </a:extLst>
          </p:cNvPr>
          <p:cNvSpPr>
            <a:spLocks noGrp="1"/>
          </p:cNvSpPr>
          <p:nvPr>
            <p:ph type="title"/>
          </p:nvPr>
        </p:nvSpPr>
        <p:spPr>
          <a:xfrm>
            <a:off x="777240" y="731519"/>
            <a:ext cx="2845191" cy="3237579"/>
          </a:xfrm>
        </p:spPr>
        <p:txBody>
          <a:bodyPr vert="horz" lIns="91440" tIns="45720" rIns="91440" bIns="45720" rtlCol="0" anchor="ctr">
            <a:normAutofit/>
          </a:bodyPr>
          <a:lstStyle/>
          <a:p>
            <a:r>
              <a:rPr lang="es-ES" sz="4000" dirty="0">
                <a:solidFill>
                  <a:schemeClr val="bg1"/>
                </a:solidFill>
              </a:rPr>
              <a:t>Formularios en el Servidor Web (1)</a:t>
            </a:r>
            <a:endParaRPr lang="es-ES" sz="3800" dirty="0">
              <a:solidFill>
                <a:schemeClr val="bg1"/>
              </a:solidFill>
            </a:endParaRPr>
          </a:p>
        </p:txBody>
      </p:sp>
      <p:sp>
        <p:nvSpPr>
          <p:cNvPr id="15" name="Rectangle 10">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19227"/>
            <a:ext cx="3414369" cy="1979852"/>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4603" y="448055"/>
            <a:ext cx="7688475" cy="5952745"/>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10" name="Graphic 5" descr="Documento">
            <a:extLst>
              <a:ext uri="{FF2B5EF4-FFF2-40B4-BE49-F238E27FC236}">
                <a16:creationId xmlns:a16="http://schemas.microsoft.com/office/drawing/2014/main" id="{D085A928-3173-4CEB-9C36-EDC28641CC5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383511" y="4532776"/>
            <a:ext cx="1632648" cy="1632648"/>
          </a:xfrm>
          <a:prstGeom prst="rect">
            <a:avLst/>
          </a:prstGeom>
        </p:spPr>
      </p:pic>
      <p:pic>
        <p:nvPicPr>
          <p:cNvPr id="8" name="Imagen 7">
            <a:extLst>
              <a:ext uri="{FF2B5EF4-FFF2-40B4-BE49-F238E27FC236}">
                <a16:creationId xmlns:a16="http://schemas.microsoft.com/office/drawing/2014/main" id="{C4A3B1F0-C1FB-4B30-8CC3-7BF931EBEBFD}"/>
              </a:ext>
            </a:extLst>
          </p:cNvPr>
          <p:cNvPicPr>
            <a:picLocks noChangeAspect="1"/>
          </p:cNvPicPr>
          <p:nvPr/>
        </p:nvPicPr>
        <p:blipFill>
          <a:blip r:embed="rId4"/>
          <a:stretch>
            <a:fillRect/>
          </a:stretch>
        </p:blipFill>
        <p:spPr>
          <a:xfrm>
            <a:off x="5168045" y="3275610"/>
            <a:ext cx="5287962" cy="1313395"/>
          </a:xfrm>
          <a:prstGeom prst="rect">
            <a:avLst/>
          </a:prstGeom>
        </p:spPr>
      </p:pic>
      <p:sp>
        <p:nvSpPr>
          <p:cNvPr id="9" name="CuadroTexto 8">
            <a:extLst>
              <a:ext uri="{FF2B5EF4-FFF2-40B4-BE49-F238E27FC236}">
                <a16:creationId xmlns:a16="http://schemas.microsoft.com/office/drawing/2014/main" id="{ADED43BA-2521-43BC-93C7-34ADB4FC95DB}"/>
              </a:ext>
            </a:extLst>
          </p:cNvPr>
          <p:cNvSpPr txBox="1"/>
          <p:nvPr/>
        </p:nvSpPr>
        <p:spPr>
          <a:xfrm>
            <a:off x="4539599" y="1299117"/>
            <a:ext cx="6544854" cy="1754326"/>
          </a:xfrm>
          <a:prstGeom prst="rect">
            <a:avLst/>
          </a:prstGeom>
          <a:noFill/>
        </p:spPr>
        <p:txBody>
          <a:bodyPr wrap="square" rtlCol="0">
            <a:spAutoFit/>
          </a:bodyPr>
          <a:lstStyle/>
          <a:p>
            <a:r>
              <a:rPr lang="es-ES" b="1" dirty="0"/>
              <a:t>Servidor Web con un formulario vía GET en Node.js.</a:t>
            </a:r>
          </a:p>
          <a:p>
            <a:r>
              <a:rPr lang="es-ES" dirty="0"/>
              <a:t>Crear un archivo JS que incluya un servidor Web capaz de responder a un formulario, que añadiremos como página web del servidor; utilizaremos nuevamente el </a:t>
            </a:r>
            <a:r>
              <a:rPr lang="en-US" i="1" dirty="0"/>
              <a:t>framework Express</a:t>
            </a:r>
            <a:r>
              <a:rPr lang="es-ES" dirty="0"/>
              <a:t>, creando en este caso la aplicación a partir de la plantilla correspondiente incluida en Visual Studio</a:t>
            </a:r>
          </a:p>
        </p:txBody>
      </p:sp>
      <p:pic>
        <p:nvPicPr>
          <p:cNvPr id="11" name="Imagen 10">
            <a:extLst>
              <a:ext uri="{FF2B5EF4-FFF2-40B4-BE49-F238E27FC236}">
                <a16:creationId xmlns:a16="http://schemas.microsoft.com/office/drawing/2014/main" id="{4DB79DFB-6ADE-4420-A618-775B174E20CD}"/>
              </a:ext>
            </a:extLst>
          </p:cNvPr>
          <p:cNvPicPr>
            <a:picLocks noChangeAspect="1"/>
          </p:cNvPicPr>
          <p:nvPr/>
        </p:nvPicPr>
        <p:blipFill>
          <a:blip r:embed="rId5"/>
          <a:stretch>
            <a:fillRect/>
          </a:stretch>
        </p:blipFill>
        <p:spPr>
          <a:xfrm>
            <a:off x="5817129" y="4811170"/>
            <a:ext cx="5267325" cy="944014"/>
          </a:xfrm>
          <a:prstGeom prst="rect">
            <a:avLst/>
          </a:prstGeom>
        </p:spPr>
      </p:pic>
      <p:cxnSp>
        <p:nvCxnSpPr>
          <p:cNvPr id="16" name="Conector angular 8">
            <a:extLst>
              <a:ext uri="{FF2B5EF4-FFF2-40B4-BE49-F238E27FC236}">
                <a16:creationId xmlns:a16="http://schemas.microsoft.com/office/drawing/2014/main" id="{376243D5-BAA7-47C4-96DF-E03EF658AD2C}"/>
              </a:ext>
            </a:extLst>
          </p:cNvPr>
          <p:cNvCxnSpPr>
            <a:stCxn id="8" idx="1"/>
            <a:endCxn id="11" idx="1"/>
          </p:cNvCxnSpPr>
          <p:nvPr/>
        </p:nvCxnSpPr>
        <p:spPr>
          <a:xfrm rot="10800000" flipH="1" flipV="1">
            <a:off x="5168045" y="3932307"/>
            <a:ext cx="649083" cy="1350870"/>
          </a:xfrm>
          <a:prstGeom prst="bentConnector3">
            <a:avLst>
              <a:gd name="adj1" fmla="val -35219"/>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Rectángulo 16">
            <a:extLst>
              <a:ext uri="{FF2B5EF4-FFF2-40B4-BE49-F238E27FC236}">
                <a16:creationId xmlns:a16="http://schemas.microsoft.com/office/drawing/2014/main" id="{AD68F6D8-BCA0-4B64-9981-3346E923E3AB}"/>
              </a:ext>
            </a:extLst>
          </p:cNvPr>
          <p:cNvSpPr/>
          <p:nvPr/>
        </p:nvSpPr>
        <p:spPr>
          <a:xfrm>
            <a:off x="4243555" y="4169364"/>
            <a:ext cx="3801938"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es-ES" dirty="0">
                <a:hlinkClick r:id="rId6"/>
              </a:rPr>
              <a:t>http://localhost:1337/HelloForm.html</a:t>
            </a:r>
            <a:r>
              <a:rPr lang="es-ES" dirty="0"/>
              <a:t> </a:t>
            </a:r>
          </a:p>
        </p:txBody>
      </p:sp>
    </p:spTree>
    <p:extLst>
      <p:ext uri="{BB962C8B-B14F-4D97-AF65-F5344CB8AC3E}">
        <p14:creationId xmlns:p14="http://schemas.microsoft.com/office/powerpoint/2010/main" val="1054966263"/>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8">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448055"/>
            <a:ext cx="3414370" cy="3801257"/>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73B0E13C-CAAB-43B5-97F1-B9727B6DFE53}"/>
              </a:ext>
            </a:extLst>
          </p:cNvPr>
          <p:cNvSpPr>
            <a:spLocks noGrp="1"/>
          </p:cNvSpPr>
          <p:nvPr>
            <p:ph type="title"/>
          </p:nvPr>
        </p:nvSpPr>
        <p:spPr>
          <a:xfrm>
            <a:off x="777240" y="731519"/>
            <a:ext cx="2845191" cy="3237579"/>
          </a:xfrm>
        </p:spPr>
        <p:txBody>
          <a:bodyPr vert="horz" lIns="91440" tIns="45720" rIns="91440" bIns="45720" rtlCol="0" anchor="ctr">
            <a:normAutofit/>
          </a:bodyPr>
          <a:lstStyle/>
          <a:p>
            <a:r>
              <a:rPr lang="es-ES" sz="4000" dirty="0">
                <a:solidFill>
                  <a:schemeClr val="bg1"/>
                </a:solidFill>
              </a:rPr>
              <a:t>Formularios en el Servidor Web (1)</a:t>
            </a:r>
            <a:endParaRPr lang="es-ES" sz="3800" dirty="0">
              <a:solidFill>
                <a:schemeClr val="bg1"/>
              </a:solidFill>
            </a:endParaRPr>
          </a:p>
        </p:txBody>
      </p:sp>
      <p:sp>
        <p:nvSpPr>
          <p:cNvPr id="15" name="Rectangle 10">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19227"/>
            <a:ext cx="3414369" cy="1979852"/>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4603" y="448055"/>
            <a:ext cx="7688475" cy="5952745"/>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10" name="Graphic 5" descr="Documento">
            <a:extLst>
              <a:ext uri="{FF2B5EF4-FFF2-40B4-BE49-F238E27FC236}">
                <a16:creationId xmlns:a16="http://schemas.microsoft.com/office/drawing/2014/main" id="{D085A928-3173-4CEB-9C36-EDC28641CC5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383511" y="4532776"/>
            <a:ext cx="1632648" cy="1632648"/>
          </a:xfrm>
          <a:prstGeom prst="rect">
            <a:avLst/>
          </a:prstGeom>
        </p:spPr>
      </p:pic>
      <p:sp>
        <p:nvSpPr>
          <p:cNvPr id="12" name="Rectángulo 11">
            <a:extLst>
              <a:ext uri="{FF2B5EF4-FFF2-40B4-BE49-F238E27FC236}">
                <a16:creationId xmlns:a16="http://schemas.microsoft.com/office/drawing/2014/main" id="{A736CC41-7675-4891-B5ED-35A529D4C1BF}"/>
              </a:ext>
            </a:extLst>
          </p:cNvPr>
          <p:cNvSpPr/>
          <p:nvPr/>
        </p:nvSpPr>
        <p:spPr>
          <a:xfrm>
            <a:off x="4316343" y="1063540"/>
            <a:ext cx="4724400" cy="3046988"/>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r>
              <a:rPr lang="bin-NG" sz="1600" dirty="0"/>
              <a:t>&lt;!DOCTYPE html&gt;</a:t>
            </a:r>
          </a:p>
          <a:p>
            <a:r>
              <a:rPr lang="bin-NG" sz="1600" dirty="0"/>
              <a:t>&lt;html xmlns="http://www.w3.org/1999/xhtml"&gt;</a:t>
            </a:r>
          </a:p>
          <a:p>
            <a:r>
              <a:rPr lang="bin-NG" sz="1600" dirty="0"/>
              <a:t>&lt;head&gt;…&lt;/head&gt;</a:t>
            </a:r>
          </a:p>
          <a:p>
            <a:r>
              <a:rPr lang="bin-NG" sz="1600" dirty="0"/>
              <a:t>&lt;body&gt;</a:t>
            </a:r>
          </a:p>
          <a:p>
            <a:r>
              <a:rPr lang="bin-NG" sz="1600" dirty="0"/>
              <a:t>    &lt;form method="get" action="/SubmitHello"&gt;</a:t>
            </a:r>
          </a:p>
          <a:p>
            <a:r>
              <a:rPr lang="bin-NG" sz="1600" dirty="0"/>
              <a:t>        &lt;label for="userName"&gt;indica tu nombre&lt;/label&gt;</a:t>
            </a:r>
          </a:p>
          <a:p>
            <a:r>
              <a:rPr lang="bin-NG" sz="1600" dirty="0"/>
              <a:t>        &lt;input type="text" name="userName" id="userName" /&gt;</a:t>
            </a:r>
          </a:p>
          <a:p>
            <a:r>
              <a:rPr lang="bin-NG" sz="1600" dirty="0"/>
              <a:t>        &lt;input type="submit" value="Submit" /&gt;</a:t>
            </a:r>
          </a:p>
          <a:p>
            <a:r>
              <a:rPr lang="bin-NG" sz="1600" dirty="0"/>
              <a:t>    &lt;/form&gt;</a:t>
            </a:r>
          </a:p>
          <a:p>
            <a:r>
              <a:rPr lang="bin-NG" sz="1600" dirty="0"/>
              <a:t>&lt;/body&gt;</a:t>
            </a:r>
          </a:p>
          <a:p>
            <a:r>
              <a:rPr lang="bin-NG" sz="1600" dirty="0"/>
              <a:t>&lt;/html&gt;</a:t>
            </a:r>
          </a:p>
        </p:txBody>
      </p:sp>
      <p:sp>
        <p:nvSpPr>
          <p:cNvPr id="18" name="Rectángulo 17">
            <a:extLst>
              <a:ext uri="{FF2B5EF4-FFF2-40B4-BE49-F238E27FC236}">
                <a16:creationId xmlns:a16="http://schemas.microsoft.com/office/drawing/2014/main" id="{602D58F5-DE2F-47BE-A073-2AD6C3A99766}"/>
              </a:ext>
            </a:extLst>
          </p:cNvPr>
          <p:cNvSpPr/>
          <p:nvPr/>
        </p:nvSpPr>
        <p:spPr>
          <a:xfrm>
            <a:off x="5491093" y="3711682"/>
            <a:ext cx="5791200" cy="2308324"/>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endParaRPr lang="es-ES" sz="1600" dirty="0"/>
          </a:p>
          <a:p>
            <a:r>
              <a:rPr lang="bin-NG" sz="1600" dirty="0"/>
              <a:t>app.use(express.static(path.join(__dirname, 'public')));</a:t>
            </a:r>
          </a:p>
          <a:p>
            <a:endParaRPr lang="bin-NG" sz="1600" dirty="0"/>
          </a:p>
          <a:p>
            <a:r>
              <a:rPr lang="bin-NG" sz="1600" dirty="0"/>
              <a:t>app.get('/SubmitHello', function (request, response) {</a:t>
            </a:r>
          </a:p>
          <a:p>
            <a:r>
              <a:rPr lang="bin-NG" sz="1600" dirty="0"/>
              <a:t>    response.writeHead(200, { 'Content-Type': 'text/html' });</a:t>
            </a:r>
          </a:p>
          <a:p>
            <a:r>
              <a:rPr lang="bin-NG" sz="1600" dirty="0"/>
              <a:t>    response.write('Hola ' + request.query.userName + '!&lt;br /&gt;');</a:t>
            </a:r>
          </a:p>
          <a:p>
            <a:r>
              <a:rPr lang="bin-NG" sz="1600" dirty="0"/>
              <a:t>    response.end('que tengas un gran dia!');</a:t>
            </a:r>
          </a:p>
          <a:p>
            <a:r>
              <a:rPr lang="bin-NG" sz="1600" dirty="0"/>
              <a:t>    console.log('Handled request from ' + request.query.userName);</a:t>
            </a:r>
          </a:p>
          <a:p>
            <a:r>
              <a:rPr lang="bin-NG" sz="1600" dirty="0"/>
              <a:t>});</a:t>
            </a:r>
          </a:p>
        </p:txBody>
      </p:sp>
      <p:sp>
        <p:nvSpPr>
          <p:cNvPr id="19" name="Rectángulo 18">
            <a:extLst>
              <a:ext uri="{FF2B5EF4-FFF2-40B4-BE49-F238E27FC236}">
                <a16:creationId xmlns:a16="http://schemas.microsoft.com/office/drawing/2014/main" id="{52744E5F-E635-4201-9325-57649EA6C11B}"/>
              </a:ext>
            </a:extLst>
          </p:cNvPr>
          <p:cNvSpPr/>
          <p:nvPr/>
        </p:nvSpPr>
        <p:spPr>
          <a:xfrm>
            <a:off x="4525893" y="2093089"/>
            <a:ext cx="3975100" cy="279400"/>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cxnSp>
        <p:nvCxnSpPr>
          <p:cNvPr id="20" name="Conector angular 7">
            <a:extLst>
              <a:ext uri="{FF2B5EF4-FFF2-40B4-BE49-F238E27FC236}">
                <a16:creationId xmlns:a16="http://schemas.microsoft.com/office/drawing/2014/main" id="{BC13CB31-D749-412A-808A-51381E7AA7F8}"/>
              </a:ext>
            </a:extLst>
          </p:cNvPr>
          <p:cNvCxnSpPr>
            <a:stCxn id="19" idx="3"/>
            <a:endCxn id="18" idx="3"/>
          </p:cNvCxnSpPr>
          <p:nvPr/>
        </p:nvCxnSpPr>
        <p:spPr>
          <a:xfrm>
            <a:off x="8500993" y="2232790"/>
            <a:ext cx="2781300" cy="2633055"/>
          </a:xfrm>
          <a:prstGeom prst="bentConnector3">
            <a:avLst>
              <a:gd name="adj1" fmla="val 108219"/>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1" name="Rectángulo 20">
            <a:extLst>
              <a:ext uri="{FF2B5EF4-FFF2-40B4-BE49-F238E27FC236}">
                <a16:creationId xmlns:a16="http://schemas.microsoft.com/office/drawing/2014/main" id="{AB7B3BE0-FA29-4268-ADF9-D0E246A0DCD6}"/>
              </a:ext>
            </a:extLst>
          </p:cNvPr>
          <p:cNvSpPr/>
          <p:nvPr/>
        </p:nvSpPr>
        <p:spPr>
          <a:xfrm>
            <a:off x="7695366" y="853282"/>
            <a:ext cx="1652568"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es-ES" dirty="0"/>
              <a:t>HelloForm.html</a:t>
            </a:r>
          </a:p>
        </p:txBody>
      </p:sp>
      <p:sp>
        <p:nvSpPr>
          <p:cNvPr id="22" name="Rectángulo 21">
            <a:extLst>
              <a:ext uri="{FF2B5EF4-FFF2-40B4-BE49-F238E27FC236}">
                <a16:creationId xmlns:a16="http://schemas.microsoft.com/office/drawing/2014/main" id="{6BC95BB4-59BE-4B27-A68D-E243C7873502}"/>
              </a:ext>
            </a:extLst>
          </p:cNvPr>
          <p:cNvSpPr/>
          <p:nvPr/>
        </p:nvSpPr>
        <p:spPr>
          <a:xfrm>
            <a:off x="10215493" y="3527016"/>
            <a:ext cx="740908"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es-ES" dirty="0"/>
              <a:t>app.js</a:t>
            </a:r>
          </a:p>
        </p:txBody>
      </p:sp>
    </p:spTree>
    <p:extLst>
      <p:ext uri="{BB962C8B-B14F-4D97-AF65-F5344CB8AC3E}">
        <p14:creationId xmlns:p14="http://schemas.microsoft.com/office/powerpoint/2010/main" val="2259726846"/>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3C4E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Título 7">
            <a:extLst>
              <a:ext uri="{FF2B5EF4-FFF2-40B4-BE49-F238E27FC236}">
                <a16:creationId xmlns:a16="http://schemas.microsoft.com/office/drawing/2014/main" id="{00DEE77A-2BF5-42FF-A925-24EF8D0C954B}"/>
              </a:ext>
            </a:extLst>
          </p:cNvPr>
          <p:cNvSpPr>
            <a:spLocks noGrp="1"/>
          </p:cNvSpPr>
          <p:nvPr>
            <p:ph type="title"/>
          </p:nvPr>
        </p:nvSpPr>
        <p:spPr>
          <a:xfrm>
            <a:off x="637381" y="1855475"/>
            <a:ext cx="2752354" cy="2709275"/>
          </a:xfrm>
          <a:prstGeom prst="ellipse">
            <a:avLst/>
          </a:prstGeom>
          <a:solidFill>
            <a:srgbClr val="262626"/>
          </a:solidFill>
          <a:ln w="174625" cmpd="thinThick">
            <a:solidFill>
              <a:srgbClr val="262626"/>
            </a:solidFill>
          </a:ln>
        </p:spPr>
        <p:txBody>
          <a:bodyPr anchor="ctr">
            <a:normAutofit/>
          </a:bodyPr>
          <a:lstStyle/>
          <a:p>
            <a:pPr algn="ctr"/>
            <a:r>
              <a:rPr lang="es-ES" sz="2400" dirty="0">
                <a:solidFill>
                  <a:schemeClr val="bg1"/>
                </a:solidFill>
              </a:rPr>
              <a:t>Express: formularios y POST</a:t>
            </a:r>
            <a:endParaRPr lang="es-ES" sz="2400" b="1" dirty="0">
              <a:solidFill>
                <a:schemeClr val="bg1"/>
              </a:solidFill>
            </a:endParaRPr>
          </a:p>
        </p:txBody>
      </p:sp>
      <p:sp>
        <p:nvSpPr>
          <p:cNvPr id="12" name="Rectángulo 11">
            <a:extLst>
              <a:ext uri="{FF2B5EF4-FFF2-40B4-BE49-F238E27FC236}">
                <a16:creationId xmlns:a16="http://schemas.microsoft.com/office/drawing/2014/main" id="{CBD612AC-B36B-4008-95D2-CB5D8DC0457E}"/>
              </a:ext>
            </a:extLst>
          </p:cNvPr>
          <p:cNvSpPr/>
          <p:nvPr/>
        </p:nvSpPr>
        <p:spPr>
          <a:xfrm>
            <a:off x="7844882" y="1821433"/>
            <a:ext cx="3771900" cy="646331"/>
          </a:xfrm>
          <a:prstGeom prst="rect">
            <a:avLst/>
          </a:prstGeom>
        </p:spPr>
        <p:txBody>
          <a:bodyPr wrap="square">
            <a:spAutoFit/>
          </a:bodyPr>
          <a:lstStyle/>
          <a:p>
            <a:r>
              <a:rPr lang="es-ES" dirty="0"/>
              <a:t>transforman un objeto en un </a:t>
            </a:r>
            <a:r>
              <a:rPr lang="en-US" dirty="0"/>
              <a:t>query</a:t>
            </a:r>
            <a:r>
              <a:rPr lang="es-ES" dirty="0"/>
              <a:t> (</a:t>
            </a:r>
            <a:r>
              <a:rPr lang="en-US" dirty="0"/>
              <a:t>string</a:t>
            </a:r>
            <a:r>
              <a:rPr lang="es-ES" dirty="0"/>
              <a:t> URL </a:t>
            </a:r>
            <a:r>
              <a:rPr lang="en-US" dirty="0"/>
              <a:t>encoded</a:t>
            </a:r>
            <a:r>
              <a:rPr lang="es-ES" dirty="0"/>
              <a:t>) y viceversa</a:t>
            </a:r>
          </a:p>
        </p:txBody>
      </p:sp>
      <p:sp>
        <p:nvSpPr>
          <p:cNvPr id="14" name="Rectángulo 13">
            <a:extLst>
              <a:ext uri="{FF2B5EF4-FFF2-40B4-BE49-F238E27FC236}">
                <a16:creationId xmlns:a16="http://schemas.microsoft.com/office/drawing/2014/main" id="{D7F829AD-AAF6-4C4A-8823-8ECBA8656A54}"/>
              </a:ext>
            </a:extLst>
          </p:cNvPr>
          <p:cNvSpPr/>
          <p:nvPr/>
        </p:nvSpPr>
        <p:spPr>
          <a:xfrm>
            <a:off x="4337882" y="1175260"/>
            <a:ext cx="2289601" cy="369332"/>
          </a:xfrm>
          <a:prstGeom prst="rect">
            <a:avLst/>
          </a:prstGeom>
        </p:spPr>
        <p:txBody>
          <a:bodyPr wrap="none">
            <a:spAutoFit/>
          </a:bodyPr>
          <a:lstStyle/>
          <a:p>
            <a:r>
              <a:rPr lang="es-ES" dirty="0"/>
              <a:t>Modulo “</a:t>
            </a:r>
            <a:r>
              <a:rPr lang="bin-NG" dirty="0"/>
              <a:t>querystring</a:t>
            </a:r>
            <a:r>
              <a:rPr lang="es-ES" dirty="0"/>
              <a:t>” </a:t>
            </a:r>
          </a:p>
        </p:txBody>
      </p:sp>
      <p:sp>
        <p:nvSpPr>
          <p:cNvPr id="16" name="Rectángulo 15">
            <a:extLst>
              <a:ext uri="{FF2B5EF4-FFF2-40B4-BE49-F238E27FC236}">
                <a16:creationId xmlns:a16="http://schemas.microsoft.com/office/drawing/2014/main" id="{C0157788-37A0-46BD-B8BA-6F3D0D21B216}"/>
              </a:ext>
            </a:extLst>
          </p:cNvPr>
          <p:cNvSpPr/>
          <p:nvPr/>
        </p:nvSpPr>
        <p:spPr>
          <a:xfrm>
            <a:off x="7655160" y="1036762"/>
            <a:ext cx="3085322" cy="646331"/>
          </a:xfrm>
          <a:prstGeom prst="rect">
            <a:avLst/>
          </a:prstGeom>
        </p:spPr>
        <p:txBody>
          <a:bodyPr wrap="square">
            <a:spAutoFit/>
          </a:bodyPr>
          <a:lstStyle/>
          <a:p>
            <a:r>
              <a:rPr lang="es-ES" dirty="0"/>
              <a:t>Codifica y decodifica en formato URL </a:t>
            </a:r>
            <a:r>
              <a:rPr lang="en-US" dirty="0"/>
              <a:t>encoded</a:t>
            </a:r>
          </a:p>
        </p:txBody>
      </p:sp>
      <p:cxnSp>
        <p:nvCxnSpPr>
          <p:cNvPr id="17" name="Conector recto de flecha 16">
            <a:extLst>
              <a:ext uri="{FF2B5EF4-FFF2-40B4-BE49-F238E27FC236}">
                <a16:creationId xmlns:a16="http://schemas.microsoft.com/office/drawing/2014/main" id="{DFCAF54A-3BAB-427E-96B7-86B4C5C14F04}"/>
              </a:ext>
            </a:extLst>
          </p:cNvPr>
          <p:cNvCxnSpPr>
            <a:stCxn id="14" idx="3"/>
            <a:endCxn id="16" idx="1"/>
          </p:cNvCxnSpPr>
          <p:nvPr/>
        </p:nvCxnSpPr>
        <p:spPr>
          <a:xfrm>
            <a:off x="6627482" y="1359927"/>
            <a:ext cx="1027678"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Rectángulo 17">
            <a:extLst>
              <a:ext uri="{FF2B5EF4-FFF2-40B4-BE49-F238E27FC236}">
                <a16:creationId xmlns:a16="http://schemas.microsoft.com/office/drawing/2014/main" id="{0A1373B4-E62E-43D8-9AC1-CE3B1801CC32}"/>
              </a:ext>
            </a:extLst>
          </p:cNvPr>
          <p:cNvSpPr/>
          <p:nvPr/>
        </p:nvSpPr>
        <p:spPr>
          <a:xfrm>
            <a:off x="5082314" y="1821433"/>
            <a:ext cx="1733869" cy="646331"/>
          </a:xfrm>
          <a:prstGeom prst="rect">
            <a:avLst/>
          </a:prstGeom>
        </p:spPr>
        <p:txBody>
          <a:bodyPr wrap="square">
            <a:spAutoFit/>
          </a:bodyPr>
          <a:lstStyle/>
          <a:p>
            <a:r>
              <a:rPr lang="es-ES" dirty="0"/>
              <a:t>Los métodos </a:t>
            </a:r>
            <a:r>
              <a:rPr lang="bin-NG" dirty="0"/>
              <a:t>stringify</a:t>
            </a:r>
            <a:r>
              <a:rPr lang="es-ES" dirty="0"/>
              <a:t> y </a:t>
            </a:r>
            <a:r>
              <a:rPr lang="en-US" dirty="0"/>
              <a:t>parse</a:t>
            </a:r>
          </a:p>
        </p:txBody>
      </p:sp>
      <p:cxnSp>
        <p:nvCxnSpPr>
          <p:cNvPr id="19" name="Conector recto de flecha 18">
            <a:extLst>
              <a:ext uri="{FF2B5EF4-FFF2-40B4-BE49-F238E27FC236}">
                <a16:creationId xmlns:a16="http://schemas.microsoft.com/office/drawing/2014/main" id="{A7F3592B-6466-4D61-BECB-350DE8CE55C4}"/>
              </a:ext>
            </a:extLst>
          </p:cNvPr>
          <p:cNvCxnSpPr>
            <a:stCxn id="18" idx="3"/>
            <a:endCxn id="12" idx="1"/>
          </p:cNvCxnSpPr>
          <p:nvPr/>
        </p:nvCxnSpPr>
        <p:spPr>
          <a:xfrm>
            <a:off x="6816182" y="2144598"/>
            <a:ext cx="10287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Rectángulo 19">
            <a:extLst>
              <a:ext uri="{FF2B5EF4-FFF2-40B4-BE49-F238E27FC236}">
                <a16:creationId xmlns:a16="http://schemas.microsoft.com/office/drawing/2014/main" id="{61FF0904-BCD1-4470-BECF-03C830EAEC89}"/>
              </a:ext>
            </a:extLst>
          </p:cNvPr>
          <p:cNvSpPr/>
          <p:nvPr/>
        </p:nvSpPr>
        <p:spPr>
          <a:xfrm>
            <a:off x="3825333" y="4335887"/>
            <a:ext cx="3315989" cy="1477328"/>
          </a:xfrm>
          <a:prstGeom prst="rect">
            <a:avLst/>
          </a:prstGeom>
        </p:spPr>
        <p:txBody>
          <a:bodyPr wrap="square">
            <a:spAutoFit/>
          </a:bodyPr>
          <a:lstStyle/>
          <a:p>
            <a:r>
              <a:rPr lang="es-ES" dirty="0"/>
              <a:t>su MW </a:t>
            </a:r>
            <a:r>
              <a:rPr lang="bin-NG" dirty="0"/>
              <a:t>urlencoded()  </a:t>
            </a:r>
            <a:r>
              <a:rPr lang="es-ES" dirty="0"/>
              <a:t>los guarda descodificados en la propiedades de </a:t>
            </a:r>
            <a:r>
              <a:rPr lang="bin-NG" b="1" dirty="0"/>
              <a:t>req.body</a:t>
            </a:r>
            <a:r>
              <a:rPr lang="bin-NG" dirty="0"/>
              <a:t> </a:t>
            </a:r>
            <a:r>
              <a:rPr lang="es-ES" dirty="0"/>
              <a:t>con el mismo nombre de los parámetros del formulario</a:t>
            </a:r>
          </a:p>
        </p:txBody>
      </p:sp>
      <p:sp>
        <p:nvSpPr>
          <p:cNvPr id="21" name="Rectángulo 20">
            <a:extLst>
              <a:ext uri="{FF2B5EF4-FFF2-40B4-BE49-F238E27FC236}">
                <a16:creationId xmlns:a16="http://schemas.microsoft.com/office/drawing/2014/main" id="{9D29FA4A-02AF-4816-9A0A-A57394CFB485}"/>
              </a:ext>
            </a:extLst>
          </p:cNvPr>
          <p:cNvSpPr/>
          <p:nvPr/>
        </p:nvSpPr>
        <p:spPr>
          <a:xfrm>
            <a:off x="3827643" y="3115160"/>
            <a:ext cx="3313678" cy="646331"/>
          </a:xfrm>
          <a:prstGeom prst="rect">
            <a:avLst/>
          </a:prstGeom>
        </p:spPr>
        <p:txBody>
          <a:bodyPr wrap="square">
            <a:spAutoFit/>
          </a:bodyPr>
          <a:lstStyle/>
          <a:p>
            <a:r>
              <a:rPr lang="es-ES" dirty="0"/>
              <a:t>instalar el paquete </a:t>
            </a:r>
            <a:r>
              <a:rPr lang="bin-NG" dirty="0"/>
              <a:t>bodyparser</a:t>
            </a:r>
          </a:p>
          <a:p>
            <a:r>
              <a:rPr lang="es-ES" dirty="0"/>
              <a:t>de </a:t>
            </a:r>
            <a:r>
              <a:rPr lang="en-US" dirty="0"/>
              <a:t>connect</a:t>
            </a:r>
            <a:r>
              <a:rPr lang="es-ES" dirty="0"/>
              <a:t> , incluido en node.js</a:t>
            </a:r>
          </a:p>
        </p:txBody>
      </p:sp>
      <p:sp>
        <p:nvSpPr>
          <p:cNvPr id="22" name="Rectángulo 21">
            <a:extLst>
              <a:ext uri="{FF2B5EF4-FFF2-40B4-BE49-F238E27FC236}">
                <a16:creationId xmlns:a16="http://schemas.microsoft.com/office/drawing/2014/main" id="{682F9545-AFBC-4EB4-94BF-82F18766963C}"/>
              </a:ext>
            </a:extLst>
          </p:cNvPr>
          <p:cNvSpPr/>
          <p:nvPr/>
        </p:nvSpPr>
        <p:spPr>
          <a:xfrm>
            <a:off x="7585311" y="4344332"/>
            <a:ext cx="3768183" cy="1477328"/>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r>
              <a:rPr lang="bin-NG" dirty="0">
                <a:solidFill>
                  <a:srgbClr val="000000"/>
                </a:solidFill>
                <a:latin typeface="Calibri" panose="020F0502020204030204" pitchFamily="34" charset="0"/>
              </a:rPr>
              <a:t> app.use(bodyParser.urlencoded(</a:t>
            </a:r>
          </a:p>
          <a:p>
            <a:r>
              <a:rPr lang="bin-NG" dirty="0">
                <a:solidFill>
                  <a:srgbClr val="000000"/>
                </a:solidFill>
                <a:latin typeface="Calibri" panose="020F0502020204030204" pitchFamily="34" charset="0"/>
              </a:rPr>
              <a:t>	{extended:true}))</a:t>
            </a:r>
          </a:p>
          <a:p>
            <a:r>
              <a:rPr lang="bin-NG" dirty="0">
                <a:solidFill>
                  <a:srgbClr val="000000"/>
                </a:solidFill>
                <a:latin typeface="Calibri" panose="020F0502020204030204" pitchFamily="34" charset="0"/>
              </a:rPr>
              <a:t> </a:t>
            </a:r>
          </a:p>
          <a:p>
            <a:r>
              <a:rPr lang="bin-NG" dirty="0">
                <a:solidFill>
                  <a:srgbClr val="000000"/>
                </a:solidFill>
                <a:latin typeface="Calibri" panose="020F0502020204030204" pitchFamily="34" charset="0"/>
              </a:rPr>
              <a:t>app.post(….</a:t>
            </a:r>
          </a:p>
          <a:p>
            <a:r>
              <a:rPr lang="bin-NG" dirty="0">
                <a:solidFill>
                  <a:srgbClr val="000000"/>
                </a:solidFill>
                <a:latin typeface="Calibri" panose="020F0502020204030204" pitchFamily="34" charset="0"/>
              </a:rPr>
              <a:t>	res.send(req.boby.&lt;name&gt;)</a:t>
            </a:r>
          </a:p>
        </p:txBody>
      </p:sp>
      <p:sp>
        <p:nvSpPr>
          <p:cNvPr id="23" name="Rectángulo 22">
            <a:extLst>
              <a:ext uri="{FF2B5EF4-FFF2-40B4-BE49-F238E27FC236}">
                <a16:creationId xmlns:a16="http://schemas.microsoft.com/office/drawing/2014/main" id="{DF28A988-F736-4DE3-A594-DE6B91DF1F65}"/>
              </a:ext>
            </a:extLst>
          </p:cNvPr>
          <p:cNvSpPr/>
          <p:nvPr/>
        </p:nvSpPr>
        <p:spPr>
          <a:xfrm>
            <a:off x="7490061" y="3252434"/>
            <a:ext cx="3865289" cy="369332"/>
          </a:xfrm>
          <a:prstGeom prst="rect">
            <a:avLst/>
          </a:prstGeom>
        </p:spPr>
        <p:style>
          <a:lnRef idx="1">
            <a:schemeClr val="accent3"/>
          </a:lnRef>
          <a:fillRef idx="2">
            <a:schemeClr val="accent3"/>
          </a:fillRef>
          <a:effectRef idx="1">
            <a:schemeClr val="accent3"/>
          </a:effectRef>
          <a:fontRef idx="minor">
            <a:schemeClr val="dk1"/>
          </a:fontRef>
        </p:style>
        <p:txBody>
          <a:bodyPr wrap="none">
            <a:spAutoFit/>
          </a:bodyPr>
          <a:lstStyle/>
          <a:p>
            <a:r>
              <a:rPr lang="bin-NG" dirty="0">
                <a:solidFill>
                  <a:srgbClr val="000000"/>
                </a:solidFill>
                <a:latin typeface="Calibri" panose="020F0502020204030204" pitchFamily="34" charset="0"/>
              </a:rPr>
              <a:t>var bodyParser = require('body-parser')</a:t>
            </a:r>
          </a:p>
        </p:txBody>
      </p:sp>
      <p:cxnSp>
        <p:nvCxnSpPr>
          <p:cNvPr id="24" name="Conector recto de flecha 23">
            <a:extLst>
              <a:ext uri="{FF2B5EF4-FFF2-40B4-BE49-F238E27FC236}">
                <a16:creationId xmlns:a16="http://schemas.microsoft.com/office/drawing/2014/main" id="{C1204454-A99E-4425-ADE8-0A29D518FA4F}"/>
              </a:ext>
            </a:extLst>
          </p:cNvPr>
          <p:cNvCxnSpPr>
            <a:stCxn id="21" idx="2"/>
            <a:endCxn id="20" idx="0"/>
          </p:cNvCxnSpPr>
          <p:nvPr/>
        </p:nvCxnSpPr>
        <p:spPr>
          <a:xfrm flipH="1">
            <a:off x="5483328" y="3761491"/>
            <a:ext cx="1155" cy="5743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Conector recto 24">
            <a:extLst>
              <a:ext uri="{FF2B5EF4-FFF2-40B4-BE49-F238E27FC236}">
                <a16:creationId xmlns:a16="http://schemas.microsoft.com/office/drawing/2014/main" id="{21E5987F-14F7-4310-984A-D885F7599010}"/>
              </a:ext>
            </a:extLst>
          </p:cNvPr>
          <p:cNvCxnSpPr/>
          <p:nvPr/>
        </p:nvCxnSpPr>
        <p:spPr>
          <a:xfrm>
            <a:off x="4707982" y="2833959"/>
            <a:ext cx="619125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6583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FC906C1-F2E4-4C55-8A16-5EF0611B31A9}"/>
              </a:ext>
            </a:extLst>
          </p:cNvPr>
          <p:cNvSpPr>
            <a:spLocks noGrp="1"/>
          </p:cNvSpPr>
          <p:nvPr>
            <p:ph type="title"/>
          </p:nvPr>
        </p:nvSpPr>
        <p:spPr>
          <a:xfrm>
            <a:off x="1136428" y="627564"/>
            <a:ext cx="7474172" cy="1325563"/>
          </a:xfrm>
        </p:spPr>
        <p:txBody>
          <a:bodyPr>
            <a:normAutofit/>
          </a:bodyPr>
          <a:lstStyle/>
          <a:p>
            <a:r>
              <a:rPr lang="es-ES" dirty="0"/>
              <a:t>Evolución de </a:t>
            </a:r>
            <a:r>
              <a:rPr lang="en-US" dirty="0"/>
              <a:t>NodeJS</a:t>
            </a:r>
          </a:p>
        </p:txBody>
      </p:sp>
      <p:sp>
        <p:nvSpPr>
          <p:cNvPr id="3" name="Marcador de contenido 2">
            <a:extLst>
              <a:ext uri="{FF2B5EF4-FFF2-40B4-BE49-F238E27FC236}">
                <a16:creationId xmlns:a16="http://schemas.microsoft.com/office/drawing/2014/main" id="{B3FC5A69-36F8-46E2-AC27-052319189204}"/>
              </a:ext>
            </a:extLst>
          </p:cNvPr>
          <p:cNvSpPr>
            <a:spLocks noGrp="1"/>
          </p:cNvSpPr>
          <p:nvPr>
            <p:ph idx="1"/>
          </p:nvPr>
        </p:nvSpPr>
        <p:spPr>
          <a:xfrm>
            <a:off x="1136429" y="2278173"/>
            <a:ext cx="7037415" cy="3450613"/>
          </a:xfrm>
        </p:spPr>
        <p:txBody>
          <a:bodyPr anchor="ctr">
            <a:noAutofit/>
          </a:bodyPr>
          <a:lstStyle/>
          <a:p>
            <a:r>
              <a:rPr lang="es-ES" sz="1800" dirty="0"/>
              <a:t>La empresa </a:t>
            </a:r>
            <a:r>
              <a:rPr lang="bin-NG" sz="1800" dirty="0"/>
              <a:t>Joyent</a:t>
            </a:r>
            <a:r>
              <a:rPr lang="es-ES" sz="1800" dirty="0"/>
              <a:t> trata de aprovechar su propiedad de la marca registrada </a:t>
            </a:r>
            <a:r>
              <a:rPr lang="en-US" sz="1800" dirty="0"/>
              <a:t>NodeJS</a:t>
            </a:r>
            <a:r>
              <a:rPr lang="es-ES" sz="1800" dirty="0"/>
              <a:t> y dirigir su desarrollo y su ritmo de actualización</a:t>
            </a:r>
          </a:p>
          <a:p>
            <a:r>
              <a:rPr lang="es-ES" sz="1800" dirty="0"/>
              <a:t>En 2014, parte de la comunidad responde con un </a:t>
            </a:r>
            <a:r>
              <a:rPr lang="en-US" sz="1800" dirty="0"/>
              <a:t>fork</a:t>
            </a:r>
            <a:r>
              <a:rPr lang="es-ES" sz="1800" dirty="0"/>
              <a:t> denominado IO.JS desarrollado bajo un modelo </a:t>
            </a:r>
            <a:r>
              <a:rPr lang="en-US" sz="1800" dirty="0"/>
              <a:t>open governance</a:t>
            </a:r>
          </a:p>
          <a:p>
            <a:pPr lvl="1"/>
            <a:r>
              <a:rPr lang="es-ES" sz="1800" dirty="0"/>
              <a:t> Su desarrollo es muy activo con liberaciones semanales llegando pronto hasta la 3.x </a:t>
            </a:r>
          </a:p>
          <a:p>
            <a:pPr lvl="1"/>
            <a:r>
              <a:rPr lang="es-ES" sz="1800" dirty="0"/>
              <a:t>Paralelamente, al cabo de dos años, </a:t>
            </a:r>
            <a:r>
              <a:rPr lang="bin-NG" sz="1800" dirty="0"/>
              <a:t>Joyent</a:t>
            </a:r>
            <a:r>
              <a:rPr lang="es-ES" sz="1800" dirty="0"/>
              <a:t> lanza la versión 0.12.x que recupera la paridad con las características de IO.JS </a:t>
            </a:r>
          </a:p>
          <a:p>
            <a:r>
              <a:rPr lang="es-ES" sz="1800" dirty="0"/>
              <a:t>En septiembre 2015 se produce la reconciliación entre ambos grupos con una nueva versión de Node.JS, que al adoptar el versionado semántico, se numera como 4.0.0 </a:t>
            </a:r>
          </a:p>
        </p:txBody>
      </p:sp>
      <p:sp>
        <p:nvSpPr>
          <p:cNvPr id="10" name="Rectangle 9">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88880" y="0"/>
            <a:ext cx="210312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Oval 11">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5400" y="2358913"/>
            <a:ext cx="2140172" cy="2140172"/>
          </a:xfrm>
          <a:prstGeom prst="ellipse">
            <a:avLst/>
          </a:prstGeom>
          <a:solidFill>
            <a:srgbClr val="FFFFFF"/>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Graphic 6">
            <a:extLst>
              <a:ext uri="{FF2B5EF4-FFF2-40B4-BE49-F238E27FC236}">
                <a16:creationId xmlns:a16="http://schemas.microsoft.com/office/drawing/2014/main" id="{0C90780E-C062-411C-ABDB-4CAF1642F82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13987" y="2857501"/>
            <a:ext cx="1142998" cy="1142998"/>
          </a:xfrm>
          <a:prstGeom prst="rect">
            <a:avLst/>
          </a:prstGeom>
        </p:spPr>
      </p:pic>
    </p:spTree>
    <p:extLst>
      <p:ext uri="{BB962C8B-B14F-4D97-AF65-F5344CB8AC3E}">
        <p14:creationId xmlns:p14="http://schemas.microsoft.com/office/powerpoint/2010/main" val="2137317477"/>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D3E77ECB-C473-4009-9613-74672E55D86D}"/>
              </a:ext>
            </a:extLst>
          </p:cNvPr>
          <p:cNvSpPr/>
          <p:nvPr/>
        </p:nvSpPr>
        <p:spPr>
          <a:xfrm>
            <a:off x="1201460" y="958786"/>
            <a:ext cx="9482203" cy="5509200"/>
          </a:xfrm>
          <a:prstGeom prst="rect">
            <a:avLst/>
          </a:prstGeom>
        </p:spPr>
        <p:style>
          <a:lnRef idx="0">
            <a:schemeClr val="dk1"/>
          </a:lnRef>
          <a:fillRef idx="3">
            <a:schemeClr val="dk1"/>
          </a:fillRef>
          <a:effectRef idx="3">
            <a:schemeClr val="dk1"/>
          </a:effectRef>
          <a:fontRef idx="minor">
            <a:schemeClr val="lt1"/>
          </a:fontRef>
        </p:style>
        <p:txBody>
          <a:bodyPr wrap="square">
            <a:spAutoFit/>
          </a:bodyPr>
          <a:lstStyle/>
          <a:p>
            <a:r>
              <a:rPr lang="bin-NG" sz="1600" dirty="0">
                <a:solidFill>
                  <a:srgbClr val="569CD6"/>
                </a:solidFill>
                <a:latin typeface="Consolas" panose="020B0609020204030204" pitchFamily="49" charset="0"/>
              </a:rPr>
              <a:t>const</a:t>
            </a:r>
            <a:r>
              <a:rPr lang="bin-NG" sz="1600" dirty="0">
                <a:solidFill>
                  <a:srgbClr val="D4D4D4"/>
                </a:solidFill>
                <a:latin typeface="Consolas" panose="020B0609020204030204" pitchFamily="49" charset="0"/>
              </a:rPr>
              <a:t> </a:t>
            </a:r>
            <a:r>
              <a:rPr lang="bin-NG" sz="1600" dirty="0">
                <a:solidFill>
                  <a:srgbClr val="9CDCFE"/>
                </a:solidFill>
                <a:latin typeface="Consolas" panose="020B0609020204030204" pitchFamily="49" charset="0"/>
              </a:rPr>
              <a:t>express</a:t>
            </a:r>
            <a:r>
              <a:rPr lang="bin-NG" sz="1600" dirty="0">
                <a:solidFill>
                  <a:srgbClr val="D4D4D4"/>
                </a:solidFill>
                <a:latin typeface="Consolas" panose="020B0609020204030204" pitchFamily="49" charset="0"/>
              </a:rPr>
              <a:t> = </a:t>
            </a:r>
            <a:r>
              <a:rPr lang="bin-NG" sz="1600" dirty="0">
                <a:solidFill>
                  <a:srgbClr val="DCDCAA"/>
                </a:solidFill>
                <a:latin typeface="Consolas" panose="020B0609020204030204" pitchFamily="49" charset="0"/>
              </a:rPr>
              <a:t>require</a:t>
            </a:r>
            <a:r>
              <a:rPr lang="bin-NG" sz="1600" dirty="0">
                <a:solidFill>
                  <a:srgbClr val="D4D4D4"/>
                </a:solidFill>
                <a:latin typeface="Consolas" panose="020B0609020204030204" pitchFamily="49" charset="0"/>
              </a:rPr>
              <a:t>(</a:t>
            </a:r>
            <a:r>
              <a:rPr lang="bin-NG" sz="1600" dirty="0">
                <a:solidFill>
                  <a:srgbClr val="CE9178"/>
                </a:solidFill>
                <a:latin typeface="Consolas" panose="020B0609020204030204" pitchFamily="49" charset="0"/>
              </a:rPr>
              <a:t>'express'</a:t>
            </a:r>
            <a:r>
              <a:rPr lang="bin-NG" sz="1600" dirty="0">
                <a:solidFill>
                  <a:srgbClr val="D4D4D4"/>
                </a:solidFill>
                <a:latin typeface="Consolas" panose="020B0609020204030204" pitchFamily="49" charset="0"/>
              </a:rPr>
              <a:t>)</a:t>
            </a:r>
          </a:p>
          <a:p>
            <a:r>
              <a:rPr lang="bin-NG" sz="1600" dirty="0">
                <a:solidFill>
                  <a:srgbClr val="569CD6"/>
                </a:solidFill>
                <a:latin typeface="Consolas" panose="020B0609020204030204" pitchFamily="49" charset="0"/>
              </a:rPr>
              <a:t>const</a:t>
            </a:r>
            <a:r>
              <a:rPr lang="bin-NG" sz="1600" dirty="0">
                <a:solidFill>
                  <a:srgbClr val="D4D4D4"/>
                </a:solidFill>
                <a:latin typeface="Consolas" panose="020B0609020204030204" pitchFamily="49" charset="0"/>
              </a:rPr>
              <a:t> </a:t>
            </a:r>
            <a:r>
              <a:rPr lang="bin-NG" sz="1600" dirty="0">
                <a:solidFill>
                  <a:srgbClr val="9CDCFE"/>
                </a:solidFill>
                <a:latin typeface="Consolas" panose="020B0609020204030204" pitchFamily="49" charset="0"/>
              </a:rPr>
              <a:t>path</a:t>
            </a:r>
            <a:r>
              <a:rPr lang="bin-NG" sz="1600" dirty="0">
                <a:solidFill>
                  <a:srgbClr val="D4D4D4"/>
                </a:solidFill>
                <a:latin typeface="Consolas" panose="020B0609020204030204" pitchFamily="49" charset="0"/>
              </a:rPr>
              <a:t> = </a:t>
            </a:r>
            <a:r>
              <a:rPr lang="bin-NG" sz="1600" dirty="0">
                <a:solidFill>
                  <a:srgbClr val="DCDCAA"/>
                </a:solidFill>
                <a:latin typeface="Consolas" panose="020B0609020204030204" pitchFamily="49" charset="0"/>
              </a:rPr>
              <a:t>require</a:t>
            </a:r>
            <a:r>
              <a:rPr lang="bin-NG" sz="1600" dirty="0">
                <a:solidFill>
                  <a:srgbClr val="D4D4D4"/>
                </a:solidFill>
                <a:latin typeface="Consolas" panose="020B0609020204030204" pitchFamily="49" charset="0"/>
              </a:rPr>
              <a:t>(</a:t>
            </a:r>
            <a:r>
              <a:rPr lang="bin-NG" sz="1600" dirty="0">
                <a:solidFill>
                  <a:srgbClr val="CE9178"/>
                </a:solidFill>
                <a:latin typeface="Consolas" panose="020B0609020204030204" pitchFamily="49" charset="0"/>
              </a:rPr>
              <a:t>'path'</a:t>
            </a:r>
            <a:r>
              <a:rPr lang="bin-NG" sz="1600" dirty="0">
                <a:solidFill>
                  <a:srgbClr val="D4D4D4"/>
                </a:solidFill>
                <a:latin typeface="Consolas" panose="020B0609020204030204" pitchFamily="49" charset="0"/>
              </a:rPr>
              <a:t>)</a:t>
            </a:r>
          </a:p>
          <a:p>
            <a:r>
              <a:rPr lang="bin-NG" sz="1600" dirty="0">
                <a:solidFill>
                  <a:srgbClr val="569CD6"/>
                </a:solidFill>
                <a:latin typeface="Consolas" panose="020B0609020204030204" pitchFamily="49" charset="0"/>
              </a:rPr>
              <a:t>const</a:t>
            </a:r>
            <a:r>
              <a:rPr lang="bin-NG" sz="1600" dirty="0">
                <a:solidFill>
                  <a:srgbClr val="D4D4D4"/>
                </a:solidFill>
                <a:latin typeface="Consolas" panose="020B0609020204030204" pitchFamily="49" charset="0"/>
              </a:rPr>
              <a:t> </a:t>
            </a:r>
            <a:r>
              <a:rPr lang="bin-NG" sz="1600" dirty="0">
                <a:solidFill>
                  <a:srgbClr val="9CDCFE"/>
                </a:solidFill>
                <a:latin typeface="Consolas" panose="020B0609020204030204" pitchFamily="49" charset="0"/>
              </a:rPr>
              <a:t>bodyParser</a:t>
            </a:r>
            <a:r>
              <a:rPr lang="bin-NG" sz="1600" dirty="0">
                <a:solidFill>
                  <a:srgbClr val="D4D4D4"/>
                </a:solidFill>
                <a:latin typeface="Consolas" panose="020B0609020204030204" pitchFamily="49" charset="0"/>
              </a:rPr>
              <a:t> = </a:t>
            </a:r>
            <a:r>
              <a:rPr lang="bin-NG" sz="1600" dirty="0">
                <a:solidFill>
                  <a:srgbClr val="DCDCAA"/>
                </a:solidFill>
                <a:latin typeface="Consolas" panose="020B0609020204030204" pitchFamily="49" charset="0"/>
              </a:rPr>
              <a:t>require</a:t>
            </a:r>
            <a:r>
              <a:rPr lang="bin-NG" sz="1600" dirty="0">
                <a:solidFill>
                  <a:srgbClr val="D4D4D4"/>
                </a:solidFill>
                <a:latin typeface="Consolas" panose="020B0609020204030204" pitchFamily="49" charset="0"/>
              </a:rPr>
              <a:t>(</a:t>
            </a:r>
            <a:r>
              <a:rPr lang="bin-NG" sz="1600" dirty="0">
                <a:solidFill>
                  <a:srgbClr val="CE9178"/>
                </a:solidFill>
                <a:latin typeface="Consolas" panose="020B0609020204030204" pitchFamily="49" charset="0"/>
              </a:rPr>
              <a:t>'body-parser'</a:t>
            </a:r>
            <a:r>
              <a:rPr lang="bin-NG" sz="1600" dirty="0">
                <a:solidFill>
                  <a:srgbClr val="D4D4D4"/>
                </a:solidFill>
                <a:latin typeface="Consolas" panose="020B0609020204030204" pitchFamily="49" charset="0"/>
              </a:rPr>
              <a:t>)</a:t>
            </a:r>
          </a:p>
          <a:p>
            <a:r>
              <a:rPr lang="bin-NG" sz="1600" dirty="0">
                <a:solidFill>
                  <a:srgbClr val="569CD6"/>
                </a:solidFill>
                <a:latin typeface="Consolas" panose="020B0609020204030204" pitchFamily="49" charset="0"/>
              </a:rPr>
              <a:t>const</a:t>
            </a:r>
            <a:r>
              <a:rPr lang="bin-NG" sz="1600" dirty="0">
                <a:solidFill>
                  <a:srgbClr val="D4D4D4"/>
                </a:solidFill>
                <a:latin typeface="Consolas" panose="020B0609020204030204" pitchFamily="49" charset="0"/>
              </a:rPr>
              <a:t> </a:t>
            </a:r>
            <a:r>
              <a:rPr lang="bin-NG" sz="1600" dirty="0">
                <a:solidFill>
                  <a:srgbClr val="9CDCFE"/>
                </a:solidFill>
                <a:latin typeface="Consolas" panose="020B0609020204030204" pitchFamily="49" charset="0"/>
              </a:rPr>
              <a:t>app</a:t>
            </a:r>
            <a:r>
              <a:rPr lang="bin-NG" sz="1600" dirty="0">
                <a:solidFill>
                  <a:srgbClr val="D4D4D4"/>
                </a:solidFill>
                <a:latin typeface="Consolas" panose="020B0609020204030204" pitchFamily="49" charset="0"/>
              </a:rPr>
              <a:t> = </a:t>
            </a:r>
            <a:r>
              <a:rPr lang="bin-NG" sz="1600" dirty="0">
                <a:solidFill>
                  <a:srgbClr val="DCDCAA"/>
                </a:solidFill>
                <a:latin typeface="Consolas" panose="020B0609020204030204" pitchFamily="49" charset="0"/>
              </a:rPr>
              <a:t>express</a:t>
            </a:r>
            <a:r>
              <a:rPr lang="bin-NG" sz="1600" dirty="0">
                <a:solidFill>
                  <a:srgbClr val="D4D4D4"/>
                </a:solidFill>
                <a:latin typeface="Consolas" panose="020B0609020204030204" pitchFamily="49" charset="0"/>
              </a:rPr>
              <a:t>()</a:t>
            </a:r>
          </a:p>
          <a:p>
            <a:br>
              <a:rPr lang="bin-NG" sz="1600" dirty="0">
                <a:solidFill>
                  <a:srgbClr val="D4D4D4"/>
                </a:solidFill>
                <a:latin typeface="Consolas" panose="020B0609020204030204" pitchFamily="49" charset="0"/>
              </a:rPr>
            </a:br>
            <a:r>
              <a:rPr lang="bin-NG" sz="1600" dirty="0">
                <a:solidFill>
                  <a:srgbClr val="9CDCFE"/>
                </a:solidFill>
                <a:latin typeface="Consolas" panose="020B0609020204030204" pitchFamily="49" charset="0"/>
              </a:rPr>
              <a:t>app</a:t>
            </a:r>
            <a:r>
              <a:rPr lang="bin-NG" sz="1600" dirty="0">
                <a:solidFill>
                  <a:srgbClr val="D4D4D4"/>
                </a:solidFill>
                <a:latin typeface="Consolas" panose="020B0609020204030204" pitchFamily="49" charset="0"/>
              </a:rPr>
              <a:t>.</a:t>
            </a:r>
            <a:r>
              <a:rPr lang="bin-NG" sz="1600" dirty="0">
                <a:solidFill>
                  <a:srgbClr val="DCDCAA"/>
                </a:solidFill>
                <a:latin typeface="Consolas" panose="020B0609020204030204" pitchFamily="49" charset="0"/>
              </a:rPr>
              <a:t>use</a:t>
            </a:r>
            <a:r>
              <a:rPr lang="bin-NG" sz="1600" dirty="0">
                <a:solidFill>
                  <a:srgbClr val="D4D4D4"/>
                </a:solidFill>
                <a:latin typeface="Consolas" panose="020B0609020204030204" pitchFamily="49" charset="0"/>
              </a:rPr>
              <a:t>(</a:t>
            </a:r>
            <a:r>
              <a:rPr lang="bin-NG" sz="1600" dirty="0">
                <a:solidFill>
                  <a:srgbClr val="9CDCFE"/>
                </a:solidFill>
                <a:latin typeface="Consolas" panose="020B0609020204030204" pitchFamily="49" charset="0"/>
              </a:rPr>
              <a:t>bodyParser</a:t>
            </a:r>
            <a:r>
              <a:rPr lang="bin-NG" sz="1600" dirty="0">
                <a:solidFill>
                  <a:srgbClr val="D4D4D4"/>
                </a:solidFill>
                <a:latin typeface="Consolas" panose="020B0609020204030204" pitchFamily="49" charset="0"/>
              </a:rPr>
              <a:t>.</a:t>
            </a:r>
            <a:r>
              <a:rPr lang="bin-NG" sz="1600" dirty="0">
                <a:solidFill>
                  <a:srgbClr val="DCDCAA"/>
                </a:solidFill>
                <a:latin typeface="Consolas" panose="020B0609020204030204" pitchFamily="49" charset="0"/>
              </a:rPr>
              <a:t>urlencoded</a:t>
            </a:r>
            <a:r>
              <a:rPr lang="bin-NG" sz="1600" dirty="0">
                <a:solidFill>
                  <a:srgbClr val="D4D4D4"/>
                </a:solidFill>
                <a:latin typeface="Consolas" panose="020B0609020204030204" pitchFamily="49" charset="0"/>
              </a:rPr>
              <a:t>({</a:t>
            </a:r>
            <a:r>
              <a:rPr lang="bin-NG" sz="1600" dirty="0">
                <a:solidFill>
                  <a:srgbClr val="9CDCFE"/>
                </a:solidFill>
                <a:latin typeface="Consolas" panose="020B0609020204030204" pitchFamily="49" charset="0"/>
              </a:rPr>
              <a:t>extended:</a:t>
            </a:r>
            <a:r>
              <a:rPr lang="bin-NG" sz="1600" dirty="0">
                <a:solidFill>
                  <a:srgbClr val="D4D4D4"/>
                </a:solidFill>
                <a:latin typeface="Consolas" panose="020B0609020204030204" pitchFamily="49" charset="0"/>
              </a:rPr>
              <a:t> </a:t>
            </a:r>
            <a:r>
              <a:rPr lang="bin-NG" sz="1600" dirty="0">
                <a:solidFill>
                  <a:srgbClr val="569CD6"/>
                </a:solidFill>
                <a:latin typeface="Consolas" panose="020B0609020204030204" pitchFamily="49" charset="0"/>
              </a:rPr>
              <a:t>true</a:t>
            </a:r>
            <a:r>
              <a:rPr lang="bin-NG" sz="1600" dirty="0">
                <a:solidFill>
                  <a:srgbClr val="D4D4D4"/>
                </a:solidFill>
                <a:latin typeface="Consolas" panose="020B0609020204030204" pitchFamily="49" charset="0"/>
              </a:rPr>
              <a:t>}))</a:t>
            </a:r>
          </a:p>
          <a:p>
            <a:r>
              <a:rPr lang="bin-NG" sz="1600" dirty="0">
                <a:solidFill>
                  <a:srgbClr val="9CDCFE"/>
                </a:solidFill>
                <a:latin typeface="Consolas" panose="020B0609020204030204" pitchFamily="49" charset="0"/>
              </a:rPr>
              <a:t>app</a:t>
            </a:r>
            <a:r>
              <a:rPr lang="bin-NG" sz="1600" dirty="0">
                <a:solidFill>
                  <a:srgbClr val="D4D4D4"/>
                </a:solidFill>
                <a:latin typeface="Consolas" panose="020B0609020204030204" pitchFamily="49" charset="0"/>
              </a:rPr>
              <a:t>.</a:t>
            </a:r>
            <a:r>
              <a:rPr lang="bin-NG" sz="1600" dirty="0">
                <a:solidFill>
                  <a:srgbClr val="DCDCAA"/>
                </a:solidFill>
                <a:latin typeface="Consolas" panose="020B0609020204030204" pitchFamily="49" charset="0"/>
              </a:rPr>
              <a:t>use</a:t>
            </a:r>
            <a:r>
              <a:rPr lang="bin-NG" sz="1600" dirty="0">
                <a:solidFill>
                  <a:srgbClr val="D4D4D4"/>
                </a:solidFill>
                <a:latin typeface="Consolas" panose="020B0609020204030204" pitchFamily="49" charset="0"/>
              </a:rPr>
              <a:t>(</a:t>
            </a:r>
            <a:r>
              <a:rPr lang="bin-NG" sz="1600" dirty="0">
                <a:solidFill>
                  <a:srgbClr val="9CDCFE"/>
                </a:solidFill>
                <a:latin typeface="Consolas" panose="020B0609020204030204" pitchFamily="49" charset="0"/>
              </a:rPr>
              <a:t>express</a:t>
            </a:r>
            <a:r>
              <a:rPr lang="bin-NG" sz="1600" dirty="0">
                <a:solidFill>
                  <a:srgbClr val="D4D4D4"/>
                </a:solidFill>
                <a:latin typeface="Consolas" panose="020B0609020204030204" pitchFamily="49" charset="0"/>
              </a:rPr>
              <a:t>.</a:t>
            </a:r>
            <a:r>
              <a:rPr lang="bin-NG" sz="1600" dirty="0">
                <a:solidFill>
                  <a:srgbClr val="DCDCAA"/>
                </a:solidFill>
                <a:latin typeface="Consolas" panose="020B0609020204030204" pitchFamily="49" charset="0"/>
              </a:rPr>
              <a:t>static</a:t>
            </a:r>
            <a:r>
              <a:rPr lang="bin-NG" sz="1600" dirty="0">
                <a:solidFill>
                  <a:srgbClr val="D4D4D4"/>
                </a:solidFill>
                <a:latin typeface="Consolas" panose="020B0609020204030204" pitchFamily="49" charset="0"/>
              </a:rPr>
              <a:t>(</a:t>
            </a:r>
            <a:r>
              <a:rPr lang="bin-NG" sz="1600" dirty="0">
                <a:solidFill>
                  <a:srgbClr val="9CDCFE"/>
                </a:solidFill>
                <a:latin typeface="Consolas" panose="020B0609020204030204" pitchFamily="49" charset="0"/>
              </a:rPr>
              <a:t>path</a:t>
            </a:r>
            <a:r>
              <a:rPr lang="bin-NG" sz="1600" dirty="0">
                <a:solidFill>
                  <a:srgbClr val="D4D4D4"/>
                </a:solidFill>
                <a:latin typeface="Consolas" panose="020B0609020204030204" pitchFamily="49" charset="0"/>
              </a:rPr>
              <a:t>.</a:t>
            </a:r>
            <a:r>
              <a:rPr lang="bin-NG" sz="1600" dirty="0">
                <a:solidFill>
                  <a:srgbClr val="DCDCAA"/>
                </a:solidFill>
                <a:latin typeface="Consolas" panose="020B0609020204030204" pitchFamily="49" charset="0"/>
              </a:rPr>
              <a:t>join</a:t>
            </a:r>
            <a:r>
              <a:rPr lang="bin-NG" sz="1600" dirty="0">
                <a:solidFill>
                  <a:srgbClr val="D4D4D4"/>
                </a:solidFill>
                <a:latin typeface="Consolas" panose="020B0609020204030204" pitchFamily="49" charset="0"/>
              </a:rPr>
              <a:t>(</a:t>
            </a:r>
            <a:r>
              <a:rPr lang="bin-NG" sz="1600" dirty="0">
                <a:solidFill>
                  <a:srgbClr val="9CDCFE"/>
                </a:solidFill>
                <a:latin typeface="Consolas" panose="020B0609020204030204" pitchFamily="49" charset="0"/>
              </a:rPr>
              <a:t>__dirname</a:t>
            </a:r>
            <a:r>
              <a:rPr lang="bin-NG" sz="1600" dirty="0">
                <a:solidFill>
                  <a:srgbClr val="D4D4D4"/>
                </a:solidFill>
                <a:latin typeface="Consolas" panose="020B0609020204030204" pitchFamily="49" charset="0"/>
              </a:rPr>
              <a:t>, </a:t>
            </a:r>
            <a:r>
              <a:rPr lang="bin-NG" sz="1600" dirty="0">
                <a:solidFill>
                  <a:srgbClr val="CE9178"/>
                </a:solidFill>
                <a:latin typeface="Consolas" panose="020B0609020204030204" pitchFamily="49" charset="0"/>
              </a:rPr>
              <a:t>'public'</a:t>
            </a:r>
            <a:r>
              <a:rPr lang="bin-NG" sz="1600" dirty="0">
                <a:solidFill>
                  <a:srgbClr val="D4D4D4"/>
                </a:solidFill>
                <a:latin typeface="Consolas" panose="020B0609020204030204" pitchFamily="49" charset="0"/>
              </a:rPr>
              <a:t>)))</a:t>
            </a:r>
          </a:p>
          <a:p>
            <a:br>
              <a:rPr lang="bin-NG" sz="1600" dirty="0">
                <a:solidFill>
                  <a:srgbClr val="D4D4D4"/>
                </a:solidFill>
                <a:latin typeface="Consolas" panose="020B0609020204030204" pitchFamily="49" charset="0"/>
              </a:rPr>
            </a:br>
            <a:r>
              <a:rPr lang="bin-NG" sz="1600" dirty="0">
                <a:solidFill>
                  <a:srgbClr val="9CDCFE"/>
                </a:solidFill>
                <a:latin typeface="Consolas" panose="020B0609020204030204" pitchFamily="49" charset="0"/>
              </a:rPr>
              <a:t>app</a:t>
            </a:r>
            <a:r>
              <a:rPr lang="bin-NG" sz="1600" dirty="0">
                <a:solidFill>
                  <a:srgbClr val="D4D4D4"/>
                </a:solidFill>
                <a:latin typeface="Consolas" panose="020B0609020204030204" pitchFamily="49" charset="0"/>
              </a:rPr>
              <a:t>.</a:t>
            </a:r>
            <a:r>
              <a:rPr lang="bin-NG" sz="1600" dirty="0">
                <a:solidFill>
                  <a:srgbClr val="DCDCAA"/>
                </a:solidFill>
                <a:latin typeface="Consolas" panose="020B0609020204030204" pitchFamily="49" charset="0"/>
              </a:rPr>
              <a:t>get</a:t>
            </a:r>
            <a:r>
              <a:rPr lang="bin-NG" sz="1600" dirty="0">
                <a:solidFill>
                  <a:srgbClr val="D4D4D4"/>
                </a:solidFill>
                <a:latin typeface="Consolas" panose="020B0609020204030204" pitchFamily="49" charset="0"/>
              </a:rPr>
              <a:t>(</a:t>
            </a:r>
            <a:r>
              <a:rPr lang="bin-NG" sz="1600" dirty="0">
                <a:solidFill>
                  <a:srgbClr val="CE9178"/>
                </a:solidFill>
                <a:latin typeface="Consolas" panose="020B0609020204030204" pitchFamily="49" charset="0"/>
              </a:rPr>
              <a:t>'/form'</a:t>
            </a:r>
            <a:r>
              <a:rPr lang="bin-NG" sz="1600" dirty="0">
                <a:solidFill>
                  <a:srgbClr val="D4D4D4"/>
                </a:solidFill>
                <a:latin typeface="Consolas" panose="020B0609020204030204" pitchFamily="49" charset="0"/>
              </a:rPr>
              <a:t>, (</a:t>
            </a:r>
            <a:r>
              <a:rPr lang="bin-NG" sz="1600" dirty="0">
                <a:solidFill>
                  <a:srgbClr val="9CDCFE"/>
                </a:solidFill>
                <a:latin typeface="Consolas" panose="020B0609020204030204" pitchFamily="49" charset="0"/>
              </a:rPr>
              <a:t>req</a:t>
            </a:r>
            <a:r>
              <a:rPr lang="bin-NG" sz="1600" dirty="0">
                <a:solidFill>
                  <a:srgbClr val="D4D4D4"/>
                </a:solidFill>
                <a:latin typeface="Consolas" panose="020B0609020204030204" pitchFamily="49" charset="0"/>
              </a:rPr>
              <a:t>, </a:t>
            </a:r>
            <a:r>
              <a:rPr lang="bin-NG" sz="1600" dirty="0">
                <a:solidFill>
                  <a:srgbClr val="9CDCFE"/>
                </a:solidFill>
                <a:latin typeface="Consolas" panose="020B0609020204030204" pitchFamily="49" charset="0"/>
              </a:rPr>
              <a:t>res</a:t>
            </a:r>
            <a:r>
              <a:rPr lang="bin-NG" sz="1600" dirty="0">
                <a:solidFill>
                  <a:srgbClr val="D4D4D4"/>
                </a:solidFill>
                <a:latin typeface="Consolas" panose="020B0609020204030204" pitchFamily="49" charset="0"/>
              </a:rPr>
              <a:t>) </a:t>
            </a:r>
            <a:r>
              <a:rPr lang="bin-NG" sz="1600" dirty="0">
                <a:solidFill>
                  <a:srgbClr val="569CD6"/>
                </a:solidFill>
                <a:latin typeface="Consolas" panose="020B0609020204030204" pitchFamily="49" charset="0"/>
              </a:rPr>
              <a:t>=&gt;</a:t>
            </a:r>
            <a:r>
              <a:rPr lang="bin-NG" sz="1600" dirty="0">
                <a:solidFill>
                  <a:srgbClr val="D4D4D4"/>
                </a:solidFill>
                <a:latin typeface="Consolas" panose="020B0609020204030204" pitchFamily="49" charset="0"/>
              </a:rPr>
              <a:t> {</a:t>
            </a:r>
          </a:p>
          <a:p>
            <a:r>
              <a:rPr lang="bin-NG" sz="1600" dirty="0">
                <a:solidFill>
                  <a:srgbClr val="D4D4D4"/>
                </a:solidFill>
                <a:latin typeface="Consolas" panose="020B0609020204030204" pitchFamily="49" charset="0"/>
              </a:rPr>
              <a:t>            </a:t>
            </a:r>
            <a:r>
              <a:rPr lang="bin-NG" sz="1600" dirty="0">
                <a:solidFill>
                  <a:srgbClr val="9CDCFE"/>
                </a:solidFill>
                <a:latin typeface="Consolas" panose="020B0609020204030204" pitchFamily="49" charset="0"/>
              </a:rPr>
              <a:t>res</a:t>
            </a:r>
            <a:r>
              <a:rPr lang="bin-NG" sz="1600" dirty="0">
                <a:solidFill>
                  <a:srgbClr val="D4D4D4"/>
                </a:solidFill>
                <a:latin typeface="Consolas" panose="020B0609020204030204" pitchFamily="49" charset="0"/>
              </a:rPr>
              <a:t>.</a:t>
            </a:r>
            <a:r>
              <a:rPr lang="bin-NG" sz="1600" dirty="0">
                <a:solidFill>
                  <a:srgbClr val="DCDCAA"/>
                </a:solidFill>
                <a:latin typeface="Consolas" panose="020B0609020204030204" pitchFamily="49" charset="0"/>
              </a:rPr>
              <a:t>send</a:t>
            </a:r>
            <a:r>
              <a:rPr lang="bin-NG" sz="1600" dirty="0">
                <a:solidFill>
                  <a:srgbClr val="D4D4D4"/>
                </a:solidFill>
                <a:latin typeface="Consolas" panose="020B0609020204030204" pitchFamily="49" charset="0"/>
              </a:rPr>
              <a:t>((</a:t>
            </a:r>
            <a:r>
              <a:rPr lang="bin-NG" sz="1600" dirty="0">
                <a:solidFill>
                  <a:srgbClr val="CE9178"/>
                </a:solidFill>
                <a:latin typeface="Consolas" panose="020B0609020204030204" pitchFamily="49" charset="0"/>
              </a:rPr>
              <a:t>`&lt;html&gt;&lt;body&gt;</a:t>
            </a:r>
            <a:endParaRPr lang="bin-NG" sz="1600" dirty="0">
              <a:solidFill>
                <a:srgbClr val="D4D4D4"/>
              </a:solidFill>
              <a:latin typeface="Consolas" panose="020B0609020204030204" pitchFamily="49" charset="0"/>
            </a:endParaRPr>
          </a:p>
          <a:p>
            <a:r>
              <a:rPr lang="bin-NG" sz="1600" dirty="0">
                <a:solidFill>
                  <a:srgbClr val="CE9178"/>
                </a:solidFill>
                <a:latin typeface="Consolas" panose="020B0609020204030204" pitchFamily="49" charset="0"/>
              </a:rPr>
              <a:t>                &lt;form method="POST" action="/proc"&gt;</a:t>
            </a:r>
            <a:endParaRPr lang="bin-NG" sz="1600" dirty="0">
              <a:solidFill>
                <a:srgbClr val="D4D4D4"/>
              </a:solidFill>
              <a:latin typeface="Consolas" panose="020B0609020204030204" pitchFamily="49" charset="0"/>
            </a:endParaRPr>
          </a:p>
          <a:p>
            <a:r>
              <a:rPr lang="bin-NG" sz="1600" dirty="0">
                <a:solidFill>
                  <a:srgbClr val="CE9178"/>
                </a:solidFill>
                <a:latin typeface="Consolas" panose="020B0609020204030204" pitchFamily="49" charset="0"/>
              </a:rPr>
              <a:t>                &lt;input type="text" name="user" placeholder"Di tu nombre"&gt;</a:t>
            </a:r>
            <a:endParaRPr lang="bin-NG" sz="1600" dirty="0">
              <a:solidFill>
                <a:srgbClr val="D4D4D4"/>
              </a:solidFill>
              <a:latin typeface="Consolas" panose="020B0609020204030204" pitchFamily="49" charset="0"/>
            </a:endParaRPr>
          </a:p>
          <a:p>
            <a:r>
              <a:rPr lang="bin-NG" sz="1600" dirty="0">
                <a:solidFill>
                  <a:srgbClr val="CE9178"/>
                </a:solidFill>
                <a:latin typeface="Consolas" panose="020B0609020204030204" pitchFamily="49" charset="0"/>
              </a:rPr>
              <a:t>                &lt;button type="submit"&gt;Enviar&lt;/button&gt;</a:t>
            </a:r>
            <a:endParaRPr lang="bin-NG" sz="1600" dirty="0">
              <a:solidFill>
                <a:srgbClr val="D4D4D4"/>
              </a:solidFill>
              <a:latin typeface="Consolas" panose="020B0609020204030204" pitchFamily="49" charset="0"/>
            </a:endParaRPr>
          </a:p>
          <a:p>
            <a:r>
              <a:rPr lang="bin-NG" sz="1600" dirty="0">
                <a:solidFill>
                  <a:srgbClr val="CE9178"/>
                </a:solidFill>
                <a:latin typeface="Consolas" panose="020B0609020204030204" pitchFamily="49" charset="0"/>
              </a:rPr>
              <a:t>                &lt;/form&gt;</a:t>
            </a:r>
            <a:endParaRPr lang="bin-NG" sz="1600" dirty="0">
              <a:solidFill>
                <a:srgbClr val="D4D4D4"/>
              </a:solidFill>
              <a:latin typeface="Consolas" panose="020B0609020204030204" pitchFamily="49" charset="0"/>
            </a:endParaRPr>
          </a:p>
          <a:p>
            <a:r>
              <a:rPr lang="bin-NG" sz="1600" dirty="0">
                <a:solidFill>
                  <a:srgbClr val="CE9178"/>
                </a:solidFill>
                <a:latin typeface="Consolas" panose="020B0609020204030204" pitchFamily="49" charset="0"/>
              </a:rPr>
              <a:t>            &lt;/body&gt;&lt;/html&gt;`</a:t>
            </a:r>
            <a:r>
              <a:rPr lang="bin-NG" sz="1600" dirty="0">
                <a:solidFill>
                  <a:srgbClr val="D4D4D4"/>
                </a:solidFill>
                <a:latin typeface="Consolas" panose="020B0609020204030204" pitchFamily="49" charset="0"/>
              </a:rPr>
              <a:t>))</a:t>
            </a:r>
          </a:p>
          <a:p>
            <a:r>
              <a:rPr lang="bin-NG" sz="1600" dirty="0">
                <a:solidFill>
                  <a:srgbClr val="D4D4D4"/>
                </a:solidFill>
                <a:latin typeface="Consolas" panose="020B0609020204030204" pitchFamily="49" charset="0"/>
              </a:rPr>
              <a:t>})</a:t>
            </a:r>
          </a:p>
          <a:p>
            <a:br>
              <a:rPr lang="bin-NG" sz="1600" dirty="0">
                <a:solidFill>
                  <a:srgbClr val="D4D4D4"/>
                </a:solidFill>
                <a:latin typeface="Consolas" panose="020B0609020204030204" pitchFamily="49" charset="0"/>
              </a:rPr>
            </a:br>
            <a:r>
              <a:rPr lang="bin-NG" sz="1600" dirty="0">
                <a:solidFill>
                  <a:srgbClr val="9CDCFE"/>
                </a:solidFill>
                <a:latin typeface="Consolas" panose="020B0609020204030204" pitchFamily="49" charset="0"/>
              </a:rPr>
              <a:t>app</a:t>
            </a:r>
            <a:r>
              <a:rPr lang="bin-NG" sz="1600" dirty="0">
                <a:solidFill>
                  <a:srgbClr val="D4D4D4"/>
                </a:solidFill>
                <a:latin typeface="Consolas" panose="020B0609020204030204" pitchFamily="49" charset="0"/>
              </a:rPr>
              <a:t>.</a:t>
            </a:r>
            <a:r>
              <a:rPr lang="bin-NG" sz="1600" dirty="0">
                <a:solidFill>
                  <a:srgbClr val="DCDCAA"/>
                </a:solidFill>
                <a:latin typeface="Consolas" panose="020B0609020204030204" pitchFamily="49" charset="0"/>
              </a:rPr>
              <a:t>post</a:t>
            </a:r>
            <a:r>
              <a:rPr lang="bin-NG" sz="1600" dirty="0">
                <a:solidFill>
                  <a:srgbClr val="D4D4D4"/>
                </a:solidFill>
                <a:latin typeface="Consolas" panose="020B0609020204030204" pitchFamily="49" charset="0"/>
              </a:rPr>
              <a:t>(</a:t>
            </a:r>
            <a:r>
              <a:rPr lang="bin-NG" sz="1600" dirty="0">
                <a:solidFill>
                  <a:srgbClr val="CE9178"/>
                </a:solidFill>
                <a:latin typeface="Consolas" panose="020B0609020204030204" pitchFamily="49" charset="0"/>
              </a:rPr>
              <a:t>'/proc'</a:t>
            </a:r>
            <a:r>
              <a:rPr lang="bin-NG" sz="1600" dirty="0">
                <a:solidFill>
                  <a:srgbClr val="D4D4D4"/>
                </a:solidFill>
                <a:latin typeface="Consolas" panose="020B0609020204030204" pitchFamily="49" charset="0"/>
              </a:rPr>
              <a:t>, (</a:t>
            </a:r>
            <a:r>
              <a:rPr lang="bin-NG" sz="1600" dirty="0">
                <a:solidFill>
                  <a:srgbClr val="9CDCFE"/>
                </a:solidFill>
                <a:latin typeface="Consolas" panose="020B0609020204030204" pitchFamily="49" charset="0"/>
              </a:rPr>
              <a:t>req</a:t>
            </a:r>
            <a:r>
              <a:rPr lang="bin-NG" sz="1600" dirty="0">
                <a:solidFill>
                  <a:srgbClr val="D4D4D4"/>
                </a:solidFill>
                <a:latin typeface="Consolas" panose="020B0609020204030204" pitchFamily="49" charset="0"/>
              </a:rPr>
              <a:t>, </a:t>
            </a:r>
            <a:r>
              <a:rPr lang="bin-NG" sz="1600" dirty="0">
                <a:solidFill>
                  <a:srgbClr val="9CDCFE"/>
                </a:solidFill>
                <a:latin typeface="Consolas" panose="020B0609020204030204" pitchFamily="49" charset="0"/>
              </a:rPr>
              <a:t>res</a:t>
            </a:r>
            <a:r>
              <a:rPr lang="bin-NG" sz="1600" dirty="0">
                <a:solidFill>
                  <a:srgbClr val="D4D4D4"/>
                </a:solidFill>
                <a:latin typeface="Consolas" panose="020B0609020204030204" pitchFamily="49" charset="0"/>
              </a:rPr>
              <a:t>) </a:t>
            </a:r>
            <a:r>
              <a:rPr lang="bin-NG" sz="1600" dirty="0">
                <a:solidFill>
                  <a:srgbClr val="569CD6"/>
                </a:solidFill>
                <a:latin typeface="Consolas" panose="020B0609020204030204" pitchFamily="49" charset="0"/>
              </a:rPr>
              <a:t>=&gt;</a:t>
            </a:r>
            <a:r>
              <a:rPr lang="bin-NG" sz="1600" dirty="0">
                <a:solidFill>
                  <a:srgbClr val="D4D4D4"/>
                </a:solidFill>
                <a:latin typeface="Consolas" panose="020B0609020204030204" pitchFamily="49" charset="0"/>
              </a:rPr>
              <a:t> {</a:t>
            </a:r>
          </a:p>
          <a:p>
            <a:r>
              <a:rPr lang="bin-NG" sz="1600" dirty="0">
                <a:solidFill>
                  <a:srgbClr val="D4D4D4"/>
                </a:solidFill>
                <a:latin typeface="Consolas" panose="020B0609020204030204" pitchFamily="49" charset="0"/>
              </a:rPr>
              <a:t>    </a:t>
            </a:r>
            <a:r>
              <a:rPr lang="bin-NG" sz="1600" dirty="0">
                <a:solidFill>
                  <a:srgbClr val="9CDCFE"/>
                </a:solidFill>
                <a:latin typeface="Consolas" panose="020B0609020204030204" pitchFamily="49" charset="0"/>
              </a:rPr>
              <a:t>res</a:t>
            </a:r>
            <a:r>
              <a:rPr lang="bin-NG" sz="1600" dirty="0">
                <a:solidFill>
                  <a:srgbClr val="D4D4D4"/>
                </a:solidFill>
                <a:latin typeface="Consolas" panose="020B0609020204030204" pitchFamily="49" charset="0"/>
              </a:rPr>
              <a:t>.</a:t>
            </a:r>
            <a:r>
              <a:rPr lang="bin-NG" sz="1600" dirty="0">
                <a:solidFill>
                  <a:srgbClr val="DCDCAA"/>
                </a:solidFill>
                <a:latin typeface="Consolas" panose="020B0609020204030204" pitchFamily="49" charset="0"/>
              </a:rPr>
              <a:t>send</a:t>
            </a:r>
            <a:r>
              <a:rPr lang="bin-NG" sz="1600" dirty="0">
                <a:solidFill>
                  <a:srgbClr val="D4D4D4"/>
                </a:solidFill>
                <a:latin typeface="Consolas" panose="020B0609020204030204" pitchFamily="49" charset="0"/>
              </a:rPr>
              <a:t>(</a:t>
            </a:r>
            <a:r>
              <a:rPr lang="bin-NG" sz="1600" dirty="0">
                <a:solidFill>
                  <a:srgbClr val="CE9178"/>
                </a:solidFill>
                <a:latin typeface="Consolas" panose="020B0609020204030204" pitchFamily="49" charset="0"/>
              </a:rPr>
              <a:t>`Gracias por su envío </a:t>
            </a:r>
            <a:r>
              <a:rPr lang="bin-NG" sz="1600" dirty="0">
                <a:solidFill>
                  <a:srgbClr val="569CD6"/>
                </a:solidFill>
                <a:latin typeface="Consolas" panose="020B0609020204030204" pitchFamily="49" charset="0"/>
              </a:rPr>
              <a:t>${</a:t>
            </a:r>
            <a:r>
              <a:rPr lang="bin-NG" sz="1600" dirty="0">
                <a:solidFill>
                  <a:srgbClr val="9CDCFE"/>
                </a:solidFill>
                <a:latin typeface="Consolas" panose="020B0609020204030204" pitchFamily="49" charset="0"/>
              </a:rPr>
              <a:t>req</a:t>
            </a:r>
            <a:r>
              <a:rPr lang="bin-NG" sz="1600" dirty="0">
                <a:solidFill>
                  <a:srgbClr val="D4D4D4"/>
                </a:solidFill>
                <a:latin typeface="Consolas" panose="020B0609020204030204" pitchFamily="49" charset="0"/>
              </a:rPr>
              <a:t>.</a:t>
            </a:r>
            <a:r>
              <a:rPr lang="bin-NG" sz="1600" dirty="0">
                <a:solidFill>
                  <a:srgbClr val="9CDCFE"/>
                </a:solidFill>
                <a:latin typeface="Consolas" panose="020B0609020204030204" pitchFamily="49" charset="0"/>
              </a:rPr>
              <a:t>body</a:t>
            </a:r>
            <a:r>
              <a:rPr lang="bin-NG" sz="1600" dirty="0">
                <a:solidFill>
                  <a:srgbClr val="D4D4D4"/>
                </a:solidFill>
                <a:latin typeface="Consolas" panose="020B0609020204030204" pitchFamily="49" charset="0"/>
              </a:rPr>
              <a:t>.</a:t>
            </a:r>
            <a:r>
              <a:rPr lang="bin-NG" sz="1600" dirty="0">
                <a:solidFill>
                  <a:srgbClr val="9CDCFE"/>
                </a:solidFill>
                <a:latin typeface="Consolas" panose="020B0609020204030204" pitchFamily="49" charset="0"/>
              </a:rPr>
              <a:t>user</a:t>
            </a:r>
            <a:r>
              <a:rPr lang="bin-NG" sz="1600" dirty="0">
                <a:solidFill>
                  <a:srgbClr val="569CD6"/>
                </a:solidFill>
                <a:latin typeface="Consolas" panose="020B0609020204030204" pitchFamily="49" charset="0"/>
              </a:rPr>
              <a:t>}</a:t>
            </a:r>
            <a:r>
              <a:rPr lang="bin-NG" sz="1600" dirty="0">
                <a:solidFill>
                  <a:srgbClr val="CE9178"/>
                </a:solidFill>
                <a:latin typeface="Consolas" panose="020B0609020204030204" pitchFamily="49" charset="0"/>
              </a:rPr>
              <a:t>`</a:t>
            </a:r>
            <a:r>
              <a:rPr lang="bin-NG" sz="1600" dirty="0">
                <a:solidFill>
                  <a:srgbClr val="D4D4D4"/>
                </a:solidFill>
                <a:latin typeface="Consolas" panose="020B0609020204030204" pitchFamily="49" charset="0"/>
              </a:rPr>
              <a:t>)</a:t>
            </a:r>
          </a:p>
          <a:p>
            <a:r>
              <a:rPr lang="bin-NG" sz="1600" dirty="0">
                <a:solidFill>
                  <a:srgbClr val="D4D4D4"/>
                </a:solidFill>
                <a:latin typeface="Consolas" panose="020B0609020204030204" pitchFamily="49" charset="0"/>
              </a:rPr>
              <a:t>})</a:t>
            </a:r>
          </a:p>
          <a:p>
            <a:br>
              <a:rPr lang="bin-NG" sz="1600" dirty="0">
                <a:solidFill>
                  <a:srgbClr val="D4D4D4"/>
                </a:solidFill>
                <a:latin typeface="Consolas" panose="020B0609020204030204" pitchFamily="49" charset="0"/>
              </a:rPr>
            </a:br>
            <a:r>
              <a:rPr lang="bin-NG" sz="1600" dirty="0">
                <a:solidFill>
                  <a:srgbClr val="9CDCFE"/>
                </a:solidFill>
                <a:latin typeface="Consolas" panose="020B0609020204030204" pitchFamily="49" charset="0"/>
              </a:rPr>
              <a:t>app</a:t>
            </a:r>
            <a:r>
              <a:rPr lang="bin-NG" sz="1600" dirty="0">
                <a:solidFill>
                  <a:srgbClr val="D4D4D4"/>
                </a:solidFill>
                <a:latin typeface="Consolas" panose="020B0609020204030204" pitchFamily="49" charset="0"/>
              </a:rPr>
              <a:t>.</a:t>
            </a:r>
            <a:r>
              <a:rPr lang="bin-NG" sz="1600" dirty="0">
                <a:solidFill>
                  <a:srgbClr val="DCDCAA"/>
                </a:solidFill>
                <a:latin typeface="Consolas" panose="020B0609020204030204" pitchFamily="49" charset="0"/>
              </a:rPr>
              <a:t>listen</a:t>
            </a:r>
            <a:r>
              <a:rPr lang="bin-NG" sz="1600" dirty="0">
                <a:solidFill>
                  <a:srgbClr val="D4D4D4"/>
                </a:solidFill>
                <a:latin typeface="Consolas" panose="020B0609020204030204" pitchFamily="49" charset="0"/>
              </a:rPr>
              <a:t>(</a:t>
            </a:r>
            <a:r>
              <a:rPr lang="bin-NG" sz="1600" dirty="0">
                <a:solidFill>
                  <a:srgbClr val="B5CEA8"/>
                </a:solidFill>
                <a:latin typeface="Consolas" panose="020B0609020204030204" pitchFamily="49" charset="0"/>
              </a:rPr>
              <a:t>8000</a:t>
            </a:r>
            <a:r>
              <a:rPr lang="bin-NG" sz="1600" dirty="0">
                <a:solidFill>
                  <a:srgbClr val="D4D4D4"/>
                </a:solidFill>
                <a:latin typeface="Consolas" panose="020B0609020204030204" pitchFamily="49" charset="0"/>
              </a:rPr>
              <a:t>)</a:t>
            </a:r>
          </a:p>
        </p:txBody>
      </p:sp>
      <p:sp>
        <p:nvSpPr>
          <p:cNvPr id="30" name="Rectángulo 29">
            <a:extLst>
              <a:ext uri="{FF2B5EF4-FFF2-40B4-BE49-F238E27FC236}">
                <a16:creationId xmlns:a16="http://schemas.microsoft.com/office/drawing/2014/main" id="{C28C7E74-C48E-4DEB-9432-E297AC618654}"/>
              </a:ext>
            </a:extLst>
          </p:cNvPr>
          <p:cNvSpPr/>
          <p:nvPr/>
        </p:nvSpPr>
        <p:spPr>
          <a:xfrm>
            <a:off x="0" y="-16026"/>
            <a:ext cx="12192000" cy="791199"/>
          </a:xfrm>
          <a:prstGeom prst="rect">
            <a:avLst/>
          </a:prstGeom>
          <a:solidFill>
            <a:srgbClr val="3C4E5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4" name="Título 7">
            <a:extLst>
              <a:ext uri="{FF2B5EF4-FFF2-40B4-BE49-F238E27FC236}">
                <a16:creationId xmlns:a16="http://schemas.microsoft.com/office/drawing/2014/main" id="{EF2E8E2B-7A7A-4D9F-BEE8-F52C16855C1F}"/>
              </a:ext>
            </a:extLst>
          </p:cNvPr>
          <p:cNvSpPr txBox="1">
            <a:spLocks/>
          </p:cNvSpPr>
          <p:nvPr/>
        </p:nvSpPr>
        <p:spPr>
          <a:xfrm rot="-60000">
            <a:off x="8607591" y="221081"/>
            <a:ext cx="3079644" cy="1291797"/>
          </a:xfrm>
          <a:prstGeom prst="ellipse">
            <a:avLst/>
          </a:prstGeom>
          <a:solidFill>
            <a:srgbClr val="262626"/>
          </a:solidFill>
          <a:ln w="174625" cmpd="thinThick">
            <a:solidFill>
              <a:srgbClr val="262626"/>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sz="2400" b="1" dirty="0">
                <a:solidFill>
                  <a:srgbClr val="FFFFFF"/>
                </a:solidFill>
              </a:rPr>
              <a:t>Ejemplo de POST</a:t>
            </a:r>
            <a:endParaRPr lang="es-ES" sz="2400" dirty="0">
              <a:solidFill>
                <a:srgbClr val="FFFFFF"/>
              </a:solidFill>
            </a:endParaRPr>
          </a:p>
        </p:txBody>
      </p:sp>
    </p:spTree>
    <p:extLst>
      <p:ext uri="{BB962C8B-B14F-4D97-AF65-F5344CB8AC3E}">
        <p14:creationId xmlns:p14="http://schemas.microsoft.com/office/powerpoint/2010/main" val="2304799524"/>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3C4E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Título 7">
            <a:extLst>
              <a:ext uri="{FF2B5EF4-FFF2-40B4-BE49-F238E27FC236}">
                <a16:creationId xmlns:a16="http://schemas.microsoft.com/office/drawing/2014/main" id="{00DEE77A-2BF5-42FF-A925-24EF8D0C954B}"/>
              </a:ext>
            </a:extLst>
          </p:cNvPr>
          <p:cNvSpPr>
            <a:spLocks noGrp="1"/>
          </p:cNvSpPr>
          <p:nvPr>
            <p:ph type="title"/>
          </p:nvPr>
        </p:nvSpPr>
        <p:spPr>
          <a:xfrm>
            <a:off x="637381" y="1855475"/>
            <a:ext cx="2752354" cy="2709275"/>
          </a:xfrm>
          <a:prstGeom prst="ellipse">
            <a:avLst/>
          </a:prstGeom>
          <a:solidFill>
            <a:srgbClr val="262626"/>
          </a:solidFill>
          <a:ln w="174625" cmpd="thinThick">
            <a:solidFill>
              <a:srgbClr val="262626"/>
            </a:solidFill>
          </a:ln>
        </p:spPr>
        <p:txBody>
          <a:bodyPr anchor="ctr">
            <a:normAutofit/>
          </a:bodyPr>
          <a:lstStyle/>
          <a:p>
            <a:pPr algn="ctr"/>
            <a:r>
              <a:rPr lang="es-ES" sz="2400" dirty="0">
                <a:solidFill>
                  <a:schemeClr val="bg1"/>
                </a:solidFill>
              </a:rPr>
              <a:t>Express: formularios y POST</a:t>
            </a:r>
            <a:endParaRPr lang="es-ES" sz="2400" b="1" dirty="0">
              <a:solidFill>
                <a:schemeClr val="bg1"/>
              </a:solidFill>
            </a:endParaRPr>
          </a:p>
        </p:txBody>
      </p:sp>
      <p:sp>
        <p:nvSpPr>
          <p:cNvPr id="5" name="CuadroTexto 4">
            <a:extLst>
              <a:ext uri="{FF2B5EF4-FFF2-40B4-BE49-F238E27FC236}">
                <a16:creationId xmlns:a16="http://schemas.microsoft.com/office/drawing/2014/main" id="{8B08E079-0DB7-478C-A829-3A6473E31543}"/>
              </a:ext>
            </a:extLst>
          </p:cNvPr>
          <p:cNvSpPr txBox="1"/>
          <p:nvPr/>
        </p:nvSpPr>
        <p:spPr>
          <a:xfrm>
            <a:off x="7715168" y="1276535"/>
            <a:ext cx="2742305" cy="646331"/>
          </a:xfrm>
          <a:prstGeom prst="rect">
            <a:avLst/>
          </a:prstGeom>
          <a:noFill/>
        </p:spPr>
        <p:txBody>
          <a:bodyPr wrap="square" rtlCol="0">
            <a:spAutoFit/>
          </a:bodyPr>
          <a:lstStyle/>
          <a:p>
            <a:r>
              <a:rPr lang="es-ES" dirty="0"/>
              <a:t>métodos incluidos en el paquete </a:t>
            </a:r>
            <a:r>
              <a:rPr lang="en-US" b="1" i="1" dirty="0"/>
              <a:t>formidable</a:t>
            </a:r>
          </a:p>
        </p:txBody>
      </p:sp>
      <p:sp>
        <p:nvSpPr>
          <p:cNvPr id="6" name="CuadroTexto 5">
            <a:extLst>
              <a:ext uri="{FF2B5EF4-FFF2-40B4-BE49-F238E27FC236}">
                <a16:creationId xmlns:a16="http://schemas.microsoft.com/office/drawing/2014/main" id="{1F679DC7-805F-44A0-ACD4-37259336E326}"/>
              </a:ext>
            </a:extLst>
          </p:cNvPr>
          <p:cNvSpPr txBox="1"/>
          <p:nvPr/>
        </p:nvSpPr>
        <p:spPr>
          <a:xfrm>
            <a:off x="3953104" y="2373032"/>
            <a:ext cx="5829300" cy="646331"/>
          </a:xfrm>
          <a:prstGeom prst="rect">
            <a:avLst/>
          </a:prstGeom>
          <a:noFill/>
        </p:spPr>
        <p:txBody>
          <a:bodyPr wrap="square" rtlCol="0">
            <a:spAutoFit/>
          </a:bodyPr>
          <a:lstStyle/>
          <a:p>
            <a:r>
              <a:rPr lang="es-ES" dirty="0"/>
              <a:t>Es necesario incluirlo en la lista de dependencias del proyecto (fichero </a:t>
            </a:r>
            <a:r>
              <a:rPr lang="bin-NG" dirty="0"/>
              <a:t>package.json</a:t>
            </a:r>
            <a:r>
              <a:rPr lang="es-ES" dirty="0"/>
              <a:t>)  </a:t>
            </a:r>
          </a:p>
        </p:txBody>
      </p:sp>
      <p:sp>
        <p:nvSpPr>
          <p:cNvPr id="7" name="Rectángulo 6">
            <a:extLst>
              <a:ext uri="{FF2B5EF4-FFF2-40B4-BE49-F238E27FC236}">
                <a16:creationId xmlns:a16="http://schemas.microsoft.com/office/drawing/2014/main" id="{2D22E4DC-FAFE-46FC-BD8C-836378D0350B}"/>
              </a:ext>
            </a:extLst>
          </p:cNvPr>
          <p:cNvSpPr/>
          <p:nvPr/>
        </p:nvSpPr>
        <p:spPr>
          <a:xfrm>
            <a:off x="7572604" y="2898673"/>
            <a:ext cx="2590800" cy="646331"/>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r>
              <a:rPr lang="bin-NG" dirty="0"/>
              <a:t>dependencies": {</a:t>
            </a:r>
          </a:p>
          <a:p>
            <a:r>
              <a:rPr lang="bin-NG" dirty="0"/>
              <a:t>“formidable”: “1.x”, …</a:t>
            </a:r>
          </a:p>
        </p:txBody>
      </p:sp>
      <p:sp>
        <p:nvSpPr>
          <p:cNvPr id="9" name="CuadroTexto 8">
            <a:extLst>
              <a:ext uri="{FF2B5EF4-FFF2-40B4-BE49-F238E27FC236}">
                <a16:creationId xmlns:a16="http://schemas.microsoft.com/office/drawing/2014/main" id="{06D90F29-4B8A-4766-89AB-B93EF17C4B4F}"/>
              </a:ext>
            </a:extLst>
          </p:cNvPr>
          <p:cNvSpPr txBox="1"/>
          <p:nvPr/>
        </p:nvSpPr>
        <p:spPr>
          <a:xfrm>
            <a:off x="3953104" y="3545003"/>
            <a:ext cx="2205860" cy="369332"/>
          </a:xfrm>
          <a:prstGeom prst="rect">
            <a:avLst/>
          </a:prstGeom>
          <a:noFill/>
        </p:spPr>
        <p:txBody>
          <a:bodyPr wrap="none" rtlCol="0">
            <a:spAutoFit/>
          </a:bodyPr>
          <a:lstStyle/>
          <a:p>
            <a:r>
              <a:rPr lang="es-ES" dirty="0"/>
              <a:t>Y ejecutar </a:t>
            </a:r>
            <a:r>
              <a:rPr lang="en-US" i="1" noProof="1"/>
              <a:t>npm install</a:t>
            </a:r>
          </a:p>
        </p:txBody>
      </p:sp>
      <p:sp>
        <p:nvSpPr>
          <p:cNvPr id="10" name="CuadroTexto 9">
            <a:extLst>
              <a:ext uri="{FF2B5EF4-FFF2-40B4-BE49-F238E27FC236}">
                <a16:creationId xmlns:a16="http://schemas.microsoft.com/office/drawing/2014/main" id="{DC0041EF-6595-44FF-8C32-4BCA31851947}"/>
              </a:ext>
            </a:extLst>
          </p:cNvPr>
          <p:cNvSpPr txBox="1"/>
          <p:nvPr/>
        </p:nvSpPr>
        <p:spPr>
          <a:xfrm>
            <a:off x="5621567" y="3914335"/>
            <a:ext cx="5508944" cy="369332"/>
          </a:xfrm>
          <a:prstGeom prst="rect">
            <a:avLst/>
          </a:prstGeom>
          <a:noFill/>
        </p:spPr>
        <p:txBody>
          <a:bodyPr wrap="none" rtlCol="0">
            <a:spAutoFit/>
          </a:bodyPr>
          <a:lstStyle/>
          <a:p>
            <a:r>
              <a:rPr lang="es-ES" dirty="0"/>
              <a:t>(o instalarlo directamente en el interfaz de Visual Studio)</a:t>
            </a:r>
          </a:p>
        </p:txBody>
      </p:sp>
      <p:sp>
        <p:nvSpPr>
          <p:cNvPr id="11" name="CuadroTexto 10">
            <a:extLst>
              <a:ext uri="{FF2B5EF4-FFF2-40B4-BE49-F238E27FC236}">
                <a16:creationId xmlns:a16="http://schemas.microsoft.com/office/drawing/2014/main" id="{0717BFAD-A6B2-4C1F-B75F-97B526A1E4DD}"/>
              </a:ext>
            </a:extLst>
          </p:cNvPr>
          <p:cNvSpPr txBox="1"/>
          <p:nvPr/>
        </p:nvSpPr>
        <p:spPr>
          <a:xfrm>
            <a:off x="3953106" y="4614978"/>
            <a:ext cx="4673599" cy="646331"/>
          </a:xfrm>
          <a:prstGeom prst="rect">
            <a:avLst/>
          </a:prstGeom>
          <a:noFill/>
        </p:spPr>
        <p:txBody>
          <a:bodyPr wrap="square" rtlCol="0">
            <a:spAutoFit/>
          </a:bodyPr>
          <a:lstStyle/>
          <a:p>
            <a:r>
              <a:rPr lang="es-ES" dirty="0"/>
              <a:t>Así podremos hacer el correspondiente </a:t>
            </a:r>
            <a:r>
              <a:rPr lang="en-US" b="1" i="1" dirty="0"/>
              <a:t>require</a:t>
            </a:r>
            <a:r>
              <a:rPr lang="es-ES" dirty="0"/>
              <a:t> para disponer de un </a:t>
            </a:r>
            <a:r>
              <a:rPr lang="es-ES" b="1" dirty="0"/>
              <a:t>objeto </a:t>
            </a:r>
            <a:r>
              <a:rPr lang="en-US" b="1" i="1" dirty="0"/>
              <a:t>formidable</a:t>
            </a:r>
            <a:endParaRPr lang="es-ES" b="1" dirty="0"/>
          </a:p>
        </p:txBody>
      </p:sp>
      <p:sp>
        <p:nvSpPr>
          <p:cNvPr id="12" name="Rectángulo 11">
            <a:extLst>
              <a:ext uri="{FF2B5EF4-FFF2-40B4-BE49-F238E27FC236}">
                <a16:creationId xmlns:a16="http://schemas.microsoft.com/office/drawing/2014/main" id="{17AE215C-4C70-4B2D-B69A-57C8DF1E9729}"/>
              </a:ext>
            </a:extLst>
          </p:cNvPr>
          <p:cNvSpPr/>
          <p:nvPr/>
        </p:nvSpPr>
        <p:spPr>
          <a:xfrm>
            <a:off x="6971459" y="5437302"/>
            <a:ext cx="3793090" cy="369332"/>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r>
              <a:rPr lang="bin-NG" dirty="0"/>
              <a:t>let formidable = require('formidable');</a:t>
            </a:r>
          </a:p>
        </p:txBody>
      </p:sp>
      <p:sp>
        <p:nvSpPr>
          <p:cNvPr id="14" name="Rectángulo 13">
            <a:extLst>
              <a:ext uri="{FF2B5EF4-FFF2-40B4-BE49-F238E27FC236}">
                <a16:creationId xmlns:a16="http://schemas.microsoft.com/office/drawing/2014/main" id="{EB61E74E-B36E-4450-A63A-9A1FEBEC5FA4}"/>
              </a:ext>
            </a:extLst>
          </p:cNvPr>
          <p:cNvSpPr/>
          <p:nvPr/>
        </p:nvSpPr>
        <p:spPr>
          <a:xfrm>
            <a:off x="3953104" y="1276535"/>
            <a:ext cx="2399010" cy="646331"/>
          </a:xfrm>
          <a:prstGeom prst="rect">
            <a:avLst/>
          </a:prstGeom>
        </p:spPr>
        <p:txBody>
          <a:bodyPr wrap="square">
            <a:spAutoFit/>
          </a:bodyPr>
          <a:lstStyle/>
          <a:p>
            <a:r>
              <a:rPr lang="es-ES" dirty="0"/>
              <a:t>Una alternativa para procesar datos </a:t>
            </a:r>
            <a:r>
              <a:rPr lang="es-ES" b="1" dirty="0"/>
              <a:t>POST</a:t>
            </a:r>
            <a:endParaRPr lang="es-ES" dirty="0"/>
          </a:p>
        </p:txBody>
      </p:sp>
      <p:cxnSp>
        <p:nvCxnSpPr>
          <p:cNvPr id="16" name="Conector recto de flecha 15">
            <a:extLst>
              <a:ext uri="{FF2B5EF4-FFF2-40B4-BE49-F238E27FC236}">
                <a16:creationId xmlns:a16="http://schemas.microsoft.com/office/drawing/2014/main" id="{DCEEAEEC-9B85-46F1-8969-1FC86456F1A2}"/>
              </a:ext>
            </a:extLst>
          </p:cNvPr>
          <p:cNvCxnSpPr>
            <a:stCxn id="14" idx="3"/>
            <a:endCxn id="5" idx="1"/>
          </p:cNvCxnSpPr>
          <p:nvPr/>
        </p:nvCxnSpPr>
        <p:spPr>
          <a:xfrm>
            <a:off x="6352115" y="1599700"/>
            <a:ext cx="136305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996873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3C4E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Título 7">
            <a:extLst>
              <a:ext uri="{FF2B5EF4-FFF2-40B4-BE49-F238E27FC236}">
                <a16:creationId xmlns:a16="http://schemas.microsoft.com/office/drawing/2014/main" id="{00DEE77A-2BF5-42FF-A925-24EF8D0C954B}"/>
              </a:ext>
            </a:extLst>
          </p:cNvPr>
          <p:cNvSpPr>
            <a:spLocks noGrp="1"/>
          </p:cNvSpPr>
          <p:nvPr>
            <p:ph type="title"/>
          </p:nvPr>
        </p:nvSpPr>
        <p:spPr>
          <a:xfrm>
            <a:off x="637381" y="1855475"/>
            <a:ext cx="2752354" cy="2709275"/>
          </a:xfrm>
          <a:prstGeom prst="ellipse">
            <a:avLst/>
          </a:prstGeom>
          <a:solidFill>
            <a:srgbClr val="262626"/>
          </a:solidFill>
          <a:ln w="174625" cmpd="thinThick">
            <a:solidFill>
              <a:srgbClr val="262626"/>
            </a:solidFill>
          </a:ln>
        </p:spPr>
        <p:txBody>
          <a:bodyPr anchor="ctr">
            <a:normAutofit/>
          </a:bodyPr>
          <a:lstStyle/>
          <a:p>
            <a:pPr algn="ctr"/>
            <a:r>
              <a:rPr lang="es-ES" sz="2400" dirty="0">
                <a:solidFill>
                  <a:schemeClr val="bg1"/>
                </a:solidFill>
              </a:rPr>
              <a:t>POST: paquete formidable</a:t>
            </a:r>
            <a:endParaRPr lang="es-ES" sz="2400" b="1" dirty="0">
              <a:solidFill>
                <a:schemeClr val="bg1"/>
              </a:solidFill>
            </a:endParaRPr>
          </a:p>
        </p:txBody>
      </p:sp>
      <p:sp>
        <p:nvSpPr>
          <p:cNvPr id="5" name="CuadroTexto 4">
            <a:extLst>
              <a:ext uri="{FF2B5EF4-FFF2-40B4-BE49-F238E27FC236}">
                <a16:creationId xmlns:a16="http://schemas.microsoft.com/office/drawing/2014/main" id="{C89CEE88-0EA6-4557-AEF7-BD6734DA49D2}"/>
              </a:ext>
            </a:extLst>
          </p:cNvPr>
          <p:cNvSpPr txBox="1"/>
          <p:nvPr/>
        </p:nvSpPr>
        <p:spPr>
          <a:xfrm>
            <a:off x="3932662" y="1313881"/>
            <a:ext cx="7340599" cy="646331"/>
          </a:xfrm>
          <a:prstGeom prst="rect">
            <a:avLst/>
          </a:prstGeom>
          <a:noFill/>
        </p:spPr>
        <p:txBody>
          <a:bodyPr wrap="square" rtlCol="0">
            <a:spAutoFit/>
          </a:bodyPr>
          <a:lstStyle/>
          <a:p>
            <a:r>
              <a:rPr lang="es-ES" dirty="0"/>
              <a:t>El  objeto </a:t>
            </a:r>
            <a:r>
              <a:rPr lang="en-US" i="1" dirty="0"/>
              <a:t>formidable </a:t>
            </a:r>
            <a:r>
              <a:rPr lang="es-ES" dirty="0"/>
              <a:t>dispone del método </a:t>
            </a:r>
            <a:r>
              <a:rPr lang="es-ES" b="1" i="1" noProof="1"/>
              <a:t>IncomingForm()</a:t>
            </a:r>
            <a:r>
              <a:rPr lang="es-ES" dirty="0"/>
              <a:t> para crear un </a:t>
            </a:r>
            <a:r>
              <a:rPr lang="es-ES" b="1" dirty="0"/>
              <a:t>objeto </a:t>
            </a:r>
            <a:r>
              <a:rPr lang="en-US" b="1" i="1" dirty="0"/>
              <a:t>form</a:t>
            </a:r>
            <a:r>
              <a:rPr lang="es-ES" b="1" dirty="0"/>
              <a:t> </a:t>
            </a:r>
            <a:r>
              <a:rPr lang="es-ES" dirty="0"/>
              <a:t>cuyo </a:t>
            </a:r>
            <a:r>
              <a:rPr lang="es-ES" b="1" dirty="0"/>
              <a:t>método </a:t>
            </a:r>
            <a:r>
              <a:rPr lang="en-US" b="1" i="1" dirty="0"/>
              <a:t>parse()</a:t>
            </a:r>
            <a:r>
              <a:rPr lang="es-ES" b="1" dirty="0"/>
              <a:t> </a:t>
            </a:r>
            <a:r>
              <a:rPr lang="es-ES" dirty="0"/>
              <a:t>permite procesar datos </a:t>
            </a:r>
            <a:r>
              <a:rPr lang="es-ES" b="1" dirty="0"/>
              <a:t>POST</a:t>
            </a:r>
            <a:r>
              <a:rPr lang="es-ES" dirty="0"/>
              <a:t> </a:t>
            </a:r>
          </a:p>
        </p:txBody>
      </p:sp>
      <p:sp>
        <p:nvSpPr>
          <p:cNvPr id="6" name="Rectángulo 5">
            <a:extLst>
              <a:ext uri="{FF2B5EF4-FFF2-40B4-BE49-F238E27FC236}">
                <a16:creationId xmlns:a16="http://schemas.microsoft.com/office/drawing/2014/main" id="{46D87270-4AE3-4E07-8207-63F10DCA514B}"/>
              </a:ext>
            </a:extLst>
          </p:cNvPr>
          <p:cNvSpPr/>
          <p:nvPr/>
        </p:nvSpPr>
        <p:spPr>
          <a:xfrm>
            <a:off x="3845874" y="2228469"/>
            <a:ext cx="7514173" cy="3416320"/>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r>
              <a:rPr lang="es-ES" noProof="1"/>
              <a:t>app.post('/SubmitHelloPost', function (request, response) {</a:t>
            </a:r>
          </a:p>
          <a:p>
            <a:pPr lvl="1"/>
            <a:r>
              <a:rPr lang="es-ES" noProof="1"/>
              <a:t>if (request.method.toLowerCase() == 'post') {</a:t>
            </a:r>
          </a:p>
          <a:p>
            <a:pPr lvl="2"/>
            <a:r>
              <a:rPr lang="es-ES" noProof="1"/>
              <a:t>// parse form data</a:t>
            </a:r>
          </a:p>
          <a:p>
            <a:pPr lvl="2"/>
            <a:r>
              <a:rPr lang="es-ES" noProof="1"/>
              <a:t>var </a:t>
            </a:r>
            <a:r>
              <a:rPr lang="es-ES" b="1" noProof="1"/>
              <a:t>form</a:t>
            </a:r>
            <a:r>
              <a:rPr lang="es-ES" noProof="1"/>
              <a:t> = </a:t>
            </a:r>
            <a:r>
              <a:rPr lang="es-ES" b="1" noProof="1"/>
              <a:t>new formidable.IncomingForm();</a:t>
            </a:r>
          </a:p>
          <a:p>
            <a:pPr lvl="2"/>
            <a:r>
              <a:rPr lang="es-ES" b="1" noProof="1"/>
              <a:t>form.parse</a:t>
            </a:r>
            <a:r>
              <a:rPr lang="es-ES" noProof="1"/>
              <a:t>(request, function (err, </a:t>
            </a:r>
            <a:r>
              <a:rPr lang="es-ES" b="1" noProof="1"/>
              <a:t>fields</a:t>
            </a:r>
            <a:r>
              <a:rPr lang="es-ES" noProof="1"/>
              <a:t>) {</a:t>
            </a:r>
          </a:p>
          <a:p>
            <a:pPr lvl="3"/>
            <a:r>
              <a:rPr lang="es-ES" noProof="1"/>
              <a:t>response.writeHead(200, { 'Content-Type': 'text/html' });</a:t>
            </a:r>
          </a:p>
          <a:p>
            <a:pPr lvl="3"/>
            <a:r>
              <a:rPr lang="es-ES" noProof="1"/>
              <a:t>response.write('Hello ' + </a:t>
            </a:r>
            <a:r>
              <a:rPr lang="es-ES" b="1" noProof="1"/>
              <a:t>fields.userName</a:t>
            </a:r>
            <a:r>
              <a:rPr lang="es-ES" noProof="1"/>
              <a:t> + '!&lt;br /&gt;');</a:t>
            </a:r>
          </a:p>
          <a:p>
            <a:pPr lvl="3"/>
            <a:r>
              <a:rPr lang="es-ES" noProof="1"/>
              <a:t>response.end('Have a POST great day!');</a:t>
            </a:r>
          </a:p>
          <a:p>
            <a:pPr lvl="3"/>
            <a:r>
              <a:rPr lang="es-ES" noProof="1"/>
              <a:t>console.log('Handled request from ' + fields.userName);</a:t>
            </a:r>
          </a:p>
          <a:p>
            <a:pPr lvl="2"/>
            <a:r>
              <a:rPr lang="es-ES" noProof="1"/>
              <a:t>});</a:t>
            </a:r>
          </a:p>
          <a:p>
            <a:pPr lvl="1"/>
            <a:r>
              <a:rPr lang="es-ES" noProof="1"/>
              <a:t>}</a:t>
            </a:r>
          </a:p>
          <a:p>
            <a:r>
              <a:rPr lang="es-ES" noProof="1"/>
              <a:t>});</a:t>
            </a:r>
          </a:p>
        </p:txBody>
      </p:sp>
      <p:sp>
        <p:nvSpPr>
          <p:cNvPr id="7" name="CuadroTexto 6">
            <a:extLst>
              <a:ext uri="{FF2B5EF4-FFF2-40B4-BE49-F238E27FC236}">
                <a16:creationId xmlns:a16="http://schemas.microsoft.com/office/drawing/2014/main" id="{873E50A2-40F0-4D60-9EC7-476DC8803228}"/>
              </a:ext>
            </a:extLst>
          </p:cNvPr>
          <p:cNvSpPr txBox="1"/>
          <p:nvPr/>
        </p:nvSpPr>
        <p:spPr>
          <a:xfrm>
            <a:off x="6539917" y="5079869"/>
            <a:ext cx="4554381" cy="923330"/>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i="1" dirty="0"/>
              <a:t>parse</a:t>
            </a:r>
            <a:r>
              <a:rPr lang="es-ES" i="1" dirty="0"/>
              <a:t>()</a:t>
            </a:r>
            <a:r>
              <a:rPr lang="es-ES" dirty="0"/>
              <a:t> tiene como parámetro una función </a:t>
            </a:r>
            <a:r>
              <a:rPr lang="en-US" i="1" dirty="0"/>
              <a:t>callback</a:t>
            </a:r>
            <a:r>
              <a:rPr lang="es-ES" dirty="0"/>
              <a:t> cuyo 2º parámetro es el objeto formado por los campos del formulario</a:t>
            </a:r>
          </a:p>
        </p:txBody>
      </p:sp>
    </p:spTree>
    <p:extLst>
      <p:ext uri="{BB962C8B-B14F-4D97-AF65-F5344CB8AC3E}">
        <p14:creationId xmlns:p14="http://schemas.microsoft.com/office/powerpoint/2010/main" val="3661509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3C4E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Título 7">
            <a:extLst>
              <a:ext uri="{FF2B5EF4-FFF2-40B4-BE49-F238E27FC236}">
                <a16:creationId xmlns:a16="http://schemas.microsoft.com/office/drawing/2014/main" id="{00DEE77A-2BF5-42FF-A925-24EF8D0C954B}"/>
              </a:ext>
            </a:extLst>
          </p:cNvPr>
          <p:cNvSpPr>
            <a:spLocks noGrp="1"/>
          </p:cNvSpPr>
          <p:nvPr>
            <p:ph type="title"/>
          </p:nvPr>
        </p:nvSpPr>
        <p:spPr>
          <a:xfrm>
            <a:off x="637381" y="1855475"/>
            <a:ext cx="2752354" cy="2709275"/>
          </a:xfrm>
          <a:prstGeom prst="ellipse">
            <a:avLst/>
          </a:prstGeom>
          <a:solidFill>
            <a:srgbClr val="262626"/>
          </a:solidFill>
          <a:ln w="174625" cmpd="thinThick">
            <a:solidFill>
              <a:srgbClr val="262626"/>
            </a:solidFill>
          </a:ln>
        </p:spPr>
        <p:txBody>
          <a:bodyPr anchor="ctr">
            <a:normAutofit/>
          </a:bodyPr>
          <a:lstStyle/>
          <a:p>
            <a:pPr algn="ctr"/>
            <a:r>
              <a:rPr lang="es-ES" sz="2400" dirty="0">
                <a:solidFill>
                  <a:schemeClr val="bg1"/>
                </a:solidFill>
              </a:rPr>
              <a:t>Sobrescritura de métodos</a:t>
            </a:r>
            <a:endParaRPr lang="es-ES" sz="2400" b="1" dirty="0">
              <a:solidFill>
                <a:schemeClr val="bg1"/>
              </a:solidFill>
            </a:endParaRPr>
          </a:p>
        </p:txBody>
      </p:sp>
      <p:sp>
        <p:nvSpPr>
          <p:cNvPr id="5" name="Rectángulo 4">
            <a:extLst>
              <a:ext uri="{FF2B5EF4-FFF2-40B4-BE49-F238E27FC236}">
                <a16:creationId xmlns:a16="http://schemas.microsoft.com/office/drawing/2014/main" id="{32CFB28E-66F4-4E5E-9AC8-DA0F92DF6054}"/>
              </a:ext>
            </a:extLst>
          </p:cNvPr>
          <p:cNvSpPr/>
          <p:nvPr/>
        </p:nvSpPr>
        <p:spPr>
          <a:xfrm>
            <a:off x="4089245" y="5215653"/>
            <a:ext cx="5905500" cy="830997"/>
          </a:xfrm>
          <a:prstGeom prst="rect">
            <a:avLst/>
          </a:prstGeom>
        </p:spPr>
        <p:txBody>
          <a:bodyPr wrap="square">
            <a:spAutoFit/>
          </a:bodyPr>
          <a:lstStyle/>
          <a:p>
            <a:r>
              <a:rPr lang="es-ES" sz="1600" dirty="0"/>
              <a:t>PUT y DELETE podrían encapsularse en GET,  siempre que no necesiten llevar información en el </a:t>
            </a:r>
            <a:r>
              <a:rPr lang="en-US" sz="1600" dirty="0"/>
              <a:t>body</a:t>
            </a:r>
            <a:r>
              <a:rPr lang="es-ES" sz="1600" dirty="0"/>
              <a:t>, pero es bastante antinatural y pueden no funcionar con caches mal diseñadas</a:t>
            </a:r>
          </a:p>
        </p:txBody>
      </p:sp>
      <p:sp>
        <p:nvSpPr>
          <p:cNvPr id="6" name="Rectángulo 5">
            <a:extLst>
              <a:ext uri="{FF2B5EF4-FFF2-40B4-BE49-F238E27FC236}">
                <a16:creationId xmlns:a16="http://schemas.microsoft.com/office/drawing/2014/main" id="{465FF7C7-03CA-4187-97BB-518ED6A8AD50}"/>
              </a:ext>
            </a:extLst>
          </p:cNvPr>
          <p:cNvSpPr/>
          <p:nvPr/>
        </p:nvSpPr>
        <p:spPr>
          <a:xfrm>
            <a:off x="3905095" y="1235172"/>
            <a:ext cx="5422900" cy="369332"/>
          </a:xfrm>
          <a:prstGeom prst="rect">
            <a:avLst/>
          </a:prstGeom>
        </p:spPr>
        <p:txBody>
          <a:bodyPr wrap="square">
            <a:spAutoFit/>
          </a:bodyPr>
          <a:lstStyle/>
          <a:p>
            <a:r>
              <a:rPr lang="es-ES" dirty="0"/>
              <a:t>Un formulario solo puede enviar GET y POST al servidor</a:t>
            </a:r>
          </a:p>
        </p:txBody>
      </p:sp>
      <p:sp>
        <p:nvSpPr>
          <p:cNvPr id="7" name="Rectángulo 6">
            <a:extLst>
              <a:ext uri="{FF2B5EF4-FFF2-40B4-BE49-F238E27FC236}">
                <a16:creationId xmlns:a16="http://schemas.microsoft.com/office/drawing/2014/main" id="{88247809-08D1-4F89-8B2C-44BC3C3E89B8}"/>
              </a:ext>
            </a:extLst>
          </p:cNvPr>
          <p:cNvSpPr/>
          <p:nvPr/>
        </p:nvSpPr>
        <p:spPr>
          <a:xfrm>
            <a:off x="3905095" y="1587675"/>
            <a:ext cx="5257800" cy="369332"/>
          </a:xfrm>
          <a:prstGeom prst="rect">
            <a:avLst/>
          </a:prstGeom>
        </p:spPr>
        <p:txBody>
          <a:bodyPr wrap="square">
            <a:spAutoFit/>
          </a:bodyPr>
          <a:lstStyle/>
          <a:p>
            <a:r>
              <a:rPr lang="es-ES" dirty="0"/>
              <a:t>Aplicaciones REST deben enviar también PUT y DELETE</a:t>
            </a:r>
          </a:p>
        </p:txBody>
      </p:sp>
      <p:sp>
        <p:nvSpPr>
          <p:cNvPr id="9" name="Rectángulo 8">
            <a:extLst>
              <a:ext uri="{FF2B5EF4-FFF2-40B4-BE49-F238E27FC236}">
                <a16:creationId xmlns:a16="http://schemas.microsoft.com/office/drawing/2014/main" id="{082896BE-A139-428D-BC05-CFA0E51230A1}"/>
              </a:ext>
            </a:extLst>
          </p:cNvPr>
          <p:cNvSpPr/>
          <p:nvPr/>
        </p:nvSpPr>
        <p:spPr>
          <a:xfrm>
            <a:off x="4089245" y="2166800"/>
            <a:ext cx="6464300" cy="369332"/>
          </a:xfrm>
          <a:prstGeom prst="rect">
            <a:avLst/>
          </a:prstGeom>
        </p:spPr>
        <p:txBody>
          <a:bodyPr wrap="square">
            <a:spAutoFit/>
          </a:bodyPr>
          <a:lstStyle/>
          <a:p>
            <a:r>
              <a:rPr lang="es-ES" dirty="0"/>
              <a:t>Para ello se utiliza la sobrescritura de métodos (</a:t>
            </a:r>
            <a:r>
              <a:rPr lang="en-US" dirty="0"/>
              <a:t>method override</a:t>
            </a:r>
            <a:r>
              <a:rPr lang="es-ES" dirty="0"/>
              <a:t>)</a:t>
            </a:r>
          </a:p>
        </p:txBody>
      </p:sp>
      <p:sp>
        <p:nvSpPr>
          <p:cNvPr id="10" name="Rectángulo 9">
            <a:extLst>
              <a:ext uri="{FF2B5EF4-FFF2-40B4-BE49-F238E27FC236}">
                <a16:creationId xmlns:a16="http://schemas.microsoft.com/office/drawing/2014/main" id="{84A79B07-F840-40A6-B112-61A8C0443A98}"/>
              </a:ext>
            </a:extLst>
          </p:cNvPr>
          <p:cNvSpPr/>
          <p:nvPr/>
        </p:nvSpPr>
        <p:spPr>
          <a:xfrm>
            <a:off x="4625820" y="3995022"/>
            <a:ext cx="5391150" cy="646331"/>
          </a:xfrm>
          <a:prstGeom prst="rect">
            <a:avLst/>
          </a:prstGeom>
        </p:spPr>
        <p:txBody>
          <a:bodyPr wrap="square">
            <a:spAutoFit/>
          </a:bodyPr>
          <a:lstStyle/>
          <a:p>
            <a:r>
              <a:rPr lang="es-ES" dirty="0"/>
              <a:t>_</a:t>
            </a:r>
            <a:r>
              <a:rPr lang="en-US" dirty="0"/>
              <a:t>method</a:t>
            </a:r>
            <a:r>
              <a:rPr lang="es-ES" dirty="0"/>
              <a:t>=PUT o _</a:t>
            </a:r>
            <a:r>
              <a:rPr lang="en-US" dirty="0"/>
              <a:t>method</a:t>
            </a:r>
            <a:r>
              <a:rPr lang="es-ES" dirty="0"/>
              <a:t>=DELETE, por convención, indican que PUT o DELETE van encapsulados POST</a:t>
            </a:r>
          </a:p>
        </p:txBody>
      </p:sp>
      <p:sp>
        <p:nvSpPr>
          <p:cNvPr id="11" name="Rectángulo 10">
            <a:extLst>
              <a:ext uri="{FF2B5EF4-FFF2-40B4-BE49-F238E27FC236}">
                <a16:creationId xmlns:a16="http://schemas.microsoft.com/office/drawing/2014/main" id="{D5F75A53-4708-4181-B74E-68867C51E5DA}"/>
              </a:ext>
            </a:extLst>
          </p:cNvPr>
          <p:cNvSpPr/>
          <p:nvPr/>
        </p:nvSpPr>
        <p:spPr>
          <a:xfrm>
            <a:off x="4438495" y="2942412"/>
            <a:ext cx="5765800" cy="646331"/>
          </a:xfrm>
          <a:prstGeom prst="rect">
            <a:avLst/>
          </a:prstGeom>
        </p:spPr>
        <p:txBody>
          <a:bodyPr wrap="square">
            <a:spAutoFit/>
          </a:bodyPr>
          <a:lstStyle/>
          <a:p>
            <a:r>
              <a:rPr lang="es-ES" dirty="0"/>
              <a:t>PUT y DELETE se encapsulan en parámetros oculto dentro de una transacción POST, con el nombre _</a:t>
            </a:r>
            <a:r>
              <a:rPr lang="en-US" dirty="0"/>
              <a:t>method</a:t>
            </a:r>
            <a:r>
              <a:rPr lang="es-ES" dirty="0"/>
              <a:t>:</a:t>
            </a:r>
          </a:p>
        </p:txBody>
      </p:sp>
      <p:cxnSp>
        <p:nvCxnSpPr>
          <p:cNvPr id="12" name="Conector angular 11">
            <a:extLst>
              <a:ext uri="{FF2B5EF4-FFF2-40B4-BE49-F238E27FC236}">
                <a16:creationId xmlns:a16="http://schemas.microsoft.com/office/drawing/2014/main" id="{0A0A95F5-FBE5-45C2-AF76-B07547A5B82E}"/>
              </a:ext>
            </a:extLst>
          </p:cNvPr>
          <p:cNvCxnSpPr>
            <a:stCxn id="7" idx="3"/>
            <a:endCxn id="9" idx="3"/>
          </p:cNvCxnSpPr>
          <p:nvPr/>
        </p:nvCxnSpPr>
        <p:spPr>
          <a:xfrm>
            <a:off x="9162895" y="1772342"/>
            <a:ext cx="1390650" cy="579125"/>
          </a:xfrm>
          <a:prstGeom prst="bentConnector3">
            <a:avLst>
              <a:gd name="adj1" fmla="val 116438"/>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Conector recto de flecha 13">
            <a:extLst>
              <a:ext uri="{FF2B5EF4-FFF2-40B4-BE49-F238E27FC236}">
                <a16:creationId xmlns:a16="http://schemas.microsoft.com/office/drawing/2014/main" id="{CDF04B19-B2CC-4305-957C-A624A5797F60}"/>
              </a:ext>
            </a:extLst>
          </p:cNvPr>
          <p:cNvCxnSpPr>
            <a:stCxn id="9" idx="2"/>
            <a:endCxn id="11" idx="0"/>
          </p:cNvCxnSpPr>
          <p:nvPr/>
        </p:nvCxnSpPr>
        <p:spPr>
          <a:xfrm>
            <a:off x="7321395" y="2536133"/>
            <a:ext cx="0" cy="4062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Conector recto de flecha 15">
            <a:extLst>
              <a:ext uri="{FF2B5EF4-FFF2-40B4-BE49-F238E27FC236}">
                <a16:creationId xmlns:a16="http://schemas.microsoft.com/office/drawing/2014/main" id="{C21075FD-783B-4B29-843B-D51791878535}"/>
              </a:ext>
            </a:extLst>
          </p:cNvPr>
          <p:cNvCxnSpPr>
            <a:stCxn id="11" idx="2"/>
            <a:endCxn id="10" idx="0"/>
          </p:cNvCxnSpPr>
          <p:nvPr/>
        </p:nvCxnSpPr>
        <p:spPr>
          <a:xfrm>
            <a:off x="7321395" y="3588743"/>
            <a:ext cx="0" cy="4062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2782008"/>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8">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448055"/>
            <a:ext cx="3414370" cy="3801257"/>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73B0E13C-CAAB-43B5-97F1-B9727B6DFE53}"/>
              </a:ext>
            </a:extLst>
          </p:cNvPr>
          <p:cNvSpPr>
            <a:spLocks noGrp="1"/>
          </p:cNvSpPr>
          <p:nvPr>
            <p:ph type="title"/>
          </p:nvPr>
        </p:nvSpPr>
        <p:spPr>
          <a:xfrm>
            <a:off x="777240" y="731519"/>
            <a:ext cx="2845191" cy="3237579"/>
          </a:xfrm>
        </p:spPr>
        <p:txBody>
          <a:bodyPr vert="horz" lIns="91440" tIns="45720" rIns="91440" bIns="45720" rtlCol="0" anchor="ctr">
            <a:normAutofit/>
          </a:bodyPr>
          <a:lstStyle/>
          <a:p>
            <a:r>
              <a:rPr lang="es-ES" sz="4000" dirty="0">
                <a:solidFill>
                  <a:schemeClr val="bg1"/>
                </a:solidFill>
              </a:rPr>
              <a:t>Formularios en el Servidor Web (2)</a:t>
            </a:r>
            <a:endParaRPr lang="es-ES" sz="3800" dirty="0">
              <a:solidFill>
                <a:schemeClr val="bg1"/>
              </a:solidFill>
            </a:endParaRPr>
          </a:p>
        </p:txBody>
      </p:sp>
      <p:sp>
        <p:nvSpPr>
          <p:cNvPr id="15" name="Rectangle 10">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19227"/>
            <a:ext cx="3414369" cy="1979852"/>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4603" y="448055"/>
            <a:ext cx="7688475" cy="5952745"/>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10" name="Graphic 5" descr="Documento">
            <a:extLst>
              <a:ext uri="{FF2B5EF4-FFF2-40B4-BE49-F238E27FC236}">
                <a16:creationId xmlns:a16="http://schemas.microsoft.com/office/drawing/2014/main" id="{D085A928-3173-4CEB-9C36-EDC28641CC5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383511" y="4532776"/>
            <a:ext cx="1632648" cy="1632648"/>
          </a:xfrm>
          <a:prstGeom prst="rect">
            <a:avLst/>
          </a:prstGeom>
        </p:spPr>
      </p:pic>
      <p:pic>
        <p:nvPicPr>
          <p:cNvPr id="12" name="Imagen 11">
            <a:extLst>
              <a:ext uri="{FF2B5EF4-FFF2-40B4-BE49-F238E27FC236}">
                <a16:creationId xmlns:a16="http://schemas.microsoft.com/office/drawing/2014/main" id="{4D0D4273-DA7C-4E32-8F40-05163DDE0267}"/>
              </a:ext>
            </a:extLst>
          </p:cNvPr>
          <p:cNvPicPr>
            <a:picLocks noChangeAspect="1"/>
          </p:cNvPicPr>
          <p:nvPr/>
        </p:nvPicPr>
        <p:blipFill>
          <a:blip r:embed="rId4"/>
          <a:stretch>
            <a:fillRect/>
          </a:stretch>
        </p:blipFill>
        <p:spPr>
          <a:xfrm>
            <a:off x="5214219" y="3364821"/>
            <a:ext cx="5287962" cy="1313395"/>
          </a:xfrm>
          <a:prstGeom prst="rect">
            <a:avLst/>
          </a:prstGeom>
        </p:spPr>
      </p:pic>
      <p:sp>
        <p:nvSpPr>
          <p:cNvPr id="18" name="CuadroTexto 17">
            <a:extLst>
              <a:ext uri="{FF2B5EF4-FFF2-40B4-BE49-F238E27FC236}">
                <a16:creationId xmlns:a16="http://schemas.microsoft.com/office/drawing/2014/main" id="{8D6BF97C-AB37-46A1-B109-49FC54B91822}"/>
              </a:ext>
            </a:extLst>
          </p:cNvPr>
          <p:cNvSpPr txBox="1"/>
          <p:nvPr/>
        </p:nvSpPr>
        <p:spPr>
          <a:xfrm>
            <a:off x="4585773" y="1388328"/>
            <a:ext cx="6544854" cy="1754326"/>
          </a:xfrm>
          <a:prstGeom prst="rect">
            <a:avLst/>
          </a:prstGeom>
          <a:noFill/>
        </p:spPr>
        <p:txBody>
          <a:bodyPr wrap="square" rtlCol="0">
            <a:spAutoFit/>
          </a:bodyPr>
          <a:lstStyle/>
          <a:p>
            <a:r>
              <a:rPr lang="es-ES" b="1" dirty="0"/>
              <a:t>Servidor Web con un formulario vía POST en Node.js.</a:t>
            </a:r>
          </a:p>
          <a:p>
            <a:r>
              <a:rPr lang="es-ES" dirty="0"/>
              <a:t>Crear un archivo JS que incluya un servidor Web capaz de responder a un formulario, que añadiremos como página web del servidor; utilizaremos nuevamente el </a:t>
            </a:r>
            <a:r>
              <a:rPr lang="en-US" i="1" dirty="0"/>
              <a:t>framework Express</a:t>
            </a:r>
            <a:r>
              <a:rPr lang="es-ES" dirty="0"/>
              <a:t>, creando en este caso la aplicación a partir de la plantilla correspondiente incluida en Visual Studio</a:t>
            </a:r>
          </a:p>
        </p:txBody>
      </p:sp>
      <p:pic>
        <p:nvPicPr>
          <p:cNvPr id="19" name="Imagen 18">
            <a:extLst>
              <a:ext uri="{FF2B5EF4-FFF2-40B4-BE49-F238E27FC236}">
                <a16:creationId xmlns:a16="http://schemas.microsoft.com/office/drawing/2014/main" id="{BDFFD1F1-1C57-4CBA-8E14-9A04D65A818D}"/>
              </a:ext>
            </a:extLst>
          </p:cNvPr>
          <p:cNvPicPr>
            <a:picLocks noChangeAspect="1"/>
          </p:cNvPicPr>
          <p:nvPr/>
        </p:nvPicPr>
        <p:blipFill>
          <a:blip r:embed="rId5"/>
          <a:stretch>
            <a:fillRect/>
          </a:stretch>
        </p:blipFill>
        <p:spPr>
          <a:xfrm>
            <a:off x="5863303" y="4900381"/>
            <a:ext cx="5267325" cy="944014"/>
          </a:xfrm>
          <a:prstGeom prst="rect">
            <a:avLst/>
          </a:prstGeom>
        </p:spPr>
      </p:pic>
      <p:cxnSp>
        <p:nvCxnSpPr>
          <p:cNvPr id="20" name="Conector angular 8">
            <a:extLst>
              <a:ext uri="{FF2B5EF4-FFF2-40B4-BE49-F238E27FC236}">
                <a16:creationId xmlns:a16="http://schemas.microsoft.com/office/drawing/2014/main" id="{0187E156-877F-472C-94A7-34B0EF22897B}"/>
              </a:ext>
            </a:extLst>
          </p:cNvPr>
          <p:cNvCxnSpPr>
            <a:stCxn id="12" idx="1"/>
            <a:endCxn id="19" idx="1"/>
          </p:cNvCxnSpPr>
          <p:nvPr/>
        </p:nvCxnSpPr>
        <p:spPr>
          <a:xfrm rot="10800000" flipH="1" flipV="1">
            <a:off x="5214219" y="4021518"/>
            <a:ext cx="649083" cy="1350870"/>
          </a:xfrm>
          <a:prstGeom prst="bentConnector3">
            <a:avLst>
              <a:gd name="adj1" fmla="val -35219"/>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Rectángulo 20">
            <a:extLst>
              <a:ext uri="{FF2B5EF4-FFF2-40B4-BE49-F238E27FC236}">
                <a16:creationId xmlns:a16="http://schemas.microsoft.com/office/drawing/2014/main" id="{13D1343B-790F-4721-97DF-750CF0E3B43E}"/>
              </a:ext>
            </a:extLst>
          </p:cNvPr>
          <p:cNvSpPr/>
          <p:nvPr/>
        </p:nvSpPr>
        <p:spPr>
          <a:xfrm>
            <a:off x="4289729" y="4258575"/>
            <a:ext cx="4201920"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es-ES" dirty="0">
                <a:hlinkClick r:id="rId6"/>
              </a:rPr>
              <a:t>http://localhost:1337/HelloFormPost.html</a:t>
            </a:r>
            <a:r>
              <a:rPr lang="es-ES" dirty="0"/>
              <a:t> </a:t>
            </a:r>
          </a:p>
        </p:txBody>
      </p:sp>
    </p:spTree>
    <p:extLst>
      <p:ext uri="{BB962C8B-B14F-4D97-AF65-F5344CB8AC3E}">
        <p14:creationId xmlns:p14="http://schemas.microsoft.com/office/powerpoint/2010/main" val="4093382162"/>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10">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5" name="Título 4">
            <a:extLst>
              <a:ext uri="{FF2B5EF4-FFF2-40B4-BE49-F238E27FC236}">
                <a16:creationId xmlns:a16="http://schemas.microsoft.com/office/drawing/2014/main" id="{88B1A5D1-26AA-45D1-9EEF-2AF48536CE1E}"/>
              </a:ext>
            </a:extLst>
          </p:cNvPr>
          <p:cNvSpPr>
            <a:spLocks noGrp="1"/>
          </p:cNvSpPr>
          <p:nvPr>
            <p:ph type="title"/>
          </p:nvPr>
        </p:nvSpPr>
        <p:spPr>
          <a:xfrm>
            <a:off x="1014141" y="1450655"/>
            <a:ext cx="3932030" cy="3956690"/>
          </a:xfrm>
        </p:spPr>
        <p:txBody>
          <a:bodyPr anchor="ctr">
            <a:normAutofit/>
          </a:bodyPr>
          <a:lstStyle/>
          <a:p>
            <a:r>
              <a:rPr lang="es-ES" sz="7400">
                <a:solidFill>
                  <a:schemeClr val="bg1"/>
                </a:solidFill>
              </a:rPr>
              <a:t>Métodos de respuesta</a:t>
            </a:r>
          </a:p>
        </p:txBody>
      </p:sp>
      <p:cxnSp>
        <p:nvCxnSpPr>
          <p:cNvPr id="24" name="Straight Connector 12">
            <a:extLst>
              <a:ext uri="{FF2B5EF4-FFF2-40B4-BE49-F238E27FC236}">
                <a16:creationId xmlns:a16="http://schemas.microsoft.com/office/drawing/2014/main" id="{067633D1-6EE6-4118-B9F0-B363477BEE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14141" y="1450655"/>
            <a:ext cx="393203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5" name="Straight Connector 14">
            <a:extLst>
              <a:ext uri="{FF2B5EF4-FFF2-40B4-BE49-F238E27FC236}">
                <a16:creationId xmlns:a16="http://schemas.microsoft.com/office/drawing/2014/main" id="{4AD7FFC6-42A9-49CB-B5E9-B3F6B038331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14141" y="5408571"/>
            <a:ext cx="393203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26" name="Marcador de contenido 5">
            <a:extLst>
              <a:ext uri="{FF2B5EF4-FFF2-40B4-BE49-F238E27FC236}">
                <a16:creationId xmlns:a16="http://schemas.microsoft.com/office/drawing/2014/main" id="{DF4DE6B7-EE6C-4AD1-BAC1-DA05664F3FCA}"/>
              </a:ext>
            </a:extLst>
          </p:cNvPr>
          <p:cNvSpPr>
            <a:spLocks noGrp="1"/>
          </p:cNvSpPr>
          <p:nvPr>
            <p:ph idx="1"/>
          </p:nvPr>
        </p:nvSpPr>
        <p:spPr>
          <a:xfrm>
            <a:off x="6096000" y="706057"/>
            <a:ext cx="5008901" cy="4973976"/>
          </a:xfrm>
        </p:spPr>
        <p:txBody>
          <a:bodyPr anchor="ctr">
            <a:normAutofit/>
          </a:bodyPr>
          <a:lstStyle/>
          <a:p>
            <a:r>
              <a:rPr lang="en-US" sz="1900" dirty="0" err="1">
                <a:solidFill>
                  <a:schemeClr val="bg1"/>
                </a:solidFill>
              </a:rPr>
              <a:t>res.download</a:t>
            </a:r>
            <a:r>
              <a:rPr lang="en-US" sz="1900" dirty="0">
                <a:solidFill>
                  <a:schemeClr val="bg1"/>
                </a:solidFill>
              </a:rPr>
              <a:t>() – </a:t>
            </a:r>
            <a:r>
              <a:rPr lang="es-ES" sz="1900" dirty="0">
                <a:solidFill>
                  <a:schemeClr val="bg1"/>
                </a:solidFill>
              </a:rPr>
              <a:t>Transfiere un fichero al navegador</a:t>
            </a:r>
          </a:p>
          <a:p>
            <a:r>
              <a:rPr lang="en-US" sz="1900" dirty="0" err="1">
                <a:solidFill>
                  <a:schemeClr val="bg1"/>
                </a:solidFill>
              </a:rPr>
              <a:t>res.end</a:t>
            </a:r>
            <a:r>
              <a:rPr lang="en-US" sz="1900" dirty="0">
                <a:solidFill>
                  <a:schemeClr val="bg1"/>
                </a:solidFill>
              </a:rPr>
              <a:t>()</a:t>
            </a:r>
          </a:p>
          <a:p>
            <a:r>
              <a:rPr lang="en-US" sz="1900" dirty="0" err="1">
                <a:solidFill>
                  <a:schemeClr val="bg1"/>
                </a:solidFill>
              </a:rPr>
              <a:t>res.json</a:t>
            </a:r>
            <a:r>
              <a:rPr lang="en-US" sz="1900" dirty="0">
                <a:solidFill>
                  <a:schemeClr val="bg1"/>
                </a:solidFill>
              </a:rPr>
              <a:t>() – </a:t>
            </a:r>
            <a:r>
              <a:rPr lang="es-ES" sz="1900" dirty="0">
                <a:solidFill>
                  <a:schemeClr val="bg1"/>
                </a:solidFill>
              </a:rPr>
              <a:t>Ajusta</a:t>
            </a:r>
            <a:r>
              <a:rPr lang="en-US" sz="1900" dirty="0">
                <a:solidFill>
                  <a:schemeClr val="bg1"/>
                </a:solidFill>
              </a:rPr>
              <a:t> undefined o null a JSON</a:t>
            </a:r>
          </a:p>
          <a:p>
            <a:r>
              <a:rPr lang="en-US" sz="1900" dirty="0" err="1">
                <a:solidFill>
                  <a:schemeClr val="bg1"/>
                </a:solidFill>
              </a:rPr>
              <a:t>res.jsonp</a:t>
            </a:r>
            <a:r>
              <a:rPr lang="en-US" sz="1900" dirty="0">
                <a:solidFill>
                  <a:schemeClr val="bg1"/>
                </a:solidFill>
              </a:rPr>
              <a:t>()</a:t>
            </a:r>
          </a:p>
          <a:p>
            <a:r>
              <a:rPr lang="en-US" sz="1900" dirty="0" err="1">
                <a:solidFill>
                  <a:schemeClr val="bg1"/>
                </a:solidFill>
              </a:rPr>
              <a:t>res.redirect</a:t>
            </a:r>
            <a:r>
              <a:rPr lang="en-US" sz="1900" dirty="0">
                <a:solidFill>
                  <a:schemeClr val="bg1"/>
                </a:solidFill>
              </a:rPr>
              <a:t>() – </a:t>
            </a:r>
            <a:r>
              <a:rPr lang="es-ES" sz="1900" dirty="0">
                <a:solidFill>
                  <a:schemeClr val="bg1"/>
                </a:solidFill>
              </a:rPr>
              <a:t>Redirección con el Código 302 por defecto</a:t>
            </a:r>
          </a:p>
          <a:p>
            <a:r>
              <a:rPr lang="en-US" sz="1900" dirty="0" err="1">
                <a:solidFill>
                  <a:schemeClr val="bg1"/>
                </a:solidFill>
              </a:rPr>
              <a:t>res.render</a:t>
            </a:r>
            <a:r>
              <a:rPr lang="en-US" sz="1900" dirty="0">
                <a:solidFill>
                  <a:schemeClr val="bg1"/>
                </a:solidFill>
              </a:rPr>
              <a:t>() – </a:t>
            </a:r>
            <a:r>
              <a:rPr lang="es-ES" sz="1900" dirty="0">
                <a:solidFill>
                  <a:schemeClr val="bg1"/>
                </a:solidFill>
              </a:rPr>
              <a:t>Pasa los datos a una plantilla</a:t>
            </a:r>
          </a:p>
          <a:p>
            <a:r>
              <a:rPr lang="en-US" sz="1900" dirty="0" err="1">
                <a:solidFill>
                  <a:schemeClr val="bg1"/>
                </a:solidFill>
              </a:rPr>
              <a:t>res.send</a:t>
            </a:r>
            <a:r>
              <a:rPr lang="en-US" sz="1900" dirty="0">
                <a:solidFill>
                  <a:schemeClr val="bg1"/>
                </a:solidFill>
              </a:rPr>
              <a:t>() – Buffers, </a:t>
            </a:r>
            <a:r>
              <a:rPr lang="es-ES" sz="1900" dirty="0">
                <a:solidFill>
                  <a:schemeClr val="bg1"/>
                </a:solidFill>
              </a:rPr>
              <a:t>objetos</a:t>
            </a:r>
            <a:r>
              <a:rPr lang="en-US" sz="1900" dirty="0">
                <a:solidFill>
                  <a:schemeClr val="bg1"/>
                </a:solidFill>
              </a:rPr>
              <a:t>, html … Content-Type </a:t>
            </a:r>
            <a:r>
              <a:rPr lang="es-ES" sz="1900" dirty="0">
                <a:solidFill>
                  <a:schemeClr val="bg1"/>
                </a:solidFill>
              </a:rPr>
              <a:t>automáticos</a:t>
            </a:r>
          </a:p>
          <a:p>
            <a:r>
              <a:rPr lang="en-US" sz="1900" dirty="0" err="1">
                <a:solidFill>
                  <a:schemeClr val="bg1"/>
                </a:solidFill>
              </a:rPr>
              <a:t>res.sendFile</a:t>
            </a:r>
            <a:r>
              <a:rPr lang="en-US" sz="1900" dirty="0">
                <a:solidFill>
                  <a:schemeClr val="bg1"/>
                </a:solidFill>
              </a:rPr>
              <a:t>() – </a:t>
            </a:r>
            <a:r>
              <a:rPr lang="es-ES" sz="1900" dirty="0">
                <a:solidFill>
                  <a:schemeClr val="bg1"/>
                </a:solidFill>
              </a:rPr>
              <a:t>Envía ficheros como un estáticos</a:t>
            </a:r>
          </a:p>
          <a:p>
            <a:r>
              <a:rPr lang="en-US" sz="1900" dirty="0" err="1">
                <a:solidFill>
                  <a:schemeClr val="bg1"/>
                </a:solidFill>
              </a:rPr>
              <a:t>res.sendStatus</a:t>
            </a:r>
            <a:r>
              <a:rPr lang="en-US" sz="1900" dirty="0">
                <a:solidFill>
                  <a:schemeClr val="bg1"/>
                </a:solidFill>
              </a:rPr>
              <a:t>()</a:t>
            </a:r>
          </a:p>
        </p:txBody>
      </p:sp>
    </p:spTree>
    <p:extLst>
      <p:ext uri="{BB962C8B-B14F-4D97-AF65-F5344CB8AC3E}">
        <p14:creationId xmlns:p14="http://schemas.microsoft.com/office/powerpoint/2010/main" val="1598973389"/>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384329FD-6DD5-47F1-A88F-429DBA84E450}"/>
              </a:ext>
            </a:extLst>
          </p:cNvPr>
          <p:cNvPicPr>
            <a:picLocks noChangeAspect="1"/>
          </p:cNvPicPr>
          <p:nvPr/>
        </p:nvPicPr>
        <p:blipFill rotWithShape="1">
          <a:blip r:embed="rId2"/>
          <a:srcRect r="15627" b="-1"/>
          <a:stretch/>
        </p:blipFill>
        <p:spPr>
          <a:xfrm>
            <a:off x="3620184" y="10"/>
            <a:ext cx="8668512" cy="6857990"/>
          </a:xfrm>
          <a:prstGeom prst="rect">
            <a:avLst/>
          </a:prstGeom>
        </p:spPr>
      </p:pic>
      <p:sp>
        <p:nvSpPr>
          <p:cNvPr id="11" name="Rectangle 10">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4C86690B-B53E-4A10-8520-EE3A15166FD4}"/>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a:t>API REST</a:t>
            </a:r>
          </a:p>
        </p:txBody>
      </p:sp>
      <p:sp>
        <p:nvSpPr>
          <p:cNvPr id="13" name="Rectangle 12">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5" name="Rectangle 14">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ángulo 9">
            <a:extLst>
              <a:ext uri="{FF2B5EF4-FFF2-40B4-BE49-F238E27FC236}">
                <a16:creationId xmlns:a16="http://schemas.microsoft.com/office/drawing/2014/main" id="{5044E7BD-B3EF-4281-A8C4-0DF7845A3E21}"/>
              </a:ext>
            </a:extLst>
          </p:cNvPr>
          <p:cNvSpPr/>
          <p:nvPr/>
        </p:nvSpPr>
        <p:spPr>
          <a:xfrm>
            <a:off x="7954440" y="2147773"/>
            <a:ext cx="2127295" cy="1200329"/>
          </a:xfrm>
          <a:prstGeom prst="rect">
            <a:avLst/>
          </a:prstGeom>
        </p:spPr>
        <p:txBody>
          <a:bodyPr wrap="square">
            <a:spAutoFit/>
          </a:bodyPr>
          <a:lstStyle/>
          <a:p>
            <a:pPr marL="285750" indent="-285750">
              <a:buFont typeface="Arial" panose="020B0604020202020204" pitchFamily="34" charset="0"/>
              <a:buChar char="•"/>
            </a:pPr>
            <a:r>
              <a:rPr lang="es-ES" b="1" dirty="0">
                <a:solidFill>
                  <a:srgbClr val="0070C0"/>
                </a:solidFill>
              </a:rPr>
              <a:t>GET : Leer</a:t>
            </a:r>
          </a:p>
          <a:p>
            <a:pPr marL="285750" indent="-285750">
              <a:buFont typeface="Arial" panose="020B0604020202020204" pitchFamily="34" charset="0"/>
              <a:buChar char="•"/>
            </a:pPr>
            <a:r>
              <a:rPr lang="es-ES" b="1" dirty="0">
                <a:solidFill>
                  <a:srgbClr val="0070C0"/>
                </a:solidFill>
              </a:rPr>
              <a:t>POST : Escribir</a:t>
            </a:r>
          </a:p>
          <a:p>
            <a:pPr marL="285750" indent="-285750">
              <a:buFont typeface="Arial" panose="020B0604020202020204" pitchFamily="34" charset="0"/>
              <a:buChar char="•"/>
            </a:pPr>
            <a:r>
              <a:rPr lang="es-ES" b="1" dirty="0">
                <a:solidFill>
                  <a:srgbClr val="0070C0"/>
                </a:solidFill>
              </a:rPr>
              <a:t>PUT : Modificar</a:t>
            </a:r>
          </a:p>
          <a:p>
            <a:pPr marL="285750" indent="-285750">
              <a:buFont typeface="Arial" panose="020B0604020202020204" pitchFamily="34" charset="0"/>
              <a:buChar char="•"/>
            </a:pPr>
            <a:r>
              <a:rPr lang="es-ES" b="1" dirty="0">
                <a:solidFill>
                  <a:srgbClr val="0070C0"/>
                </a:solidFill>
              </a:rPr>
              <a:t>DELETE : Borrar</a:t>
            </a:r>
          </a:p>
        </p:txBody>
      </p:sp>
      <p:sp>
        <p:nvSpPr>
          <p:cNvPr id="12" name="Rectángulo 11">
            <a:extLst>
              <a:ext uri="{FF2B5EF4-FFF2-40B4-BE49-F238E27FC236}">
                <a16:creationId xmlns:a16="http://schemas.microsoft.com/office/drawing/2014/main" id="{00BE0DB1-48B0-4351-840D-02D5C6DAB0A4}"/>
              </a:ext>
            </a:extLst>
          </p:cNvPr>
          <p:cNvSpPr/>
          <p:nvPr/>
        </p:nvSpPr>
        <p:spPr>
          <a:xfrm>
            <a:off x="4296826" y="2147773"/>
            <a:ext cx="2686108" cy="1200329"/>
          </a:xfrm>
          <a:prstGeom prst="rect">
            <a:avLst/>
          </a:prstGeom>
        </p:spPr>
        <p:txBody>
          <a:bodyPr wrap="square">
            <a:spAutoFit/>
          </a:bodyPr>
          <a:lstStyle/>
          <a:p>
            <a:r>
              <a:rPr lang="es-ES" dirty="0"/>
              <a:t>Se utilizan principalmente los métodos HTTP definidos en REST para la creación de interfaces</a:t>
            </a:r>
          </a:p>
        </p:txBody>
      </p:sp>
      <p:cxnSp>
        <p:nvCxnSpPr>
          <p:cNvPr id="14" name="Conector recto de flecha 13">
            <a:extLst>
              <a:ext uri="{FF2B5EF4-FFF2-40B4-BE49-F238E27FC236}">
                <a16:creationId xmlns:a16="http://schemas.microsoft.com/office/drawing/2014/main" id="{7300B82D-3002-4AFF-82C6-1049835FB306}"/>
              </a:ext>
            </a:extLst>
          </p:cNvPr>
          <p:cNvCxnSpPr>
            <a:stCxn id="12" idx="3"/>
            <a:endCxn id="10" idx="1"/>
          </p:cNvCxnSpPr>
          <p:nvPr/>
        </p:nvCxnSpPr>
        <p:spPr>
          <a:xfrm>
            <a:off x="6982935" y="2747937"/>
            <a:ext cx="971505"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6" name="CuadroTexto 15">
            <a:extLst>
              <a:ext uri="{FF2B5EF4-FFF2-40B4-BE49-F238E27FC236}">
                <a16:creationId xmlns:a16="http://schemas.microsoft.com/office/drawing/2014/main" id="{6E0F582E-997E-43F4-A95D-969C91DD0DCF}"/>
              </a:ext>
            </a:extLst>
          </p:cNvPr>
          <p:cNvSpPr txBox="1"/>
          <p:nvPr/>
        </p:nvSpPr>
        <p:spPr>
          <a:xfrm>
            <a:off x="4238730" y="950709"/>
            <a:ext cx="1593908" cy="646331"/>
          </a:xfrm>
          <a:prstGeom prst="rect">
            <a:avLst/>
          </a:prstGeom>
          <a:noFill/>
        </p:spPr>
        <p:txBody>
          <a:bodyPr wrap="square" rtlCol="0">
            <a:spAutoFit/>
          </a:bodyPr>
          <a:lstStyle/>
          <a:p>
            <a:pPr algn="r"/>
            <a:r>
              <a:rPr lang="es-ES" dirty="0"/>
              <a:t>Enrutamiento asocia:</a:t>
            </a:r>
          </a:p>
        </p:txBody>
      </p:sp>
      <p:sp>
        <p:nvSpPr>
          <p:cNvPr id="17" name="CuadroTexto 16">
            <a:extLst>
              <a:ext uri="{FF2B5EF4-FFF2-40B4-BE49-F238E27FC236}">
                <a16:creationId xmlns:a16="http://schemas.microsoft.com/office/drawing/2014/main" id="{96A55152-FBF1-4122-9FCE-B1EB57A900EF}"/>
              </a:ext>
            </a:extLst>
          </p:cNvPr>
          <p:cNvSpPr txBox="1"/>
          <p:nvPr/>
        </p:nvSpPr>
        <p:spPr>
          <a:xfrm>
            <a:off x="6560671" y="867995"/>
            <a:ext cx="1714765" cy="646331"/>
          </a:xfrm>
          <a:prstGeom prst="rect">
            <a:avLst/>
          </a:prstGeom>
          <a:noFill/>
        </p:spPr>
        <p:txBody>
          <a:bodyPr wrap="none" rtlCol="0">
            <a:spAutoFit/>
          </a:bodyPr>
          <a:lstStyle/>
          <a:p>
            <a:pPr algn="ctr"/>
            <a:r>
              <a:rPr lang="es-ES" dirty="0"/>
              <a:t>URL</a:t>
            </a:r>
            <a:br>
              <a:rPr lang="es-ES" dirty="0"/>
            </a:br>
            <a:r>
              <a:rPr lang="es-ES" dirty="0"/>
              <a:t>(</a:t>
            </a:r>
            <a:r>
              <a:rPr lang="en-US" dirty="0"/>
              <a:t>path</a:t>
            </a:r>
            <a:r>
              <a:rPr lang="es-ES" dirty="0"/>
              <a:t> + método)</a:t>
            </a:r>
          </a:p>
        </p:txBody>
      </p:sp>
      <p:sp>
        <p:nvSpPr>
          <p:cNvPr id="18" name="CuadroTexto 17">
            <a:extLst>
              <a:ext uri="{FF2B5EF4-FFF2-40B4-BE49-F238E27FC236}">
                <a16:creationId xmlns:a16="http://schemas.microsoft.com/office/drawing/2014/main" id="{A4ADA293-1A80-4ABA-85DA-0C6CEE03C714}"/>
              </a:ext>
            </a:extLst>
          </p:cNvPr>
          <p:cNvSpPr txBox="1"/>
          <p:nvPr/>
        </p:nvSpPr>
        <p:spPr>
          <a:xfrm>
            <a:off x="9618490" y="1006494"/>
            <a:ext cx="893193" cy="369332"/>
          </a:xfrm>
          <a:prstGeom prst="rect">
            <a:avLst/>
          </a:prstGeom>
          <a:noFill/>
        </p:spPr>
        <p:txBody>
          <a:bodyPr wrap="none" rtlCol="0">
            <a:spAutoFit/>
          </a:bodyPr>
          <a:lstStyle/>
          <a:p>
            <a:r>
              <a:rPr lang="es-ES" dirty="0">
                <a:solidFill>
                  <a:srgbClr val="0070C0"/>
                </a:solidFill>
              </a:rPr>
              <a:t>función</a:t>
            </a:r>
          </a:p>
        </p:txBody>
      </p:sp>
      <p:cxnSp>
        <p:nvCxnSpPr>
          <p:cNvPr id="19" name="Conector recto de flecha 18">
            <a:extLst>
              <a:ext uri="{FF2B5EF4-FFF2-40B4-BE49-F238E27FC236}">
                <a16:creationId xmlns:a16="http://schemas.microsoft.com/office/drawing/2014/main" id="{8F959161-8691-4BD5-A0DE-46A9E81C5F8F}"/>
              </a:ext>
            </a:extLst>
          </p:cNvPr>
          <p:cNvCxnSpPr>
            <a:stCxn id="17" idx="3"/>
            <a:endCxn id="18" idx="1"/>
          </p:cNvCxnSpPr>
          <p:nvPr/>
        </p:nvCxnSpPr>
        <p:spPr>
          <a:xfrm>
            <a:off x="8275435" y="1191160"/>
            <a:ext cx="1343054"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20" name="CuadroTexto 19">
            <a:extLst>
              <a:ext uri="{FF2B5EF4-FFF2-40B4-BE49-F238E27FC236}">
                <a16:creationId xmlns:a16="http://schemas.microsoft.com/office/drawing/2014/main" id="{D78FE88A-901A-46EC-82DB-5E80527A1BCB}"/>
              </a:ext>
            </a:extLst>
          </p:cNvPr>
          <p:cNvSpPr txBox="1"/>
          <p:nvPr/>
        </p:nvSpPr>
        <p:spPr>
          <a:xfrm>
            <a:off x="8070519" y="5034200"/>
            <a:ext cx="3399072" cy="923330"/>
          </a:xfrm>
          <a:prstGeom prst="rect">
            <a:avLst/>
          </a:prstGeom>
        </p:spPr>
        <p:style>
          <a:lnRef idx="0">
            <a:schemeClr val="accent1"/>
          </a:lnRef>
          <a:fillRef idx="3">
            <a:schemeClr val="accent1"/>
          </a:fillRef>
          <a:effectRef idx="3">
            <a:schemeClr val="accent1"/>
          </a:effectRef>
          <a:fontRef idx="minor">
            <a:schemeClr val="lt1"/>
          </a:fontRef>
        </p:style>
        <p:txBody>
          <a:bodyPr wrap="none" rtlCol="0">
            <a:spAutoFit/>
          </a:bodyPr>
          <a:lstStyle/>
          <a:p>
            <a:r>
              <a:rPr lang="es-ES" b="1" dirty="0">
                <a:solidFill>
                  <a:schemeClr val="tx1"/>
                </a:solidFill>
              </a:rPr>
              <a:t>GET /Usuarios/1</a:t>
            </a:r>
          </a:p>
          <a:p>
            <a:r>
              <a:rPr lang="es-ES" b="1" dirty="0">
                <a:solidFill>
                  <a:schemeClr val="tx1"/>
                </a:solidFill>
              </a:rPr>
              <a:t>la función recibe el parámetro 1 </a:t>
            </a:r>
          </a:p>
          <a:p>
            <a:r>
              <a:rPr lang="es-ES" b="1" dirty="0">
                <a:solidFill>
                  <a:schemeClr val="tx1"/>
                </a:solidFill>
              </a:rPr>
              <a:t>y devuelve los datos del usuario 1</a:t>
            </a:r>
          </a:p>
        </p:txBody>
      </p:sp>
      <p:sp>
        <p:nvSpPr>
          <p:cNvPr id="22" name="CuadroTexto 21">
            <a:extLst>
              <a:ext uri="{FF2B5EF4-FFF2-40B4-BE49-F238E27FC236}">
                <a16:creationId xmlns:a16="http://schemas.microsoft.com/office/drawing/2014/main" id="{91146D87-F1BD-4CE7-8191-705BEC9B5E2A}"/>
              </a:ext>
            </a:extLst>
          </p:cNvPr>
          <p:cNvSpPr txBox="1"/>
          <p:nvPr/>
        </p:nvSpPr>
        <p:spPr>
          <a:xfrm>
            <a:off x="5123925" y="3959045"/>
            <a:ext cx="1628972" cy="369332"/>
          </a:xfrm>
          <a:prstGeom prst="rect">
            <a:avLst/>
          </a:prstGeom>
          <a:noFill/>
        </p:spPr>
        <p:txBody>
          <a:bodyPr wrap="none" rtlCol="0">
            <a:spAutoFit/>
          </a:bodyPr>
          <a:lstStyle/>
          <a:p>
            <a:r>
              <a:rPr lang="es-ES" dirty="0"/>
              <a:t>POST /Usuarios</a:t>
            </a:r>
          </a:p>
        </p:txBody>
      </p:sp>
      <p:sp>
        <p:nvSpPr>
          <p:cNvPr id="24" name="CuadroTexto 23">
            <a:extLst>
              <a:ext uri="{FF2B5EF4-FFF2-40B4-BE49-F238E27FC236}">
                <a16:creationId xmlns:a16="http://schemas.microsoft.com/office/drawing/2014/main" id="{A7739C59-5D8A-4739-B8E2-21B268F5F14E}"/>
              </a:ext>
            </a:extLst>
          </p:cNvPr>
          <p:cNvSpPr txBox="1"/>
          <p:nvPr/>
        </p:nvSpPr>
        <p:spPr>
          <a:xfrm>
            <a:off x="4296826" y="5034200"/>
            <a:ext cx="2686108" cy="923330"/>
          </a:xfrm>
          <a:prstGeom prst="rect">
            <a:avLst/>
          </a:prstGeom>
          <a:noFill/>
        </p:spPr>
        <p:txBody>
          <a:bodyPr wrap="square" rtlCol="0">
            <a:spAutoFit/>
          </a:bodyPr>
          <a:lstStyle/>
          <a:p>
            <a:r>
              <a:rPr lang="es-ES" dirty="0"/>
              <a:t>El </a:t>
            </a:r>
            <a:r>
              <a:rPr lang="en-US" dirty="0"/>
              <a:t>path</a:t>
            </a:r>
            <a:r>
              <a:rPr lang="es-ES" dirty="0"/>
              <a:t> de la URL incluye los parámetros que pueda necesitar la función</a:t>
            </a:r>
          </a:p>
        </p:txBody>
      </p:sp>
      <p:sp>
        <p:nvSpPr>
          <p:cNvPr id="37" name="CuadroTexto 36">
            <a:extLst>
              <a:ext uri="{FF2B5EF4-FFF2-40B4-BE49-F238E27FC236}">
                <a16:creationId xmlns:a16="http://schemas.microsoft.com/office/drawing/2014/main" id="{A2513814-A608-4E25-9745-55687AE8569D}"/>
              </a:ext>
            </a:extLst>
          </p:cNvPr>
          <p:cNvSpPr txBox="1"/>
          <p:nvPr/>
        </p:nvSpPr>
        <p:spPr>
          <a:xfrm>
            <a:off x="5240945" y="3589713"/>
            <a:ext cx="1511952" cy="369332"/>
          </a:xfrm>
          <a:prstGeom prst="rect">
            <a:avLst/>
          </a:prstGeom>
          <a:noFill/>
        </p:spPr>
        <p:txBody>
          <a:bodyPr wrap="none" rtlCol="0">
            <a:spAutoFit/>
          </a:bodyPr>
          <a:lstStyle/>
          <a:p>
            <a:r>
              <a:rPr lang="es-ES" dirty="0"/>
              <a:t>GET /Usuarios</a:t>
            </a:r>
          </a:p>
        </p:txBody>
      </p:sp>
      <p:sp>
        <p:nvSpPr>
          <p:cNvPr id="4" name="CuadroTexto 3">
            <a:extLst>
              <a:ext uri="{FF2B5EF4-FFF2-40B4-BE49-F238E27FC236}">
                <a16:creationId xmlns:a16="http://schemas.microsoft.com/office/drawing/2014/main" id="{9AEF5969-E809-4053-91CE-1665E5D2E392}"/>
              </a:ext>
            </a:extLst>
          </p:cNvPr>
          <p:cNvSpPr txBox="1"/>
          <p:nvPr/>
        </p:nvSpPr>
        <p:spPr>
          <a:xfrm>
            <a:off x="8168578" y="3587828"/>
            <a:ext cx="2775375" cy="369332"/>
          </a:xfrm>
          <a:prstGeom prst="rect">
            <a:avLst/>
          </a:prstGeom>
        </p:spPr>
        <p:style>
          <a:lnRef idx="0">
            <a:schemeClr val="accent1"/>
          </a:lnRef>
          <a:fillRef idx="3">
            <a:schemeClr val="accent1"/>
          </a:fillRef>
          <a:effectRef idx="3">
            <a:schemeClr val="accent1"/>
          </a:effectRef>
          <a:fontRef idx="minor">
            <a:schemeClr val="lt1"/>
          </a:fontRef>
        </p:style>
        <p:txBody>
          <a:bodyPr wrap="none" rtlCol="0">
            <a:spAutoFit/>
          </a:bodyPr>
          <a:lstStyle/>
          <a:p>
            <a:r>
              <a:rPr lang="es-ES" dirty="0"/>
              <a:t>función que devuelve datos</a:t>
            </a:r>
          </a:p>
        </p:txBody>
      </p:sp>
      <p:sp>
        <p:nvSpPr>
          <p:cNvPr id="38" name="CuadroTexto 37">
            <a:extLst>
              <a:ext uri="{FF2B5EF4-FFF2-40B4-BE49-F238E27FC236}">
                <a16:creationId xmlns:a16="http://schemas.microsoft.com/office/drawing/2014/main" id="{5C303610-B021-4846-BC90-2AA559977082}"/>
              </a:ext>
            </a:extLst>
          </p:cNvPr>
          <p:cNvSpPr txBox="1"/>
          <p:nvPr/>
        </p:nvSpPr>
        <p:spPr>
          <a:xfrm>
            <a:off x="8168578" y="3957165"/>
            <a:ext cx="2775374" cy="369332"/>
          </a:xfrm>
          <a:prstGeom prst="rect">
            <a:avLst/>
          </a:prstGeom>
        </p:spPr>
        <p:style>
          <a:lnRef idx="0">
            <a:schemeClr val="accent1"/>
          </a:lnRef>
          <a:fillRef idx="3">
            <a:schemeClr val="accent1"/>
          </a:fillRef>
          <a:effectRef idx="3">
            <a:schemeClr val="accent1"/>
          </a:effectRef>
          <a:fontRef idx="minor">
            <a:schemeClr val="lt1"/>
          </a:fontRef>
        </p:style>
        <p:txBody>
          <a:bodyPr wrap="square" rtlCol="0">
            <a:spAutoFit/>
          </a:bodyPr>
          <a:lstStyle/>
          <a:p>
            <a:r>
              <a:rPr lang="es-ES" dirty="0"/>
              <a:t>función que escribe datos</a:t>
            </a:r>
          </a:p>
        </p:txBody>
      </p:sp>
    </p:spTree>
    <p:extLst>
      <p:ext uri="{BB962C8B-B14F-4D97-AF65-F5344CB8AC3E}">
        <p14:creationId xmlns:p14="http://schemas.microsoft.com/office/powerpoint/2010/main" val="3663210241"/>
      </p:ext>
    </p:extLst>
  </p:cSld>
  <p:clrMapOvr>
    <a:overrideClrMapping bg1="dk1" tx1="lt1" bg2="dk2" tx2="lt2" accent1="accent1" accent2="accent2" accent3="accent3" accent4="accent4" accent5="accent5" accent6="accent6" hlink="hlink" folHlink="folHlink"/>
  </p:clrMapOvr>
</p:sld>
</file>

<file path=ppt/slides/slide147.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44EF151-8E2A-4FA1-BD86-A3DDE5257AE4}"/>
              </a:ext>
            </a:extLst>
          </p:cNvPr>
          <p:cNvSpPr>
            <a:spLocks noGrp="1"/>
          </p:cNvSpPr>
          <p:nvPr>
            <p:ph type="title"/>
          </p:nvPr>
        </p:nvSpPr>
        <p:spPr>
          <a:xfrm>
            <a:off x="762001" y="803325"/>
            <a:ext cx="5314536" cy="1325563"/>
          </a:xfrm>
        </p:spPr>
        <p:txBody>
          <a:bodyPr>
            <a:normAutofit/>
          </a:bodyPr>
          <a:lstStyle/>
          <a:p>
            <a:r>
              <a:rPr lang="es-ES" sz="4100"/>
              <a:t>REST (</a:t>
            </a:r>
            <a:r>
              <a:rPr lang="bin-NG" sz="4100"/>
              <a:t>REpresentational</a:t>
            </a:r>
            <a:r>
              <a:rPr lang="en-US" sz="4100"/>
              <a:t> State Transfer</a:t>
            </a:r>
            <a:r>
              <a:rPr lang="es-ES" sz="4100"/>
              <a:t>)</a:t>
            </a:r>
          </a:p>
        </p:txBody>
      </p:sp>
      <p:sp>
        <p:nvSpPr>
          <p:cNvPr id="3" name="Marcador de contenido 2">
            <a:extLst>
              <a:ext uri="{FF2B5EF4-FFF2-40B4-BE49-F238E27FC236}">
                <a16:creationId xmlns:a16="http://schemas.microsoft.com/office/drawing/2014/main" id="{70D45488-D33D-494D-A6E1-F6549942D534}"/>
              </a:ext>
            </a:extLst>
          </p:cNvPr>
          <p:cNvSpPr>
            <a:spLocks noGrp="1"/>
          </p:cNvSpPr>
          <p:nvPr>
            <p:ph idx="1"/>
          </p:nvPr>
        </p:nvSpPr>
        <p:spPr>
          <a:xfrm>
            <a:off x="762000" y="2279017"/>
            <a:ext cx="5314543" cy="3896495"/>
          </a:xfrm>
        </p:spPr>
        <p:txBody>
          <a:bodyPr anchor="t">
            <a:normAutofit/>
          </a:bodyPr>
          <a:lstStyle/>
          <a:p>
            <a:r>
              <a:rPr lang="es-ES" sz="2000" dirty="0"/>
              <a:t>Transferencia de Estado Representacional</a:t>
            </a:r>
          </a:p>
          <a:p>
            <a:pPr lvl="1"/>
            <a:r>
              <a:rPr lang="es-ES" sz="2000" b="1" dirty="0"/>
              <a:t>Roy Fielding </a:t>
            </a:r>
            <a:r>
              <a:rPr lang="es-ES" sz="2000" dirty="0"/>
              <a:t>(2000)</a:t>
            </a:r>
          </a:p>
          <a:p>
            <a:r>
              <a:rPr lang="es-ES" sz="2000" b="1" dirty="0"/>
              <a:t>protocolo cliente/servidor </a:t>
            </a:r>
            <a:r>
              <a:rPr lang="es-ES" sz="2000" dirty="0">
                <a:hlinkClick r:id="rId2" tooltip="Protocolo sin estado">
                  <a:extLst>
                    <a:ext uri="{A12FA001-AC4F-418D-AE19-62706E023703}">
                      <ahyp:hlinkClr xmlns:ahyp="http://schemas.microsoft.com/office/drawing/2018/hyperlinkcolor" val="tx"/>
                    </a:ext>
                  </a:extLst>
                </a:hlinkClick>
              </a:rPr>
              <a:t>sin estado</a:t>
            </a:r>
            <a:r>
              <a:rPr lang="es-ES" sz="2000" dirty="0"/>
              <a:t>: cada mensaje HTTP contiene toda la información necesaria para comprender la petición</a:t>
            </a:r>
          </a:p>
          <a:p>
            <a:r>
              <a:rPr lang="es-ES" sz="2000" dirty="0"/>
              <a:t>conjunto de </a:t>
            </a:r>
            <a:r>
              <a:rPr lang="es-ES" sz="2000" b="1" dirty="0"/>
              <a:t>operaciones bien definidas</a:t>
            </a:r>
            <a:r>
              <a:rPr lang="es-ES" sz="2000" dirty="0"/>
              <a:t> que se aplican a todos los </a:t>
            </a:r>
            <a:r>
              <a:rPr lang="es-ES" sz="2000" i="1" dirty="0"/>
              <a:t>recursos</a:t>
            </a:r>
            <a:r>
              <a:rPr lang="es-ES" sz="2000" dirty="0"/>
              <a:t> equiparables a las operaciones CRUD de las bases de datos</a:t>
            </a:r>
          </a:p>
          <a:p>
            <a:r>
              <a:rPr lang="es-ES" sz="2000" dirty="0"/>
              <a:t>Una </a:t>
            </a:r>
            <a:r>
              <a:rPr lang="es-ES" sz="2000" b="1" dirty="0"/>
              <a:t>sintaxis universal</a:t>
            </a:r>
            <a:r>
              <a:rPr lang="es-ES" sz="2000" dirty="0"/>
              <a:t> para identificar los recursos</a:t>
            </a:r>
          </a:p>
        </p:txBody>
      </p:sp>
      <p:sp>
        <p:nvSpPr>
          <p:cNvPr id="71" name="Freeform: Shape 70">
            <a:extLst>
              <a:ext uri="{FF2B5EF4-FFF2-40B4-BE49-F238E27FC236}">
                <a16:creationId xmlns:a16="http://schemas.microsoft.com/office/drawing/2014/main" id="{CF62D2A7-8207-488C-9F46-316BA81A16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58278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074" name="Picture 2" descr="Roy T. Fielding (@fielding) | Twitter">
            <a:extLst>
              <a:ext uri="{FF2B5EF4-FFF2-40B4-BE49-F238E27FC236}">
                <a16:creationId xmlns:a16="http://schemas.microsoft.com/office/drawing/2014/main" id="{8E6351A6-0535-433C-AAF0-52E40BF88CF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768" r="-2" b="-2"/>
          <a:stretch/>
        </p:blipFill>
        <p:spPr bwMode="auto">
          <a:xfrm>
            <a:off x="6750141" y="-2"/>
            <a:ext cx="5441859" cy="5654940"/>
          </a:xfrm>
          <a:custGeom>
            <a:avLst/>
            <a:gdLst/>
            <a:ahLst/>
            <a:cxnLst/>
            <a:rect l="l" t="t" r="r" b="b"/>
            <a:pathLst>
              <a:path w="5441859" h="5654940">
                <a:moveTo>
                  <a:pt x="1041368" y="0"/>
                </a:moveTo>
                <a:lnTo>
                  <a:pt x="5441859" y="0"/>
                </a:lnTo>
                <a:lnTo>
                  <a:pt x="5441859" y="4820612"/>
                </a:lnTo>
                <a:lnTo>
                  <a:pt x="5285166" y="4957981"/>
                </a:lnTo>
                <a:cubicBezTo>
                  <a:pt x="4729628" y="5394557"/>
                  <a:pt x="4029081" y="5654940"/>
                  <a:pt x="3267719" y="5654940"/>
                </a:cubicBezTo>
                <a:cubicBezTo>
                  <a:pt x="1463008" y="5654940"/>
                  <a:pt x="0" y="4191932"/>
                  <a:pt x="0" y="2387221"/>
                </a:cubicBezTo>
                <a:cubicBezTo>
                  <a:pt x="0" y="1484866"/>
                  <a:pt x="365752" y="667936"/>
                  <a:pt x="957093" y="76595"/>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7059545"/>
      </p:ext>
    </p:extLst>
  </p:cSld>
  <p:clrMapOvr>
    <a:overrideClrMapping bg1="dk1" tx1="lt1" bg2="dk2" tx2="lt2" accent1="accent1" accent2="accent2" accent3="accent3" accent4="accent4" accent5="accent5" accent6="accent6" hlink="hlink" folHlink="folHlink"/>
  </p:clrMapOvr>
</p:sld>
</file>

<file path=ppt/slides/slide1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3C4E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Título 7">
            <a:extLst>
              <a:ext uri="{FF2B5EF4-FFF2-40B4-BE49-F238E27FC236}">
                <a16:creationId xmlns:a16="http://schemas.microsoft.com/office/drawing/2014/main" id="{00DEE77A-2BF5-42FF-A925-24EF8D0C954B}"/>
              </a:ext>
            </a:extLst>
          </p:cNvPr>
          <p:cNvSpPr>
            <a:spLocks noGrp="1"/>
          </p:cNvSpPr>
          <p:nvPr>
            <p:ph type="title"/>
          </p:nvPr>
        </p:nvSpPr>
        <p:spPr>
          <a:xfrm>
            <a:off x="637381" y="1855475"/>
            <a:ext cx="2752354" cy="2709275"/>
          </a:xfrm>
          <a:prstGeom prst="ellipse">
            <a:avLst/>
          </a:prstGeom>
          <a:solidFill>
            <a:srgbClr val="262626"/>
          </a:solidFill>
          <a:ln w="174625" cmpd="thinThick">
            <a:solidFill>
              <a:srgbClr val="262626"/>
            </a:solidFill>
          </a:ln>
        </p:spPr>
        <p:txBody>
          <a:bodyPr anchor="ctr">
            <a:normAutofit/>
          </a:bodyPr>
          <a:lstStyle/>
          <a:p>
            <a:pPr algn="ctr"/>
            <a:r>
              <a:rPr lang="es-ES" sz="2400" dirty="0">
                <a:solidFill>
                  <a:schemeClr val="bg1"/>
                </a:solidFill>
              </a:rPr>
              <a:t>Express: Métodos en un API REST</a:t>
            </a:r>
            <a:endParaRPr lang="es-ES" sz="2400" b="1" dirty="0">
              <a:solidFill>
                <a:schemeClr val="bg1"/>
              </a:solidFill>
            </a:endParaRPr>
          </a:p>
        </p:txBody>
      </p:sp>
      <p:sp>
        <p:nvSpPr>
          <p:cNvPr id="5" name="Rectángulo 4">
            <a:extLst>
              <a:ext uri="{FF2B5EF4-FFF2-40B4-BE49-F238E27FC236}">
                <a16:creationId xmlns:a16="http://schemas.microsoft.com/office/drawing/2014/main" id="{4AFFAD6A-5B43-464B-921E-6BC7EE5A2843}"/>
              </a:ext>
            </a:extLst>
          </p:cNvPr>
          <p:cNvSpPr/>
          <p:nvPr/>
        </p:nvSpPr>
        <p:spPr>
          <a:xfrm>
            <a:off x="8278955" y="2548722"/>
            <a:ext cx="3262455" cy="1477328"/>
          </a:xfrm>
          <a:prstGeom prst="rect">
            <a:avLst/>
          </a:prstGeom>
        </p:spPr>
        <p:txBody>
          <a:bodyPr wrap="square">
            <a:spAutoFit/>
          </a:bodyPr>
          <a:lstStyle/>
          <a:p>
            <a:r>
              <a:rPr lang="bin-NG" b="1" dirty="0"/>
              <a:t>app.get</a:t>
            </a:r>
            <a:r>
              <a:rPr lang="bin-NG" dirty="0"/>
              <a:t>(ruta,MW(req, res));</a:t>
            </a:r>
          </a:p>
          <a:p>
            <a:r>
              <a:rPr lang="bin-NG" b="1" dirty="0"/>
              <a:t>app.post</a:t>
            </a:r>
            <a:r>
              <a:rPr lang="bin-NG" dirty="0"/>
              <a:t>(ruta,MW(req, res));</a:t>
            </a:r>
            <a:endParaRPr lang="bin-NG" b="1" dirty="0"/>
          </a:p>
          <a:p>
            <a:r>
              <a:rPr lang="bin-NG" b="1" dirty="0"/>
              <a:t>app.put</a:t>
            </a:r>
            <a:r>
              <a:rPr lang="bin-NG" dirty="0"/>
              <a:t>(ruta,MW(req, res));</a:t>
            </a:r>
            <a:endParaRPr lang="bin-NG" b="1" dirty="0"/>
          </a:p>
          <a:p>
            <a:r>
              <a:rPr lang="bin-NG" b="1" dirty="0"/>
              <a:t>app.delete</a:t>
            </a:r>
            <a:r>
              <a:rPr lang="bin-NG" dirty="0"/>
              <a:t>(ruta,MW(req, res));</a:t>
            </a:r>
          </a:p>
          <a:p>
            <a:r>
              <a:rPr lang="bin-NG" dirty="0"/>
              <a:t>app.all(path, MWreq, res));</a:t>
            </a:r>
          </a:p>
        </p:txBody>
      </p:sp>
      <p:cxnSp>
        <p:nvCxnSpPr>
          <p:cNvPr id="6" name="Conector recto de flecha 5">
            <a:extLst>
              <a:ext uri="{FF2B5EF4-FFF2-40B4-BE49-F238E27FC236}">
                <a16:creationId xmlns:a16="http://schemas.microsoft.com/office/drawing/2014/main" id="{DA16D0C8-F27C-4CA7-869C-E131DC3AA1FD}"/>
              </a:ext>
            </a:extLst>
          </p:cNvPr>
          <p:cNvCxnSpPr>
            <a:stCxn id="10" idx="3"/>
            <a:endCxn id="5" idx="1"/>
          </p:cNvCxnSpPr>
          <p:nvPr/>
        </p:nvCxnSpPr>
        <p:spPr>
          <a:xfrm>
            <a:off x="7685778" y="3281604"/>
            <a:ext cx="593177" cy="57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Rectángulo 6">
            <a:extLst>
              <a:ext uri="{FF2B5EF4-FFF2-40B4-BE49-F238E27FC236}">
                <a16:creationId xmlns:a16="http://schemas.microsoft.com/office/drawing/2014/main" id="{D24B7522-D1E9-43B9-92F2-BC0CF534EEC7}"/>
              </a:ext>
            </a:extLst>
          </p:cNvPr>
          <p:cNvSpPr/>
          <p:nvPr/>
        </p:nvSpPr>
        <p:spPr>
          <a:xfrm>
            <a:off x="4258683" y="4185533"/>
            <a:ext cx="4646295" cy="646331"/>
          </a:xfrm>
          <a:prstGeom prst="rect">
            <a:avLst/>
          </a:prstGeom>
        </p:spPr>
        <p:txBody>
          <a:bodyPr wrap="square">
            <a:spAutoFit/>
          </a:bodyPr>
          <a:lstStyle/>
          <a:p>
            <a:r>
              <a:rPr lang="es-ES" dirty="0"/>
              <a:t>los MW instalados así solo se ejecuta</a:t>
            </a:r>
            <a:br>
              <a:rPr lang="es-ES" dirty="0"/>
            </a:br>
            <a:r>
              <a:rPr lang="es-ES" dirty="0"/>
              <a:t>si verbo y </a:t>
            </a:r>
            <a:r>
              <a:rPr lang="en-US" dirty="0"/>
              <a:t>path</a:t>
            </a:r>
            <a:r>
              <a:rPr lang="es-ES" dirty="0"/>
              <a:t> coinciden con la solicitud HTTP</a:t>
            </a:r>
          </a:p>
        </p:txBody>
      </p:sp>
      <p:sp>
        <p:nvSpPr>
          <p:cNvPr id="9" name="Rectángulo 8">
            <a:extLst>
              <a:ext uri="{FF2B5EF4-FFF2-40B4-BE49-F238E27FC236}">
                <a16:creationId xmlns:a16="http://schemas.microsoft.com/office/drawing/2014/main" id="{5D3CB9A9-7906-4DDE-88C5-9F4705EFE7F0}"/>
              </a:ext>
            </a:extLst>
          </p:cNvPr>
          <p:cNvSpPr/>
          <p:nvPr/>
        </p:nvSpPr>
        <p:spPr>
          <a:xfrm>
            <a:off x="4017382" y="2187034"/>
            <a:ext cx="4508500" cy="646331"/>
          </a:xfrm>
          <a:prstGeom prst="rect">
            <a:avLst/>
          </a:prstGeom>
        </p:spPr>
        <p:txBody>
          <a:bodyPr wrap="square">
            <a:spAutoFit/>
          </a:bodyPr>
          <a:lstStyle/>
          <a:p>
            <a:r>
              <a:rPr lang="es-ES" dirty="0"/>
              <a:t>Express posee métodos de </a:t>
            </a:r>
            <a:r>
              <a:rPr lang="en-US" b="1" noProof="1"/>
              <a:t>app</a:t>
            </a:r>
            <a:r>
              <a:rPr lang="en-US" noProof="1"/>
              <a:t>  específicos para cada método del interfaz:</a:t>
            </a:r>
            <a:endParaRPr lang="es-ES" dirty="0"/>
          </a:p>
        </p:txBody>
      </p:sp>
      <p:sp>
        <p:nvSpPr>
          <p:cNvPr id="10" name="Rectángulo 9">
            <a:extLst>
              <a:ext uri="{FF2B5EF4-FFF2-40B4-BE49-F238E27FC236}">
                <a16:creationId xmlns:a16="http://schemas.microsoft.com/office/drawing/2014/main" id="{92FCF438-E53A-4699-8885-31FD9C9CB27E}"/>
              </a:ext>
            </a:extLst>
          </p:cNvPr>
          <p:cNvSpPr/>
          <p:nvPr/>
        </p:nvSpPr>
        <p:spPr>
          <a:xfrm>
            <a:off x="4258683" y="2958438"/>
            <a:ext cx="3427095" cy="646331"/>
          </a:xfrm>
          <a:prstGeom prst="rect">
            <a:avLst/>
          </a:prstGeom>
        </p:spPr>
        <p:txBody>
          <a:bodyPr wrap="square">
            <a:spAutoFit/>
          </a:bodyPr>
          <a:lstStyle/>
          <a:p>
            <a:r>
              <a:rPr lang="es-ES" dirty="0"/>
              <a:t>instalan </a:t>
            </a:r>
            <a:r>
              <a:rPr lang="es-ES" b="1" dirty="0"/>
              <a:t>middlewares</a:t>
            </a:r>
            <a:r>
              <a:rPr lang="es-ES" dirty="0"/>
              <a:t> que asocian verbos HTTP con rutas específicas</a:t>
            </a:r>
          </a:p>
        </p:txBody>
      </p:sp>
      <p:sp>
        <p:nvSpPr>
          <p:cNvPr id="11" name="Rectángulo 10">
            <a:extLst>
              <a:ext uri="{FF2B5EF4-FFF2-40B4-BE49-F238E27FC236}">
                <a16:creationId xmlns:a16="http://schemas.microsoft.com/office/drawing/2014/main" id="{936CC38A-0C93-48CF-98DB-BA2C51A9489D}"/>
              </a:ext>
            </a:extLst>
          </p:cNvPr>
          <p:cNvSpPr/>
          <p:nvPr/>
        </p:nvSpPr>
        <p:spPr>
          <a:xfrm>
            <a:off x="4258682" y="4946741"/>
            <a:ext cx="6825508" cy="369332"/>
          </a:xfrm>
          <a:prstGeom prst="rect">
            <a:avLst/>
          </a:prstGeom>
        </p:spPr>
        <p:txBody>
          <a:bodyPr wrap="square">
            <a:spAutoFit/>
          </a:bodyPr>
          <a:lstStyle/>
          <a:p>
            <a:r>
              <a:rPr lang="es-ES" dirty="0"/>
              <a:t>Los 2 primeros parámetros de un middleware MV(</a:t>
            </a:r>
            <a:r>
              <a:rPr lang="bin-NG" dirty="0"/>
              <a:t>req, res, ..)</a:t>
            </a:r>
            <a:r>
              <a:rPr lang="es-ES" dirty="0"/>
              <a:t> son</a:t>
            </a:r>
          </a:p>
        </p:txBody>
      </p:sp>
      <p:sp>
        <p:nvSpPr>
          <p:cNvPr id="12" name="Rectángulo 11">
            <a:extLst>
              <a:ext uri="{FF2B5EF4-FFF2-40B4-BE49-F238E27FC236}">
                <a16:creationId xmlns:a16="http://schemas.microsoft.com/office/drawing/2014/main" id="{10A5F6BC-CF24-4354-944D-559C592061EB}"/>
              </a:ext>
            </a:extLst>
          </p:cNvPr>
          <p:cNvSpPr/>
          <p:nvPr/>
        </p:nvSpPr>
        <p:spPr>
          <a:xfrm>
            <a:off x="5876209" y="5324102"/>
            <a:ext cx="5011875" cy="646331"/>
          </a:xfrm>
          <a:prstGeom prst="rect">
            <a:avLst/>
          </a:prstGeom>
        </p:spPr>
        <p:txBody>
          <a:bodyPr wrap="square">
            <a:spAutoFit/>
          </a:bodyPr>
          <a:lstStyle/>
          <a:p>
            <a:pPr marL="285750" indent="-285750">
              <a:buFont typeface="Arial" panose="020B0604020202020204" pitchFamily="34" charset="0"/>
              <a:buChar char="•"/>
            </a:pPr>
            <a:r>
              <a:rPr lang="bin-NG" dirty="0"/>
              <a:t>req</a:t>
            </a:r>
            <a:r>
              <a:rPr lang="es-ES" dirty="0"/>
              <a:t>: objeto con parámetros de la Solicitud HTTP</a:t>
            </a:r>
          </a:p>
          <a:p>
            <a:pPr marL="285750" indent="-285750">
              <a:buFont typeface="Arial" panose="020B0604020202020204" pitchFamily="34" charset="0"/>
              <a:buChar char="•"/>
            </a:pPr>
            <a:r>
              <a:rPr lang="bin-NG"/>
              <a:t>res</a:t>
            </a:r>
            <a:r>
              <a:rPr lang="es-ES" dirty="0"/>
              <a:t>: objeto para configurar la Respuesta HTTP</a:t>
            </a:r>
          </a:p>
        </p:txBody>
      </p:sp>
      <p:sp>
        <p:nvSpPr>
          <p:cNvPr id="14" name="Rectángulo 13">
            <a:extLst>
              <a:ext uri="{FF2B5EF4-FFF2-40B4-BE49-F238E27FC236}">
                <a16:creationId xmlns:a16="http://schemas.microsoft.com/office/drawing/2014/main" id="{6E4F0EE9-EC2B-4781-9ABF-A738CE866A07}"/>
              </a:ext>
            </a:extLst>
          </p:cNvPr>
          <p:cNvSpPr/>
          <p:nvPr/>
        </p:nvSpPr>
        <p:spPr>
          <a:xfrm>
            <a:off x="6581829" y="1148531"/>
            <a:ext cx="4439938" cy="646331"/>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r>
              <a:rPr lang="bin-NG" b="1" dirty="0">
                <a:solidFill>
                  <a:srgbClr val="FF0000"/>
                </a:solidFill>
              </a:rPr>
              <a:t>app.get</a:t>
            </a:r>
            <a:r>
              <a:rPr lang="bin-NG" dirty="0"/>
              <a:t>('/', function(request, response){</a:t>
            </a:r>
          </a:p>
          <a:p>
            <a:r>
              <a:rPr lang="bin-NG" dirty="0"/>
              <a:t>	response.send('Hola Mundo'); });</a:t>
            </a:r>
          </a:p>
        </p:txBody>
      </p:sp>
      <p:sp>
        <p:nvSpPr>
          <p:cNvPr id="16" name="CuadroTexto 15">
            <a:extLst>
              <a:ext uri="{FF2B5EF4-FFF2-40B4-BE49-F238E27FC236}">
                <a16:creationId xmlns:a16="http://schemas.microsoft.com/office/drawing/2014/main" id="{61680EB7-66D8-48F5-8D9B-3972C962DD9D}"/>
              </a:ext>
            </a:extLst>
          </p:cNvPr>
          <p:cNvSpPr txBox="1"/>
          <p:nvPr/>
        </p:nvSpPr>
        <p:spPr>
          <a:xfrm>
            <a:off x="4258683" y="1172453"/>
            <a:ext cx="1962151" cy="646331"/>
          </a:xfrm>
          <a:prstGeom prst="rect">
            <a:avLst/>
          </a:prstGeom>
          <a:noFill/>
        </p:spPr>
        <p:txBody>
          <a:bodyPr wrap="square" rtlCol="0">
            <a:spAutoFit/>
          </a:bodyPr>
          <a:lstStyle/>
          <a:p>
            <a:r>
              <a:rPr lang="es-ES" dirty="0"/>
              <a:t>Ya conocemos, del "Hola Mundo"</a:t>
            </a:r>
          </a:p>
        </p:txBody>
      </p:sp>
    </p:spTree>
    <p:extLst>
      <p:ext uri="{BB962C8B-B14F-4D97-AF65-F5344CB8AC3E}">
        <p14:creationId xmlns:p14="http://schemas.microsoft.com/office/powerpoint/2010/main" val="7649581"/>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3C4E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Título 7">
            <a:extLst>
              <a:ext uri="{FF2B5EF4-FFF2-40B4-BE49-F238E27FC236}">
                <a16:creationId xmlns:a16="http://schemas.microsoft.com/office/drawing/2014/main" id="{00DEE77A-2BF5-42FF-A925-24EF8D0C954B}"/>
              </a:ext>
            </a:extLst>
          </p:cNvPr>
          <p:cNvSpPr>
            <a:spLocks noGrp="1"/>
          </p:cNvSpPr>
          <p:nvPr>
            <p:ph type="title"/>
          </p:nvPr>
        </p:nvSpPr>
        <p:spPr>
          <a:xfrm>
            <a:off x="637381" y="1855475"/>
            <a:ext cx="2752354" cy="2709275"/>
          </a:xfrm>
          <a:prstGeom prst="ellipse">
            <a:avLst/>
          </a:prstGeom>
          <a:solidFill>
            <a:srgbClr val="262626"/>
          </a:solidFill>
          <a:ln w="174625" cmpd="thinThick">
            <a:solidFill>
              <a:srgbClr val="262626"/>
            </a:solidFill>
          </a:ln>
        </p:spPr>
        <p:txBody>
          <a:bodyPr anchor="ctr">
            <a:normAutofit/>
          </a:bodyPr>
          <a:lstStyle/>
          <a:p>
            <a:pPr algn="ctr"/>
            <a:r>
              <a:rPr lang="es-ES" sz="2400" dirty="0">
                <a:solidFill>
                  <a:schemeClr val="bg1"/>
                </a:solidFill>
              </a:rPr>
              <a:t>Express: parámetros en la ruta</a:t>
            </a:r>
            <a:endParaRPr lang="es-ES" sz="2400" b="1" dirty="0">
              <a:solidFill>
                <a:schemeClr val="bg1"/>
              </a:solidFill>
            </a:endParaRPr>
          </a:p>
        </p:txBody>
      </p:sp>
      <p:sp>
        <p:nvSpPr>
          <p:cNvPr id="17" name="Rectángulo 16">
            <a:extLst>
              <a:ext uri="{FF2B5EF4-FFF2-40B4-BE49-F238E27FC236}">
                <a16:creationId xmlns:a16="http://schemas.microsoft.com/office/drawing/2014/main" id="{E591C226-AC53-460B-A329-69FE9DC4DAFC}"/>
              </a:ext>
            </a:extLst>
          </p:cNvPr>
          <p:cNvSpPr/>
          <p:nvPr/>
        </p:nvSpPr>
        <p:spPr>
          <a:xfrm>
            <a:off x="7236567" y="4057622"/>
            <a:ext cx="970418" cy="36933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8" name="Rectángulo 17">
            <a:extLst>
              <a:ext uri="{FF2B5EF4-FFF2-40B4-BE49-F238E27FC236}">
                <a16:creationId xmlns:a16="http://schemas.microsoft.com/office/drawing/2014/main" id="{BEE2C69D-8C33-4A5E-A392-93FC062997DE}"/>
              </a:ext>
            </a:extLst>
          </p:cNvPr>
          <p:cNvSpPr/>
          <p:nvPr/>
        </p:nvSpPr>
        <p:spPr>
          <a:xfrm>
            <a:off x="4230960" y="1296257"/>
            <a:ext cx="3632200" cy="646331"/>
          </a:xfrm>
          <a:prstGeom prst="rect">
            <a:avLst/>
          </a:prstGeom>
        </p:spPr>
        <p:txBody>
          <a:bodyPr wrap="square">
            <a:spAutoFit/>
          </a:bodyPr>
          <a:lstStyle/>
          <a:p>
            <a:r>
              <a:rPr lang="es-ES" dirty="0"/>
              <a:t>Un cliente puede enviar parámetros como parte de la ruta (</a:t>
            </a:r>
            <a:r>
              <a:rPr lang="en-US" dirty="0"/>
              <a:t>path</a:t>
            </a:r>
            <a:r>
              <a:rPr lang="es-ES" dirty="0"/>
              <a:t>)</a:t>
            </a:r>
          </a:p>
        </p:txBody>
      </p:sp>
      <p:sp>
        <p:nvSpPr>
          <p:cNvPr id="19" name="Rectángulo 18">
            <a:extLst>
              <a:ext uri="{FF2B5EF4-FFF2-40B4-BE49-F238E27FC236}">
                <a16:creationId xmlns:a16="http://schemas.microsoft.com/office/drawing/2014/main" id="{AD9F0501-3731-4E50-A5EF-7FF74CD4DD5C}"/>
              </a:ext>
            </a:extLst>
          </p:cNvPr>
          <p:cNvSpPr/>
          <p:nvPr/>
        </p:nvSpPr>
        <p:spPr>
          <a:xfrm>
            <a:off x="8779092" y="1296256"/>
            <a:ext cx="1611369" cy="646331"/>
          </a:xfrm>
          <a:prstGeom prst="rect">
            <a:avLst/>
          </a:prstGeom>
        </p:spPr>
        <p:txBody>
          <a:bodyPr wrap="square">
            <a:spAutoFit/>
          </a:bodyPr>
          <a:lstStyle/>
          <a:p>
            <a:r>
              <a:rPr lang="bin-NG" dirty="0"/>
              <a:t>URLs</a:t>
            </a:r>
            <a:r>
              <a:rPr lang="pt-BR" dirty="0"/>
              <a:t> pesados </a:t>
            </a:r>
            <a:r>
              <a:rPr lang="bin-NG" dirty="0"/>
              <a:t>(fat URLs)</a:t>
            </a:r>
          </a:p>
        </p:txBody>
      </p:sp>
      <p:cxnSp>
        <p:nvCxnSpPr>
          <p:cNvPr id="20" name="Conector recto de flecha 19">
            <a:extLst>
              <a:ext uri="{FF2B5EF4-FFF2-40B4-BE49-F238E27FC236}">
                <a16:creationId xmlns:a16="http://schemas.microsoft.com/office/drawing/2014/main" id="{5BF706B4-9F0E-48A4-88D5-267DB689716B}"/>
              </a:ext>
            </a:extLst>
          </p:cNvPr>
          <p:cNvCxnSpPr>
            <a:stCxn id="18" idx="3"/>
            <a:endCxn id="19" idx="1"/>
          </p:cNvCxnSpPr>
          <p:nvPr/>
        </p:nvCxnSpPr>
        <p:spPr>
          <a:xfrm flipV="1">
            <a:off x="7863161" y="1619422"/>
            <a:ext cx="915931"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Rectángulo 20">
            <a:extLst>
              <a:ext uri="{FF2B5EF4-FFF2-40B4-BE49-F238E27FC236}">
                <a16:creationId xmlns:a16="http://schemas.microsoft.com/office/drawing/2014/main" id="{509CBE4B-6C07-4A23-AEAD-7BF7AB47949F}"/>
              </a:ext>
            </a:extLst>
          </p:cNvPr>
          <p:cNvSpPr/>
          <p:nvPr/>
        </p:nvSpPr>
        <p:spPr>
          <a:xfrm>
            <a:off x="4230960" y="2132109"/>
            <a:ext cx="6578600" cy="923330"/>
          </a:xfrm>
          <a:prstGeom prst="rect">
            <a:avLst/>
          </a:prstGeom>
        </p:spPr>
        <p:txBody>
          <a:bodyPr wrap="square">
            <a:spAutoFit/>
          </a:bodyPr>
          <a:lstStyle/>
          <a:p>
            <a:r>
              <a:rPr lang="es-ES" dirty="0"/>
              <a:t>En express.js es posible señalar la situación de los </a:t>
            </a:r>
            <a:r>
              <a:rPr lang="es-ES" b="1" dirty="0"/>
              <a:t>parámetros</a:t>
            </a:r>
            <a:r>
              <a:rPr lang="es-ES" dirty="0"/>
              <a:t> añadiendo en la definición de las rutas un identificador precedido del </a:t>
            </a:r>
            <a:r>
              <a:rPr lang="es-ES" b="1" dirty="0"/>
              <a:t>carácter “:”</a:t>
            </a:r>
          </a:p>
        </p:txBody>
      </p:sp>
      <p:sp>
        <p:nvSpPr>
          <p:cNvPr id="22" name="Rectángulo 21">
            <a:extLst>
              <a:ext uri="{FF2B5EF4-FFF2-40B4-BE49-F238E27FC236}">
                <a16:creationId xmlns:a16="http://schemas.microsoft.com/office/drawing/2014/main" id="{0981E746-8C61-412E-B481-44EEC5CCBE0D}"/>
              </a:ext>
            </a:extLst>
          </p:cNvPr>
          <p:cNvSpPr/>
          <p:nvPr/>
        </p:nvSpPr>
        <p:spPr>
          <a:xfrm>
            <a:off x="8948962" y="3919123"/>
            <a:ext cx="2063750" cy="646331"/>
          </a:xfrm>
          <a:prstGeom prst="rect">
            <a:avLst/>
          </a:prstGeom>
        </p:spPr>
        <p:txBody>
          <a:bodyPr wrap="square">
            <a:spAutoFit/>
          </a:bodyPr>
          <a:lstStyle/>
          <a:p>
            <a:r>
              <a:rPr lang="es-ES" dirty="0"/>
              <a:t>donde </a:t>
            </a:r>
            <a:r>
              <a:rPr lang="bin-NG" dirty="0"/>
              <a:t>:op e :id </a:t>
            </a:r>
            <a:r>
              <a:rPr lang="es-ES" dirty="0"/>
              <a:t>son parámetros</a:t>
            </a:r>
          </a:p>
        </p:txBody>
      </p:sp>
      <p:sp>
        <p:nvSpPr>
          <p:cNvPr id="23" name="Rectángulo 22">
            <a:extLst>
              <a:ext uri="{FF2B5EF4-FFF2-40B4-BE49-F238E27FC236}">
                <a16:creationId xmlns:a16="http://schemas.microsoft.com/office/drawing/2014/main" id="{34186BF2-5BFB-4EEB-A75E-85BCFA534A65}"/>
              </a:ext>
            </a:extLst>
          </p:cNvPr>
          <p:cNvSpPr/>
          <p:nvPr/>
        </p:nvSpPr>
        <p:spPr>
          <a:xfrm>
            <a:off x="4243661" y="3378726"/>
            <a:ext cx="2784095" cy="369332"/>
          </a:xfrm>
          <a:prstGeom prst="rect">
            <a:avLst/>
          </a:prstGeom>
        </p:spPr>
        <p:style>
          <a:lnRef idx="1">
            <a:schemeClr val="accent3"/>
          </a:lnRef>
          <a:fillRef idx="2">
            <a:schemeClr val="accent3"/>
          </a:fillRef>
          <a:effectRef idx="1">
            <a:schemeClr val="accent3"/>
          </a:effectRef>
          <a:fontRef idx="minor">
            <a:schemeClr val="dk1"/>
          </a:fontRef>
        </p:style>
        <p:txBody>
          <a:bodyPr wrap="none">
            <a:spAutoFit/>
          </a:bodyPr>
          <a:lstStyle/>
          <a:p>
            <a:r>
              <a:rPr lang="bin-NG" dirty="0"/>
              <a:t>app.get('/hola/:n', función) </a:t>
            </a:r>
          </a:p>
        </p:txBody>
      </p:sp>
      <p:sp>
        <p:nvSpPr>
          <p:cNvPr id="24" name="Rectángulo 23">
            <a:extLst>
              <a:ext uri="{FF2B5EF4-FFF2-40B4-BE49-F238E27FC236}">
                <a16:creationId xmlns:a16="http://schemas.microsoft.com/office/drawing/2014/main" id="{631C68D2-FEFA-40B2-9D80-C9C29002BCFA}"/>
              </a:ext>
            </a:extLst>
          </p:cNvPr>
          <p:cNvSpPr/>
          <p:nvPr/>
        </p:nvSpPr>
        <p:spPr>
          <a:xfrm>
            <a:off x="7950190" y="3393557"/>
            <a:ext cx="2624373" cy="369332"/>
          </a:xfrm>
          <a:prstGeom prst="rect">
            <a:avLst/>
          </a:prstGeom>
        </p:spPr>
        <p:txBody>
          <a:bodyPr wrap="none">
            <a:spAutoFit/>
          </a:bodyPr>
          <a:lstStyle/>
          <a:p>
            <a:r>
              <a:rPr lang="es-ES" dirty="0"/>
              <a:t>donde :n es un parámetro</a:t>
            </a:r>
          </a:p>
        </p:txBody>
      </p:sp>
      <p:cxnSp>
        <p:nvCxnSpPr>
          <p:cNvPr id="25" name="Conector recto de flecha 24">
            <a:extLst>
              <a:ext uri="{FF2B5EF4-FFF2-40B4-BE49-F238E27FC236}">
                <a16:creationId xmlns:a16="http://schemas.microsoft.com/office/drawing/2014/main" id="{A9635623-6D1A-4A50-A635-D7C09A3A355E}"/>
              </a:ext>
            </a:extLst>
          </p:cNvPr>
          <p:cNvCxnSpPr>
            <a:stCxn id="23" idx="3"/>
            <a:endCxn id="24" idx="1"/>
          </p:cNvCxnSpPr>
          <p:nvPr/>
        </p:nvCxnSpPr>
        <p:spPr>
          <a:xfrm>
            <a:off x="7027755" y="3563393"/>
            <a:ext cx="922434" cy="148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Rectángulo 25">
            <a:extLst>
              <a:ext uri="{FF2B5EF4-FFF2-40B4-BE49-F238E27FC236}">
                <a16:creationId xmlns:a16="http://schemas.microsoft.com/office/drawing/2014/main" id="{EFA4A141-4547-4B53-AB63-774C094488C1}"/>
              </a:ext>
            </a:extLst>
          </p:cNvPr>
          <p:cNvSpPr/>
          <p:nvPr/>
        </p:nvSpPr>
        <p:spPr>
          <a:xfrm>
            <a:off x="4230961" y="4057622"/>
            <a:ext cx="3976025" cy="369332"/>
          </a:xfrm>
          <a:prstGeom prst="rect">
            <a:avLst/>
          </a:prstGeom>
        </p:spPr>
        <p:style>
          <a:lnRef idx="1">
            <a:schemeClr val="accent3"/>
          </a:lnRef>
          <a:fillRef idx="2">
            <a:schemeClr val="accent3"/>
          </a:fillRef>
          <a:effectRef idx="1">
            <a:schemeClr val="accent3"/>
          </a:effectRef>
          <a:fontRef idx="minor">
            <a:schemeClr val="dk1"/>
          </a:fontRef>
        </p:style>
        <p:txBody>
          <a:bodyPr wrap="none">
            <a:spAutoFit/>
          </a:bodyPr>
          <a:lstStyle/>
          <a:p>
            <a:r>
              <a:rPr lang="bin-NG" dirty="0"/>
              <a:t>app.get('/service/:op/user/:id' , función</a:t>
            </a:r>
            <a:r>
              <a:rPr lang="es-ES" dirty="0"/>
              <a:t>)</a:t>
            </a:r>
          </a:p>
        </p:txBody>
      </p:sp>
      <p:cxnSp>
        <p:nvCxnSpPr>
          <p:cNvPr id="27" name="Conector recto de flecha 26">
            <a:extLst>
              <a:ext uri="{FF2B5EF4-FFF2-40B4-BE49-F238E27FC236}">
                <a16:creationId xmlns:a16="http://schemas.microsoft.com/office/drawing/2014/main" id="{DB5E7917-0225-494D-AF8F-58D88D76F534}"/>
              </a:ext>
            </a:extLst>
          </p:cNvPr>
          <p:cNvCxnSpPr>
            <a:stCxn id="26" idx="3"/>
            <a:endCxn id="22" idx="1"/>
          </p:cNvCxnSpPr>
          <p:nvPr/>
        </p:nvCxnSpPr>
        <p:spPr>
          <a:xfrm>
            <a:off x="8206986" y="4242288"/>
            <a:ext cx="74197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CuadroTexto 27">
            <a:extLst>
              <a:ext uri="{FF2B5EF4-FFF2-40B4-BE49-F238E27FC236}">
                <a16:creationId xmlns:a16="http://schemas.microsoft.com/office/drawing/2014/main" id="{2456AF70-5368-4D49-B1DC-C52E05FE5FEA}"/>
              </a:ext>
            </a:extLst>
          </p:cNvPr>
          <p:cNvSpPr txBox="1"/>
          <p:nvPr/>
        </p:nvSpPr>
        <p:spPr>
          <a:xfrm>
            <a:off x="4037956" y="4828972"/>
            <a:ext cx="3482304" cy="923330"/>
          </a:xfrm>
          <a:prstGeom prst="rect">
            <a:avLst/>
          </a:prstGeom>
          <a:noFill/>
        </p:spPr>
        <p:txBody>
          <a:bodyPr wrap="square" rtlCol="0">
            <a:spAutoFit/>
          </a:bodyPr>
          <a:lstStyle/>
          <a:p>
            <a:r>
              <a:rPr lang="es-ES" dirty="0"/>
              <a:t>Los parámetros se recogen en el objeto </a:t>
            </a:r>
            <a:r>
              <a:rPr lang="bin-NG" dirty="0"/>
              <a:t>res.params</a:t>
            </a:r>
            <a:r>
              <a:rPr lang="es-ES" dirty="0"/>
              <a:t>, con sus correspondientes identificadores</a:t>
            </a:r>
          </a:p>
        </p:txBody>
      </p:sp>
      <p:sp>
        <p:nvSpPr>
          <p:cNvPr id="29" name="Rectángulo 28">
            <a:extLst>
              <a:ext uri="{FF2B5EF4-FFF2-40B4-BE49-F238E27FC236}">
                <a16:creationId xmlns:a16="http://schemas.microsoft.com/office/drawing/2014/main" id="{742A23C5-ED6E-4EBA-8146-82881E0827F8}"/>
              </a:ext>
            </a:extLst>
          </p:cNvPr>
          <p:cNvSpPr/>
          <p:nvPr/>
        </p:nvSpPr>
        <p:spPr>
          <a:xfrm>
            <a:off x="8462217" y="4967472"/>
            <a:ext cx="1518621" cy="646331"/>
          </a:xfrm>
          <a:prstGeom prst="rect">
            <a:avLst/>
          </a:prstGeom>
        </p:spPr>
        <p:style>
          <a:lnRef idx="1">
            <a:schemeClr val="accent3"/>
          </a:lnRef>
          <a:fillRef idx="2">
            <a:schemeClr val="accent3"/>
          </a:fillRef>
          <a:effectRef idx="1">
            <a:schemeClr val="accent3"/>
          </a:effectRef>
          <a:fontRef idx="minor">
            <a:schemeClr val="dk1"/>
          </a:fontRef>
        </p:style>
        <p:txBody>
          <a:bodyPr wrap="none">
            <a:spAutoFit/>
          </a:bodyPr>
          <a:lstStyle/>
          <a:p>
            <a:r>
              <a:rPr lang="bin-NG" dirty="0"/>
              <a:t>res.params.op</a:t>
            </a:r>
          </a:p>
          <a:p>
            <a:r>
              <a:rPr lang="bin-NG" dirty="0"/>
              <a:t>res.params.id</a:t>
            </a:r>
          </a:p>
        </p:txBody>
      </p:sp>
      <p:cxnSp>
        <p:nvCxnSpPr>
          <p:cNvPr id="30" name="Conector angular 50">
            <a:extLst>
              <a:ext uri="{FF2B5EF4-FFF2-40B4-BE49-F238E27FC236}">
                <a16:creationId xmlns:a16="http://schemas.microsoft.com/office/drawing/2014/main" id="{55A55399-0785-4C7A-B4E9-8E772633F3B1}"/>
              </a:ext>
            </a:extLst>
          </p:cNvPr>
          <p:cNvCxnSpPr>
            <a:stCxn id="17" idx="2"/>
            <a:endCxn id="29" idx="1"/>
          </p:cNvCxnSpPr>
          <p:nvPr/>
        </p:nvCxnSpPr>
        <p:spPr>
          <a:xfrm rot="16200000" flipH="1">
            <a:off x="7660156" y="4488575"/>
            <a:ext cx="863683" cy="74044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551741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48A740BC-A0AA-45E0-B899-2AE9C6FE1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13121" y="-2"/>
            <a:ext cx="6278879" cy="6858002"/>
          </a:xfrm>
          <a:custGeom>
            <a:avLst/>
            <a:gdLst>
              <a:gd name="connsiteX0" fmla="*/ 45572 w 6278879"/>
              <a:gd name="connsiteY0" fmla="*/ 0 h 6858002"/>
              <a:gd name="connsiteX1" fmla="*/ 6278879 w 6278879"/>
              <a:gd name="connsiteY1" fmla="*/ 0 h 6858002"/>
              <a:gd name="connsiteX2" fmla="*/ 6278879 w 6278879"/>
              <a:gd name="connsiteY2" fmla="*/ 6858002 h 6858002"/>
              <a:gd name="connsiteX3" fmla="*/ 3292308 w 6278879"/>
              <a:gd name="connsiteY3" fmla="*/ 6858002 h 6858002"/>
              <a:gd name="connsiteX4" fmla="*/ 3181526 w 6278879"/>
              <a:gd name="connsiteY4" fmla="*/ 6786982 h 6858002"/>
              <a:gd name="connsiteX5" fmla="*/ 0 w 6278879"/>
              <a:gd name="connsiteY5" fmla="*/ 803254 h 6858002"/>
              <a:gd name="connsiteX6" fmla="*/ 37255 w 6278879"/>
              <a:gd name="connsiteY6" fmla="*/ 65447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78879" h="6858002">
                <a:moveTo>
                  <a:pt x="45572" y="0"/>
                </a:moveTo>
                <a:lnTo>
                  <a:pt x="6278879" y="0"/>
                </a:lnTo>
                <a:lnTo>
                  <a:pt x="6278879" y="6858002"/>
                </a:lnTo>
                <a:lnTo>
                  <a:pt x="3292308" y="6858002"/>
                </a:lnTo>
                <a:lnTo>
                  <a:pt x="3181526" y="6786982"/>
                </a:lnTo>
                <a:cubicBezTo>
                  <a:pt x="1262021" y="5490191"/>
                  <a:pt x="0" y="3294103"/>
                  <a:pt x="0" y="803254"/>
                </a:cubicBezTo>
                <a:cubicBezTo>
                  <a:pt x="0" y="554169"/>
                  <a:pt x="12620" y="308032"/>
                  <a:pt x="37255" y="65447"/>
                </a:cubicBez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 name="Título 4">
            <a:extLst>
              <a:ext uri="{FF2B5EF4-FFF2-40B4-BE49-F238E27FC236}">
                <a16:creationId xmlns:a16="http://schemas.microsoft.com/office/drawing/2014/main" id="{97D8ED81-3D76-423D-830A-0FE51CB40099}"/>
              </a:ext>
            </a:extLst>
          </p:cNvPr>
          <p:cNvSpPr>
            <a:spLocks noGrp="1"/>
          </p:cNvSpPr>
          <p:nvPr>
            <p:ph type="title"/>
          </p:nvPr>
        </p:nvSpPr>
        <p:spPr>
          <a:xfrm>
            <a:off x="655320" y="365125"/>
            <a:ext cx="9013052" cy="1623312"/>
          </a:xfrm>
        </p:spPr>
        <p:txBody>
          <a:bodyPr anchor="b">
            <a:normAutofit/>
          </a:bodyPr>
          <a:lstStyle/>
          <a:p>
            <a:r>
              <a:rPr lang="es-ES" sz="4000" dirty="0"/>
              <a:t>Node.js: utilización</a:t>
            </a:r>
          </a:p>
        </p:txBody>
      </p:sp>
      <p:cxnSp>
        <p:nvCxnSpPr>
          <p:cNvPr id="13" name="Straight Arrow Connector 12">
            <a:extLst>
              <a:ext uri="{FF2B5EF4-FFF2-40B4-BE49-F238E27FC236}">
                <a16:creationId xmlns:a16="http://schemas.microsoft.com/office/drawing/2014/main" id="{B874EF51-C858-4BB9-97C3-D177557871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63661" y="2316480"/>
            <a:ext cx="82296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6" name="Marcador de contenido 5">
            <a:extLst>
              <a:ext uri="{FF2B5EF4-FFF2-40B4-BE49-F238E27FC236}">
                <a16:creationId xmlns:a16="http://schemas.microsoft.com/office/drawing/2014/main" id="{94A3B1A6-5AA5-41D8-ACE5-33A9DB430682}"/>
              </a:ext>
            </a:extLst>
          </p:cNvPr>
          <p:cNvSpPr>
            <a:spLocks noGrp="1"/>
          </p:cNvSpPr>
          <p:nvPr>
            <p:ph idx="1"/>
          </p:nvPr>
        </p:nvSpPr>
        <p:spPr>
          <a:xfrm>
            <a:off x="655320" y="2644518"/>
            <a:ext cx="8110728" cy="3327251"/>
          </a:xfrm>
        </p:spPr>
        <p:txBody>
          <a:bodyPr>
            <a:normAutofit/>
          </a:bodyPr>
          <a:lstStyle/>
          <a:p>
            <a:r>
              <a:rPr lang="es-ES" sz="1900" dirty="0"/>
              <a:t>Creación rápida de servidores HTTP o TCP ….</a:t>
            </a:r>
          </a:p>
          <a:p>
            <a:r>
              <a:rPr lang="es-ES" sz="1900" dirty="0"/>
              <a:t>Aplicaciones Web con </a:t>
            </a:r>
            <a:r>
              <a:rPr lang="en-US" sz="1900" dirty="0"/>
              <a:t>frameworks</a:t>
            </a:r>
            <a:r>
              <a:rPr lang="es-ES" sz="1900" dirty="0"/>
              <a:t> como Express (</a:t>
            </a:r>
            <a:r>
              <a:rPr lang="es-ES" sz="1900" dirty="0">
                <a:hlinkClick r:id="rId2"/>
              </a:rPr>
              <a:t>http://expressjs.com/es/</a:t>
            </a:r>
            <a:r>
              <a:rPr lang="es-ES" sz="1900" dirty="0"/>
              <a:t>) y plantillas como las de Jade/</a:t>
            </a:r>
            <a:r>
              <a:rPr lang="en-US" sz="1900" dirty="0"/>
              <a:t>Pug</a:t>
            </a:r>
            <a:r>
              <a:rPr lang="es-ES" sz="1900" dirty="0"/>
              <a:t> (</a:t>
            </a:r>
            <a:r>
              <a:rPr lang="es-ES" sz="1900" dirty="0">
                <a:hlinkClick r:id="rId3"/>
              </a:rPr>
              <a:t>http://jade-lang.com/</a:t>
            </a:r>
            <a:r>
              <a:rPr lang="es-ES" sz="1900" dirty="0"/>
              <a:t> )</a:t>
            </a:r>
          </a:p>
          <a:p>
            <a:r>
              <a:rPr lang="es-ES" sz="1900" dirty="0"/>
              <a:t>Aplicaciones en tiempo real, como los chats</a:t>
            </a:r>
          </a:p>
          <a:p>
            <a:r>
              <a:rPr lang="es-ES" sz="1900" dirty="0"/>
              <a:t>Servicios Web </a:t>
            </a:r>
          </a:p>
          <a:p>
            <a:r>
              <a:rPr lang="es-ES" sz="1900" dirty="0"/>
              <a:t>Conexión con bases de datos (MySQL, MongoDB, SQLite)</a:t>
            </a:r>
          </a:p>
          <a:p>
            <a:r>
              <a:rPr lang="es-ES" sz="1900" dirty="0"/>
              <a:t>Scripting y conversiones en local o en servidor (e.g. </a:t>
            </a:r>
            <a:r>
              <a:rPr lang="en-US" sz="1900" dirty="0"/>
              <a:t>Less</a:t>
            </a:r>
            <a:r>
              <a:rPr lang="es-ES" sz="1900" dirty="0"/>
              <a:t>)</a:t>
            </a:r>
          </a:p>
          <a:p>
            <a:r>
              <a:rPr lang="es-ES" sz="1900" dirty="0"/>
              <a:t>Manejo de flujos binarios, e.g. para Web RTC (</a:t>
            </a:r>
            <a:r>
              <a:rPr lang="es-ES" sz="1900" dirty="0">
                <a:hlinkClick r:id="rId4"/>
              </a:rPr>
              <a:t>http://lynckia.com/</a:t>
            </a:r>
            <a:r>
              <a:rPr lang="es-ES" sz="1900" dirty="0"/>
              <a:t>)</a:t>
            </a:r>
          </a:p>
          <a:p>
            <a:r>
              <a:rPr lang="es-ES" sz="1900" dirty="0"/>
              <a:t>Control de dispositivos </a:t>
            </a:r>
            <a:r>
              <a:rPr lang="en-US" sz="1900" i="1" dirty="0"/>
              <a:t>Arduino</a:t>
            </a:r>
            <a:r>
              <a:rPr lang="es-ES" sz="1900" dirty="0"/>
              <a:t>, e.g. </a:t>
            </a:r>
            <a:r>
              <a:rPr lang="en-US" sz="1900" i="1" dirty="0"/>
              <a:t>Johnny-Five</a:t>
            </a:r>
            <a:r>
              <a:rPr lang="es-ES" sz="1900" dirty="0"/>
              <a:t> (</a:t>
            </a:r>
            <a:r>
              <a:rPr lang="es-ES" sz="1900" dirty="0">
                <a:hlinkClick r:id="rId5"/>
              </a:rPr>
              <a:t>http://johnny-five.com/</a:t>
            </a:r>
            <a:r>
              <a:rPr lang="es-ES" sz="1900" dirty="0"/>
              <a:t>)</a:t>
            </a:r>
          </a:p>
          <a:p>
            <a:endParaRPr lang="es-ES" sz="1900" dirty="0"/>
          </a:p>
          <a:p>
            <a:endParaRPr lang="es-ES" sz="1900" dirty="0"/>
          </a:p>
        </p:txBody>
      </p:sp>
      <p:pic>
        <p:nvPicPr>
          <p:cNvPr id="4098" name="Picture 2">
            <a:extLst>
              <a:ext uri="{FF2B5EF4-FFF2-40B4-BE49-F238E27FC236}">
                <a16:creationId xmlns:a16="http://schemas.microsoft.com/office/drawing/2014/main" id="{76F44C3B-BFD5-456F-B9FF-8327140E91C9}"/>
              </a:ext>
            </a:extLst>
          </p:cNvPr>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860913" y="3160954"/>
            <a:ext cx="2807931" cy="27611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4553976"/>
      </p:ext>
    </p:extLst>
  </p:cSld>
  <p:clrMapOvr>
    <a:overrideClrMapping bg1="dk1" tx1="lt1" bg2="dk2" tx2="lt2" accent1="accent1" accent2="accent2" accent3="accent3" accent4="accent4" accent5="accent5" accent6="accent6" hlink="hlink" folHlink="folHlink"/>
  </p:clrMapOvr>
</p:sld>
</file>

<file path=ppt/slides/slide1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8">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448055"/>
            <a:ext cx="3414370" cy="3801257"/>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73B0E13C-CAAB-43B5-97F1-B9727B6DFE53}"/>
              </a:ext>
            </a:extLst>
          </p:cNvPr>
          <p:cNvSpPr>
            <a:spLocks noGrp="1"/>
          </p:cNvSpPr>
          <p:nvPr>
            <p:ph type="title"/>
          </p:nvPr>
        </p:nvSpPr>
        <p:spPr>
          <a:xfrm>
            <a:off x="777240" y="731519"/>
            <a:ext cx="2845191" cy="3237579"/>
          </a:xfrm>
        </p:spPr>
        <p:txBody>
          <a:bodyPr vert="horz" lIns="91440" tIns="45720" rIns="91440" bIns="45720" rtlCol="0" anchor="ctr">
            <a:normAutofit/>
          </a:bodyPr>
          <a:lstStyle/>
          <a:p>
            <a:r>
              <a:rPr lang="es-ES" sz="4000" dirty="0">
                <a:solidFill>
                  <a:schemeClr val="bg1"/>
                </a:solidFill>
              </a:rPr>
              <a:t>API REST: Datos</a:t>
            </a:r>
            <a:endParaRPr lang="es-ES" sz="3800" dirty="0">
              <a:solidFill>
                <a:schemeClr val="bg1"/>
              </a:solidFill>
            </a:endParaRPr>
          </a:p>
        </p:txBody>
      </p:sp>
      <p:sp>
        <p:nvSpPr>
          <p:cNvPr id="15" name="Rectangle 10">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19227"/>
            <a:ext cx="3414369" cy="1979852"/>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4603" y="448055"/>
            <a:ext cx="7688475" cy="5952745"/>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10" name="Graphic 5" descr="Documento">
            <a:extLst>
              <a:ext uri="{FF2B5EF4-FFF2-40B4-BE49-F238E27FC236}">
                <a16:creationId xmlns:a16="http://schemas.microsoft.com/office/drawing/2014/main" id="{D085A928-3173-4CEB-9C36-EDC28641CC5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383511" y="4532776"/>
            <a:ext cx="1632648" cy="1632648"/>
          </a:xfrm>
          <a:prstGeom prst="rect">
            <a:avLst/>
          </a:prstGeom>
        </p:spPr>
      </p:pic>
      <p:sp>
        <p:nvSpPr>
          <p:cNvPr id="3" name="Rectángulo 2">
            <a:extLst>
              <a:ext uri="{FF2B5EF4-FFF2-40B4-BE49-F238E27FC236}">
                <a16:creationId xmlns:a16="http://schemas.microsoft.com/office/drawing/2014/main" id="{D3313222-D919-432A-9FCB-B0F7DD5CBA78}"/>
              </a:ext>
            </a:extLst>
          </p:cNvPr>
          <p:cNvSpPr/>
          <p:nvPr/>
        </p:nvSpPr>
        <p:spPr>
          <a:xfrm>
            <a:off x="4161073" y="574536"/>
            <a:ext cx="7455533" cy="5755422"/>
          </a:xfrm>
          <a:prstGeom prst="rect">
            <a:avLst/>
          </a:prstGeom>
        </p:spPr>
        <p:style>
          <a:lnRef idx="0">
            <a:schemeClr val="dk1"/>
          </a:lnRef>
          <a:fillRef idx="3">
            <a:schemeClr val="dk1"/>
          </a:fillRef>
          <a:effectRef idx="3">
            <a:schemeClr val="dk1"/>
          </a:effectRef>
          <a:fontRef idx="minor">
            <a:schemeClr val="lt1"/>
          </a:fontRef>
        </p:style>
        <p:txBody>
          <a:bodyPr wrap="square">
            <a:spAutoFit/>
          </a:bodyPr>
          <a:lstStyle/>
          <a:p>
            <a:r>
              <a:rPr lang="bin-NG" sz="1600" dirty="0">
                <a:solidFill>
                  <a:srgbClr val="569CD6"/>
                </a:solidFill>
                <a:latin typeface="Consolas" panose="020B0609020204030204" pitchFamily="49" charset="0"/>
              </a:rPr>
              <a:t>const</a:t>
            </a:r>
            <a:r>
              <a:rPr lang="bin-NG" sz="1600" dirty="0">
                <a:solidFill>
                  <a:srgbClr val="D4D4D4"/>
                </a:solidFill>
                <a:latin typeface="Consolas" panose="020B0609020204030204" pitchFamily="49" charset="0"/>
              </a:rPr>
              <a:t> </a:t>
            </a:r>
            <a:r>
              <a:rPr lang="bin-NG" sz="1600" dirty="0">
                <a:solidFill>
                  <a:srgbClr val="9CDCFE"/>
                </a:solidFill>
                <a:latin typeface="Consolas" panose="020B0609020204030204" pitchFamily="49" charset="0"/>
              </a:rPr>
              <a:t>fs</a:t>
            </a:r>
            <a:r>
              <a:rPr lang="bin-NG" sz="1600" dirty="0">
                <a:solidFill>
                  <a:srgbClr val="D4D4D4"/>
                </a:solidFill>
                <a:latin typeface="Consolas" panose="020B0609020204030204" pitchFamily="49" charset="0"/>
              </a:rPr>
              <a:t> = </a:t>
            </a:r>
            <a:r>
              <a:rPr lang="bin-NG" sz="1600" dirty="0">
                <a:solidFill>
                  <a:srgbClr val="DCDCAA"/>
                </a:solidFill>
                <a:latin typeface="Consolas" panose="020B0609020204030204" pitchFamily="49" charset="0"/>
              </a:rPr>
              <a:t>require</a:t>
            </a:r>
            <a:r>
              <a:rPr lang="bin-NG" sz="1600" dirty="0">
                <a:solidFill>
                  <a:srgbClr val="D4D4D4"/>
                </a:solidFill>
                <a:latin typeface="Consolas" panose="020B0609020204030204" pitchFamily="49" charset="0"/>
              </a:rPr>
              <a:t>(</a:t>
            </a:r>
            <a:r>
              <a:rPr lang="bin-NG" sz="1600" dirty="0">
                <a:solidFill>
                  <a:srgbClr val="CE9178"/>
                </a:solidFill>
                <a:latin typeface="Consolas" panose="020B0609020204030204" pitchFamily="49" charset="0"/>
              </a:rPr>
              <a:t>'fs'</a:t>
            </a:r>
            <a:r>
              <a:rPr lang="bin-NG" sz="1600" dirty="0">
                <a:solidFill>
                  <a:srgbClr val="D4D4D4"/>
                </a:solidFill>
                <a:latin typeface="Consolas" panose="020B0609020204030204" pitchFamily="49" charset="0"/>
              </a:rPr>
              <a:t>)</a:t>
            </a:r>
          </a:p>
          <a:p>
            <a:r>
              <a:rPr lang="bin-NG" sz="1600" dirty="0">
                <a:solidFill>
                  <a:srgbClr val="569CD6"/>
                </a:solidFill>
                <a:latin typeface="Consolas" panose="020B0609020204030204" pitchFamily="49" charset="0"/>
              </a:rPr>
              <a:t>const</a:t>
            </a:r>
            <a:r>
              <a:rPr lang="bin-NG" sz="1600" dirty="0">
                <a:solidFill>
                  <a:srgbClr val="D4D4D4"/>
                </a:solidFill>
                <a:latin typeface="Consolas" panose="020B0609020204030204" pitchFamily="49" charset="0"/>
              </a:rPr>
              <a:t> </a:t>
            </a:r>
            <a:r>
              <a:rPr lang="bin-NG" sz="1600" dirty="0">
                <a:solidFill>
                  <a:srgbClr val="9CDCFE"/>
                </a:solidFill>
                <a:latin typeface="Consolas" panose="020B0609020204030204" pitchFamily="49" charset="0"/>
              </a:rPr>
              <a:t>file</a:t>
            </a:r>
            <a:r>
              <a:rPr lang="bin-NG" sz="1600" dirty="0">
                <a:solidFill>
                  <a:srgbClr val="D4D4D4"/>
                </a:solidFill>
                <a:latin typeface="Consolas" panose="020B0609020204030204" pitchFamily="49" charset="0"/>
              </a:rPr>
              <a:t> = </a:t>
            </a:r>
            <a:r>
              <a:rPr lang="bin-NG" sz="1600" dirty="0">
                <a:solidFill>
                  <a:srgbClr val="CE9178"/>
                </a:solidFill>
                <a:latin typeface="Consolas" panose="020B0609020204030204" pitchFamily="49" charset="0"/>
              </a:rPr>
              <a:t>'./api/data.json'</a:t>
            </a:r>
            <a:endParaRPr lang="bin-NG" sz="1600" dirty="0">
              <a:solidFill>
                <a:srgbClr val="D4D4D4"/>
              </a:solidFill>
              <a:latin typeface="Consolas" panose="020B0609020204030204" pitchFamily="49" charset="0"/>
            </a:endParaRPr>
          </a:p>
          <a:p>
            <a:br>
              <a:rPr lang="bin-NG" sz="1600" dirty="0">
                <a:solidFill>
                  <a:srgbClr val="D4D4D4"/>
                </a:solidFill>
                <a:latin typeface="Consolas" panose="020B0609020204030204" pitchFamily="49" charset="0"/>
              </a:rPr>
            </a:br>
            <a:r>
              <a:rPr lang="bin-NG" sz="1600" dirty="0">
                <a:solidFill>
                  <a:srgbClr val="569CD6"/>
                </a:solidFill>
                <a:latin typeface="Consolas" panose="020B0609020204030204" pitchFamily="49" charset="0"/>
              </a:rPr>
              <a:t>function</a:t>
            </a:r>
            <a:r>
              <a:rPr lang="bin-NG" sz="1600" dirty="0">
                <a:solidFill>
                  <a:srgbClr val="D4D4D4"/>
                </a:solidFill>
                <a:latin typeface="Consolas" panose="020B0609020204030204" pitchFamily="49" charset="0"/>
              </a:rPr>
              <a:t> </a:t>
            </a:r>
            <a:r>
              <a:rPr lang="bin-NG" sz="1600" dirty="0">
                <a:solidFill>
                  <a:srgbClr val="DCDCAA"/>
                </a:solidFill>
                <a:latin typeface="Consolas" panose="020B0609020204030204" pitchFamily="49" charset="0"/>
              </a:rPr>
              <a:t>readData</a:t>
            </a:r>
            <a:r>
              <a:rPr lang="bin-NG" sz="1600" dirty="0">
                <a:solidFill>
                  <a:srgbClr val="D4D4D4"/>
                </a:solidFill>
                <a:latin typeface="Consolas" panose="020B0609020204030204" pitchFamily="49" charset="0"/>
              </a:rPr>
              <a:t> () {</a:t>
            </a:r>
          </a:p>
          <a:p>
            <a:r>
              <a:rPr lang="bin-NG" sz="1600" dirty="0">
                <a:solidFill>
                  <a:srgbClr val="D4D4D4"/>
                </a:solidFill>
                <a:latin typeface="Consolas" panose="020B0609020204030204" pitchFamily="49" charset="0"/>
              </a:rPr>
              <a:t>    </a:t>
            </a:r>
            <a:r>
              <a:rPr lang="bin-NG" sz="1600" dirty="0">
                <a:solidFill>
                  <a:srgbClr val="C586C0"/>
                </a:solidFill>
                <a:latin typeface="Consolas" panose="020B0609020204030204" pitchFamily="49" charset="0"/>
              </a:rPr>
              <a:t>return</a:t>
            </a:r>
            <a:r>
              <a:rPr lang="bin-NG" sz="1600" dirty="0">
                <a:solidFill>
                  <a:srgbClr val="D4D4D4"/>
                </a:solidFill>
                <a:latin typeface="Consolas" panose="020B0609020204030204" pitchFamily="49" charset="0"/>
              </a:rPr>
              <a:t> </a:t>
            </a:r>
            <a:r>
              <a:rPr lang="bin-NG" sz="1600" dirty="0">
                <a:solidFill>
                  <a:srgbClr val="569CD6"/>
                </a:solidFill>
                <a:latin typeface="Consolas" panose="020B0609020204030204" pitchFamily="49" charset="0"/>
              </a:rPr>
              <a:t>new</a:t>
            </a:r>
            <a:r>
              <a:rPr lang="bin-NG" sz="1600" dirty="0">
                <a:solidFill>
                  <a:srgbClr val="D4D4D4"/>
                </a:solidFill>
                <a:latin typeface="Consolas" panose="020B0609020204030204" pitchFamily="49" charset="0"/>
              </a:rPr>
              <a:t> </a:t>
            </a:r>
            <a:r>
              <a:rPr lang="bin-NG" sz="1600" dirty="0">
                <a:solidFill>
                  <a:srgbClr val="4EC9B0"/>
                </a:solidFill>
                <a:latin typeface="Consolas" panose="020B0609020204030204" pitchFamily="49" charset="0"/>
              </a:rPr>
              <a:t>Promise</a:t>
            </a:r>
            <a:r>
              <a:rPr lang="bin-NG" sz="1600" dirty="0">
                <a:solidFill>
                  <a:srgbClr val="D4D4D4"/>
                </a:solidFill>
                <a:latin typeface="Consolas" panose="020B0609020204030204" pitchFamily="49" charset="0"/>
              </a:rPr>
              <a:t>( (</a:t>
            </a:r>
            <a:r>
              <a:rPr lang="bin-NG" sz="1600" dirty="0">
                <a:solidFill>
                  <a:srgbClr val="9CDCFE"/>
                </a:solidFill>
                <a:latin typeface="Consolas" panose="020B0609020204030204" pitchFamily="49" charset="0"/>
              </a:rPr>
              <a:t>resolve</a:t>
            </a:r>
            <a:r>
              <a:rPr lang="bin-NG" sz="1600" dirty="0">
                <a:solidFill>
                  <a:srgbClr val="D4D4D4"/>
                </a:solidFill>
                <a:latin typeface="Consolas" panose="020B0609020204030204" pitchFamily="49" charset="0"/>
              </a:rPr>
              <a:t>, </a:t>
            </a:r>
            <a:r>
              <a:rPr lang="bin-NG" sz="1600" dirty="0">
                <a:solidFill>
                  <a:srgbClr val="9CDCFE"/>
                </a:solidFill>
                <a:latin typeface="Consolas" panose="020B0609020204030204" pitchFamily="49" charset="0"/>
              </a:rPr>
              <a:t>reject</a:t>
            </a:r>
            <a:r>
              <a:rPr lang="bin-NG" sz="1600" dirty="0">
                <a:solidFill>
                  <a:srgbClr val="D4D4D4"/>
                </a:solidFill>
                <a:latin typeface="Consolas" panose="020B0609020204030204" pitchFamily="49" charset="0"/>
              </a:rPr>
              <a:t>) </a:t>
            </a:r>
            <a:r>
              <a:rPr lang="bin-NG" sz="1600" dirty="0">
                <a:solidFill>
                  <a:srgbClr val="569CD6"/>
                </a:solidFill>
                <a:latin typeface="Consolas" panose="020B0609020204030204" pitchFamily="49" charset="0"/>
              </a:rPr>
              <a:t>=&gt;</a:t>
            </a:r>
            <a:r>
              <a:rPr lang="bin-NG" sz="1600" dirty="0">
                <a:solidFill>
                  <a:srgbClr val="D4D4D4"/>
                </a:solidFill>
                <a:latin typeface="Consolas" panose="020B0609020204030204" pitchFamily="49" charset="0"/>
              </a:rPr>
              <a:t> {</a:t>
            </a:r>
          </a:p>
          <a:p>
            <a:r>
              <a:rPr lang="bin-NG" sz="1600" dirty="0">
                <a:solidFill>
                  <a:srgbClr val="D4D4D4"/>
                </a:solidFill>
                <a:latin typeface="Consolas" panose="020B0609020204030204" pitchFamily="49" charset="0"/>
              </a:rPr>
              <a:t>        </a:t>
            </a:r>
            <a:r>
              <a:rPr lang="bin-NG" sz="1600" dirty="0">
                <a:solidFill>
                  <a:srgbClr val="9CDCFE"/>
                </a:solidFill>
                <a:latin typeface="Consolas" panose="020B0609020204030204" pitchFamily="49" charset="0"/>
              </a:rPr>
              <a:t>fs</a:t>
            </a:r>
            <a:r>
              <a:rPr lang="bin-NG" sz="1600" dirty="0">
                <a:solidFill>
                  <a:srgbClr val="D4D4D4"/>
                </a:solidFill>
                <a:latin typeface="Consolas" panose="020B0609020204030204" pitchFamily="49" charset="0"/>
              </a:rPr>
              <a:t>.</a:t>
            </a:r>
            <a:r>
              <a:rPr lang="bin-NG" sz="1600" dirty="0">
                <a:solidFill>
                  <a:srgbClr val="DCDCAA"/>
                </a:solidFill>
                <a:latin typeface="Consolas" panose="020B0609020204030204" pitchFamily="49" charset="0"/>
              </a:rPr>
              <a:t>readFile</a:t>
            </a:r>
            <a:r>
              <a:rPr lang="bin-NG" sz="1600" dirty="0">
                <a:solidFill>
                  <a:srgbClr val="D4D4D4"/>
                </a:solidFill>
                <a:latin typeface="Consolas" panose="020B0609020204030204" pitchFamily="49" charset="0"/>
              </a:rPr>
              <a:t>(</a:t>
            </a:r>
            <a:r>
              <a:rPr lang="bin-NG" sz="1600" dirty="0">
                <a:solidFill>
                  <a:srgbClr val="9CDCFE"/>
                </a:solidFill>
                <a:latin typeface="Consolas" panose="020B0609020204030204" pitchFamily="49" charset="0"/>
              </a:rPr>
              <a:t>file</a:t>
            </a:r>
            <a:r>
              <a:rPr lang="bin-NG" sz="1600" dirty="0">
                <a:solidFill>
                  <a:srgbClr val="D4D4D4"/>
                </a:solidFill>
                <a:latin typeface="Consolas" panose="020B0609020204030204" pitchFamily="49" charset="0"/>
              </a:rPr>
              <a:t>, </a:t>
            </a:r>
            <a:r>
              <a:rPr lang="bin-NG" sz="1600" dirty="0">
                <a:solidFill>
                  <a:srgbClr val="CE9178"/>
                </a:solidFill>
                <a:latin typeface="Consolas" panose="020B0609020204030204" pitchFamily="49" charset="0"/>
              </a:rPr>
              <a:t>'utf8'</a:t>
            </a:r>
            <a:r>
              <a:rPr lang="bin-NG" sz="1600" dirty="0">
                <a:solidFill>
                  <a:srgbClr val="D4D4D4"/>
                </a:solidFill>
                <a:latin typeface="Consolas" panose="020B0609020204030204" pitchFamily="49" charset="0"/>
              </a:rPr>
              <a:t>, (</a:t>
            </a:r>
            <a:r>
              <a:rPr lang="bin-NG" sz="1600" dirty="0">
                <a:solidFill>
                  <a:srgbClr val="9CDCFE"/>
                </a:solidFill>
                <a:latin typeface="Consolas" panose="020B0609020204030204" pitchFamily="49" charset="0"/>
              </a:rPr>
              <a:t>err</a:t>
            </a:r>
            <a:r>
              <a:rPr lang="bin-NG" sz="1600" dirty="0">
                <a:solidFill>
                  <a:srgbClr val="D4D4D4"/>
                </a:solidFill>
                <a:latin typeface="Consolas" panose="020B0609020204030204" pitchFamily="49" charset="0"/>
              </a:rPr>
              <a:t>, </a:t>
            </a:r>
            <a:r>
              <a:rPr lang="bin-NG" sz="1600" dirty="0">
                <a:solidFill>
                  <a:srgbClr val="9CDCFE"/>
                </a:solidFill>
                <a:latin typeface="Consolas" panose="020B0609020204030204" pitchFamily="49" charset="0"/>
              </a:rPr>
              <a:t>data</a:t>
            </a:r>
            <a:r>
              <a:rPr lang="bin-NG" sz="1600" dirty="0">
                <a:solidFill>
                  <a:srgbClr val="D4D4D4"/>
                </a:solidFill>
                <a:latin typeface="Consolas" panose="020B0609020204030204" pitchFamily="49" charset="0"/>
              </a:rPr>
              <a:t>) </a:t>
            </a:r>
            <a:r>
              <a:rPr lang="bin-NG" sz="1600" dirty="0">
                <a:solidFill>
                  <a:srgbClr val="569CD6"/>
                </a:solidFill>
                <a:latin typeface="Consolas" panose="020B0609020204030204" pitchFamily="49" charset="0"/>
              </a:rPr>
              <a:t>=&gt;</a:t>
            </a:r>
            <a:r>
              <a:rPr lang="bin-NG" sz="1600" dirty="0">
                <a:solidFill>
                  <a:srgbClr val="D4D4D4"/>
                </a:solidFill>
                <a:latin typeface="Consolas" panose="020B0609020204030204" pitchFamily="49" charset="0"/>
              </a:rPr>
              <a:t> {</a:t>
            </a:r>
          </a:p>
          <a:p>
            <a:r>
              <a:rPr lang="bin-NG" sz="1600" dirty="0">
                <a:solidFill>
                  <a:srgbClr val="D4D4D4"/>
                </a:solidFill>
                <a:latin typeface="Consolas" panose="020B0609020204030204" pitchFamily="49" charset="0"/>
              </a:rPr>
              <a:t>            </a:t>
            </a:r>
            <a:r>
              <a:rPr lang="bin-NG" sz="1600" dirty="0">
                <a:solidFill>
                  <a:srgbClr val="C586C0"/>
                </a:solidFill>
                <a:latin typeface="Consolas" panose="020B0609020204030204" pitchFamily="49" charset="0"/>
              </a:rPr>
              <a:t>if</a:t>
            </a:r>
            <a:r>
              <a:rPr lang="bin-NG" sz="1600" dirty="0">
                <a:solidFill>
                  <a:srgbClr val="D4D4D4"/>
                </a:solidFill>
                <a:latin typeface="Consolas" panose="020B0609020204030204" pitchFamily="49" charset="0"/>
              </a:rPr>
              <a:t> (</a:t>
            </a:r>
            <a:r>
              <a:rPr lang="bin-NG" sz="1600" dirty="0">
                <a:solidFill>
                  <a:srgbClr val="9CDCFE"/>
                </a:solidFill>
                <a:latin typeface="Consolas" panose="020B0609020204030204" pitchFamily="49" charset="0"/>
              </a:rPr>
              <a:t>err</a:t>
            </a:r>
            <a:r>
              <a:rPr lang="bin-NG" sz="1600" dirty="0">
                <a:solidFill>
                  <a:srgbClr val="D4D4D4"/>
                </a:solidFill>
                <a:latin typeface="Consolas" panose="020B0609020204030204" pitchFamily="49" charset="0"/>
              </a:rPr>
              <a:t>) {</a:t>
            </a:r>
            <a:r>
              <a:rPr lang="bin-NG" sz="1600" dirty="0">
                <a:solidFill>
                  <a:srgbClr val="9CDCFE"/>
                </a:solidFill>
                <a:latin typeface="Consolas" panose="020B0609020204030204" pitchFamily="49" charset="0"/>
              </a:rPr>
              <a:t>reject</a:t>
            </a:r>
            <a:r>
              <a:rPr lang="bin-NG" sz="1600" dirty="0">
                <a:solidFill>
                  <a:srgbClr val="D4D4D4"/>
                </a:solidFill>
                <a:latin typeface="Consolas" panose="020B0609020204030204" pitchFamily="49" charset="0"/>
              </a:rPr>
              <a:t>(</a:t>
            </a:r>
            <a:r>
              <a:rPr lang="bin-NG" sz="1600" dirty="0">
                <a:solidFill>
                  <a:srgbClr val="9CDCFE"/>
                </a:solidFill>
                <a:latin typeface="Consolas" panose="020B0609020204030204" pitchFamily="49" charset="0"/>
              </a:rPr>
              <a:t>err</a:t>
            </a:r>
            <a:r>
              <a:rPr lang="bin-NG" sz="1600" dirty="0">
                <a:solidFill>
                  <a:srgbClr val="D4D4D4"/>
                </a:solidFill>
                <a:latin typeface="Consolas" panose="020B0609020204030204" pitchFamily="49" charset="0"/>
              </a:rPr>
              <a:t>)}</a:t>
            </a:r>
          </a:p>
          <a:p>
            <a:r>
              <a:rPr lang="bin-NG" sz="1600" dirty="0">
                <a:solidFill>
                  <a:srgbClr val="D4D4D4"/>
                </a:solidFill>
                <a:latin typeface="Consolas" panose="020B0609020204030204" pitchFamily="49" charset="0"/>
              </a:rPr>
              <a:t>            </a:t>
            </a:r>
            <a:r>
              <a:rPr lang="bin-NG" sz="1600" dirty="0">
                <a:solidFill>
                  <a:srgbClr val="9CDCFE"/>
                </a:solidFill>
                <a:latin typeface="Consolas" panose="020B0609020204030204" pitchFamily="49" charset="0"/>
              </a:rPr>
              <a:t>resolve</a:t>
            </a:r>
            <a:r>
              <a:rPr lang="bin-NG" sz="1600" dirty="0">
                <a:solidFill>
                  <a:srgbClr val="D4D4D4"/>
                </a:solidFill>
                <a:latin typeface="Consolas" panose="020B0609020204030204" pitchFamily="49" charset="0"/>
              </a:rPr>
              <a:t>(</a:t>
            </a:r>
            <a:r>
              <a:rPr lang="bin-NG" sz="1600" dirty="0">
                <a:solidFill>
                  <a:srgbClr val="9CDCFE"/>
                </a:solidFill>
                <a:latin typeface="Consolas" panose="020B0609020204030204" pitchFamily="49" charset="0"/>
              </a:rPr>
              <a:t>JSON</a:t>
            </a:r>
            <a:r>
              <a:rPr lang="bin-NG" sz="1600" dirty="0">
                <a:solidFill>
                  <a:srgbClr val="D4D4D4"/>
                </a:solidFill>
                <a:latin typeface="Consolas" panose="020B0609020204030204" pitchFamily="49" charset="0"/>
              </a:rPr>
              <a:t>.</a:t>
            </a:r>
            <a:r>
              <a:rPr lang="bin-NG" sz="1600" dirty="0">
                <a:solidFill>
                  <a:srgbClr val="DCDCAA"/>
                </a:solidFill>
                <a:latin typeface="Consolas" panose="020B0609020204030204" pitchFamily="49" charset="0"/>
              </a:rPr>
              <a:t>parse</a:t>
            </a:r>
            <a:r>
              <a:rPr lang="bin-NG" sz="1600" dirty="0">
                <a:solidFill>
                  <a:srgbClr val="D4D4D4"/>
                </a:solidFill>
                <a:latin typeface="Consolas" panose="020B0609020204030204" pitchFamily="49" charset="0"/>
              </a:rPr>
              <a:t>(</a:t>
            </a:r>
            <a:r>
              <a:rPr lang="bin-NG" sz="1600" dirty="0">
                <a:solidFill>
                  <a:srgbClr val="9CDCFE"/>
                </a:solidFill>
                <a:latin typeface="Consolas" panose="020B0609020204030204" pitchFamily="49" charset="0"/>
              </a:rPr>
              <a:t>data</a:t>
            </a:r>
            <a:r>
              <a:rPr lang="bin-NG" sz="1600" dirty="0">
                <a:solidFill>
                  <a:srgbClr val="D4D4D4"/>
                </a:solidFill>
                <a:latin typeface="Consolas" panose="020B0609020204030204" pitchFamily="49" charset="0"/>
              </a:rPr>
              <a:t>))</a:t>
            </a:r>
          </a:p>
          <a:p>
            <a:r>
              <a:rPr lang="bin-NG" sz="1600" dirty="0">
                <a:solidFill>
                  <a:srgbClr val="D4D4D4"/>
                </a:solidFill>
                <a:latin typeface="Consolas" panose="020B0609020204030204" pitchFamily="49" charset="0"/>
              </a:rPr>
              <a:t>        })</a:t>
            </a:r>
          </a:p>
          <a:p>
            <a:r>
              <a:rPr lang="bin-NG" sz="1600" dirty="0">
                <a:solidFill>
                  <a:srgbClr val="D4D4D4"/>
                </a:solidFill>
                <a:latin typeface="Consolas" panose="020B0609020204030204" pitchFamily="49" charset="0"/>
              </a:rPr>
              <a:t>    })</a:t>
            </a:r>
          </a:p>
          <a:p>
            <a:r>
              <a:rPr lang="bin-NG" sz="1600" dirty="0">
                <a:solidFill>
                  <a:srgbClr val="D4D4D4"/>
                </a:solidFill>
                <a:latin typeface="Consolas" panose="020B0609020204030204" pitchFamily="49" charset="0"/>
              </a:rPr>
              <a:t>}</a:t>
            </a:r>
          </a:p>
          <a:p>
            <a:br>
              <a:rPr lang="bin-NG" sz="1600" dirty="0">
                <a:solidFill>
                  <a:srgbClr val="D4D4D4"/>
                </a:solidFill>
                <a:latin typeface="Consolas" panose="020B0609020204030204" pitchFamily="49" charset="0"/>
              </a:rPr>
            </a:br>
            <a:r>
              <a:rPr lang="bin-NG" sz="1600" dirty="0">
                <a:solidFill>
                  <a:srgbClr val="569CD6"/>
                </a:solidFill>
                <a:latin typeface="Consolas" panose="020B0609020204030204" pitchFamily="49" charset="0"/>
              </a:rPr>
              <a:t>function</a:t>
            </a:r>
            <a:r>
              <a:rPr lang="bin-NG" sz="1600" dirty="0">
                <a:solidFill>
                  <a:srgbClr val="D4D4D4"/>
                </a:solidFill>
                <a:latin typeface="Consolas" panose="020B0609020204030204" pitchFamily="49" charset="0"/>
              </a:rPr>
              <a:t> </a:t>
            </a:r>
            <a:r>
              <a:rPr lang="bin-NG" sz="1600" dirty="0">
                <a:solidFill>
                  <a:srgbClr val="DCDCAA"/>
                </a:solidFill>
                <a:latin typeface="Consolas" panose="020B0609020204030204" pitchFamily="49" charset="0"/>
              </a:rPr>
              <a:t>writeData</a:t>
            </a:r>
            <a:r>
              <a:rPr lang="bin-NG" sz="1600" dirty="0">
                <a:solidFill>
                  <a:srgbClr val="D4D4D4"/>
                </a:solidFill>
                <a:latin typeface="Consolas" panose="020B0609020204030204" pitchFamily="49" charset="0"/>
              </a:rPr>
              <a:t>(</a:t>
            </a:r>
            <a:r>
              <a:rPr lang="bin-NG" sz="1600" dirty="0">
                <a:solidFill>
                  <a:srgbClr val="9CDCFE"/>
                </a:solidFill>
                <a:latin typeface="Consolas" panose="020B0609020204030204" pitchFamily="49" charset="0"/>
              </a:rPr>
              <a:t>obj</a:t>
            </a:r>
            <a:r>
              <a:rPr lang="bin-NG" sz="1600" dirty="0">
                <a:solidFill>
                  <a:srgbClr val="D4D4D4"/>
                </a:solidFill>
                <a:latin typeface="Consolas" panose="020B0609020204030204" pitchFamily="49" charset="0"/>
              </a:rPr>
              <a:t>) {</a:t>
            </a:r>
          </a:p>
          <a:p>
            <a:r>
              <a:rPr lang="bin-NG" sz="1600" dirty="0">
                <a:solidFill>
                  <a:srgbClr val="D4D4D4"/>
                </a:solidFill>
                <a:latin typeface="Consolas" panose="020B0609020204030204" pitchFamily="49" charset="0"/>
              </a:rPr>
              <a:t>    </a:t>
            </a:r>
            <a:r>
              <a:rPr lang="bin-NG" sz="1600" dirty="0">
                <a:solidFill>
                  <a:srgbClr val="C586C0"/>
                </a:solidFill>
                <a:latin typeface="Consolas" panose="020B0609020204030204" pitchFamily="49" charset="0"/>
              </a:rPr>
              <a:t>return</a:t>
            </a:r>
            <a:r>
              <a:rPr lang="bin-NG" sz="1600" dirty="0">
                <a:solidFill>
                  <a:srgbClr val="D4D4D4"/>
                </a:solidFill>
                <a:latin typeface="Consolas" panose="020B0609020204030204" pitchFamily="49" charset="0"/>
              </a:rPr>
              <a:t> </a:t>
            </a:r>
            <a:r>
              <a:rPr lang="bin-NG" sz="1600" dirty="0">
                <a:solidFill>
                  <a:srgbClr val="569CD6"/>
                </a:solidFill>
                <a:latin typeface="Consolas" panose="020B0609020204030204" pitchFamily="49" charset="0"/>
              </a:rPr>
              <a:t>new</a:t>
            </a:r>
            <a:r>
              <a:rPr lang="bin-NG" sz="1600" dirty="0">
                <a:solidFill>
                  <a:srgbClr val="D4D4D4"/>
                </a:solidFill>
                <a:latin typeface="Consolas" panose="020B0609020204030204" pitchFamily="49" charset="0"/>
              </a:rPr>
              <a:t> </a:t>
            </a:r>
            <a:r>
              <a:rPr lang="bin-NG" sz="1600" dirty="0">
                <a:solidFill>
                  <a:srgbClr val="4EC9B0"/>
                </a:solidFill>
                <a:latin typeface="Consolas" panose="020B0609020204030204" pitchFamily="49" charset="0"/>
              </a:rPr>
              <a:t>Promise</a:t>
            </a:r>
            <a:r>
              <a:rPr lang="bin-NG" sz="1600" dirty="0">
                <a:solidFill>
                  <a:srgbClr val="D4D4D4"/>
                </a:solidFill>
                <a:latin typeface="Consolas" panose="020B0609020204030204" pitchFamily="49" charset="0"/>
              </a:rPr>
              <a:t>( (</a:t>
            </a:r>
            <a:r>
              <a:rPr lang="bin-NG" sz="1600" dirty="0">
                <a:solidFill>
                  <a:srgbClr val="9CDCFE"/>
                </a:solidFill>
                <a:latin typeface="Consolas" panose="020B0609020204030204" pitchFamily="49" charset="0"/>
              </a:rPr>
              <a:t>resolve</a:t>
            </a:r>
            <a:r>
              <a:rPr lang="bin-NG" sz="1600" dirty="0">
                <a:solidFill>
                  <a:srgbClr val="D4D4D4"/>
                </a:solidFill>
                <a:latin typeface="Consolas" panose="020B0609020204030204" pitchFamily="49" charset="0"/>
              </a:rPr>
              <a:t>, </a:t>
            </a:r>
            <a:r>
              <a:rPr lang="bin-NG" sz="1600" dirty="0">
                <a:solidFill>
                  <a:srgbClr val="9CDCFE"/>
                </a:solidFill>
                <a:latin typeface="Consolas" panose="020B0609020204030204" pitchFamily="49" charset="0"/>
              </a:rPr>
              <a:t>reject</a:t>
            </a:r>
            <a:r>
              <a:rPr lang="bin-NG" sz="1600" dirty="0">
                <a:solidFill>
                  <a:srgbClr val="D4D4D4"/>
                </a:solidFill>
                <a:latin typeface="Consolas" panose="020B0609020204030204" pitchFamily="49" charset="0"/>
              </a:rPr>
              <a:t>) </a:t>
            </a:r>
            <a:r>
              <a:rPr lang="bin-NG" sz="1600" dirty="0">
                <a:solidFill>
                  <a:srgbClr val="569CD6"/>
                </a:solidFill>
                <a:latin typeface="Consolas" panose="020B0609020204030204" pitchFamily="49" charset="0"/>
              </a:rPr>
              <a:t>=&gt;</a:t>
            </a:r>
            <a:r>
              <a:rPr lang="bin-NG" sz="1600" dirty="0">
                <a:solidFill>
                  <a:srgbClr val="D4D4D4"/>
                </a:solidFill>
                <a:latin typeface="Consolas" panose="020B0609020204030204" pitchFamily="49" charset="0"/>
              </a:rPr>
              <a:t> {</a:t>
            </a:r>
          </a:p>
          <a:p>
            <a:r>
              <a:rPr lang="bin-NG" sz="1600" dirty="0">
                <a:solidFill>
                  <a:srgbClr val="D4D4D4"/>
                </a:solidFill>
                <a:latin typeface="Consolas" panose="020B0609020204030204" pitchFamily="49" charset="0"/>
              </a:rPr>
              <a:t>        </a:t>
            </a:r>
            <a:r>
              <a:rPr lang="bin-NG" sz="1600" dirty="0">
                <a:solidFill>
                  <a:srgbClr val="9CDCFE"/>
                </a:solidFill>
                <a:latin typeface="Consolas" panose="020B0609020204030204" pitchFamily="49" charset="0"/>
              </a:rPr>
              <a:t>fs</a:t>
            </a:r>
            <a:r>
              <a:rPr lang="bin-NG" sz="1600" dirty="0">
                <a:solidFill>
                  <a:srgbClr val="D4D4D4"/>
                </a:solidFill>
                <a:latin typeface="Consolas" panose="020B0609020204030204" pitchFamily="49" charset="0"/>
              </a:rPr>
              <a:t>.</a:t>
            </a:r>
            <a:r>
              <a:rPr lang="bin-NG" sz="1600" dirty="0">
                <a:solidFill>
                  <a:srgbClr val="DCDCAA"/>
                </a:solidFill>
                <a:latin typeface="Consolas" panose="020B0609020204030204" pitchFamily="49" charset="0"/>
              </a:rPr>
              <a:t>writeFile</a:t>
            </a:r>
            <a:r>
              <a:rPr lang="bin-NG" sz="1600" dirty="0">
                <a:solidFill>
                  <a:srgbClr val="D4D4D4"/>
                </a:solidFill>
                <a:latin typeface="Consolas" panose="020B0609020204030204" pitchFamily="49" charset="0"/>
              </a:rPr>
              <a:t>(</a:t>
            </a:r>
            <a:r>
              <a:rPr lang="bin-NG" sz="1600" dirty="0">
                <a:solidFill>
                  <a:srgbClr val="9CDCFE"/>
                </a:solidFill>
                <a:latin typeface="Consolas" panose="020B0609020204030204" pitchFamily="49" charset="0"/>
              </a:rPr>
              <a:t>file</a:t>
            </a:r>
            <a:r>
              <a:rPr lang="bin-NG" sz="1600" dirty="0">
                <a:solidFill>
                  <a:srgbClr val="D4D4D4"/>
                </a:solidFill>
                <a:latin typeface="Consolas" panose="020B0609020204030204" pitchFamily="49" charset="0"/>
              </a:rPr>
              <a:t>, </a:t>
            </a:r>
            <a:r>
              <a:rPr lang="bin-NG" sz="1600" dirty="0">
                <a:solidFill>
                  <a:srgbClr val="9CDCFE"/>
                </a:solidFill>
                <a:latin typeface="Consolas" panose="020B0609020204030204" pitchFamily="49" charset="0"/>
              </a:rPr>
              <a:t>JSON</a:t>
            </a:r>
            <a:r>
              <a:rPr lang="bin-NG" sz="1600" dirty="0">
                <a:solidFill>
                  <a:srgbClr val="D4D4D4"/>
                </a:solidFill>
                <a:latin typeface="Consolas" panose="020B0609020204030204" pitchFamily="49" charset="0"/>
              </a:rPr>
              <a:t>.</a:t>
            </a:r>
            <a:r>
              <a:rPr lang="bin-NG" sz="1600" dirty="0">
                <a:solidFill>
                  <a:srgbClr val="DCDCAA"/>
                </a:solidFill>
                <a:latin typeface="Consolas" panose="020B0609020204030204" pitchFamily="49" charset="0"/>
              </a:rPr>
              <a:t>stringify</a:t>
            </a:r>
            <a:r>
              <a:rPr lang="bin-NG" sz="1600" dirty="0">
                <a:solidFill>
                  <a:srgbClr val="D4D4D4"/>
                </a:solidFill>
                <a:latin typeface="Consolas" panose="020B0609020204030204" pitchFamily="49" charset="0"/>
              </a:rPr>
              <a:t>(</a:t>
            </a:r>
            <a:r>
              <a:rPr lang="bin-NG" sz="1600" dirty="0">
                <a:solidFill>
                  <a:srgbClr val="9CDCFE"/>
                </a:solidFill>
                <a:latin typeface="Consolas" panose="020B0609020204030204" pitchFamily="49" charset="0"/>
              </a:rPr>
              <a:t>obj</a:t>
            </a:r>
            <a:r>
              <a:rPr lang="bin-NG" sz="1600" dirty="0">
                <a:solidFill>
                  <a:srgbClr val="D4D4D4"/>
                </a:solidFill>
                <a:latin typeface="Consolas" panose="020B0609020204030204" pitchFamily="49" charset="0"/>
              </a:rPr>
              <a:t>), (</a:t>
            </a:r>
            <a:r>
              <a:rPr lang="bin-NG" sz="1600" dirty="0">
                <a:solidFill>
                  <a:srgbClr val="9CDCFE"/>
                </a:solidFill>
                <a:latin typeface="Consolas" panose="020B0609020204030204" pitchFamily="49" charset="0"/>
              </a:rPr>
              <a:t>err</a:t>
            </a:r>
            <a:r>
              <a:rPr lang="bin-NG" sz="1600" dirty="0">
                <a:solidFill>
                  <a:srgbClr val="D4D4D4"/>
                </a:solidFill>
                <a:latin typeface="Consolas" panose="020B0609020204030204" pitchFamily="49" charset="0"/>
              </a:rPr>
              <a:t>, </a:t>
            </a:r>
            <a:r>
              <a:rPr lang="bin-NG" sz="1600" dirty="0">
                <a:solidFill>
                  <a:srgbClr val="9CDCFE"/>
                </a:solidFill>
                <a:latin typeface="Consolas" panose="020B0609020204030204" pitchFamily="49" charset="0"/>
              </a:rPr>
              <a:t>data</a:t>
            </a:r>
            <a:r>
              <a:rPr lang="bin-NG" sz="1600" dirty="0">
                <a:solidFill>
                  <a:srgbClr val="D4D4D4"/>
                </a:solidFill>
                <a:latin typeface="Consolas" panose="020B0609020204030204" pitchFamily="49" charset="0"/>
              </a:rPr>
              <a:t>) </a:t>
            </a:r>
            <a:r>
              <a:rPr lang="bin-NG" sz="1600" dirty="0">
                <a:solidFill>
                  <a:srgbClr val="569CD6"/>
                </a:solidFill>
                <a:latin typeface="Consolas" panose="020B0609020204030204" pitchFamily="49" charset="0"/>
              </a:rPr>
              <a:t>=&gt;</a:t>
            </a:r>
            <a:r>
              <a:rPr lang="bin-NG" sz="1600" dirty="0">
                <a:solidFill>
                  <a:srgbClr val="D4D4D4"/>
                </a:solidFill>
                <a:latin typeface="Consolas" panose="020B0609020204030204" pitchFamily="49" charset="0"/>
              </a:rPr>
              <a:t> {</a:t>
            </a:r>
          </a:p>
          <a:p>
            <a:r>
              <a:rPr lang="bin-NG" sz="1600" dirty="0">
                <a:solidFill>
                  <a:srgbClr val="D4D4D4"/>
                </a:solidFill>
                <a:latin typeface="Consolas" panose="020B0609020204030204" pitchFamily="49" charset="0"/>
              </a:rPr>
              <a:t>            </a:t>
            </a:r>
            <a:r>
              <a:rPr lang="bin-NG" sz="1600" dirty="0">
                <a:solidFill>
                  <a:srgbClr val="C586C0"/>
                </a:solidFill>
                <a:latin typeface="Consolas" panose="020B0609020204030204" pitchFamily="49" charset="0"/>
              </a:rPr>
              <a:t>if</a:t>
            </a:r>
            <a:r>
              <a:rPr lang="bin-NG" sz="1600" dirty="0">
                <a:solidFill>
                  <a:srgbClr val="D4D4D4"/>
                </a:solidFill>
                <a:latin typeface="Consolas" panose="020B0609020204030204" pitchFamily="49" charset="0"/>
              </a:rPr>
              <a:t> (</a:t>
            </a:r>
            <a:r>
              <a:rPr lang="bin-NG" sz="1600" dirty="0">
                <a:solidFill>
                  <a:srgbClr val="9CDCFE"/>
                </a:solidFill>
                <a:latin typeface="Consolas" panose="020B0609020204030204" pitchFamily="49" charset="0"/>
              </a:rPr>
              <a:t>err</a:t>
            </a:r>
            <a:r>
              <a:rPr lang="bin-NG" sz="1600" dirty="0">
                <a:solidFill>
                  <a:srgbClr val="D4D4D4"/>
                </a:solidFill>
                <a:latin typeface="Consolas" panose="020B0609020204030204" pitchFamily="49" charset="0"/>
              </a:rPr>
              <a:t>) {</a:t>
            </a:r>
            <a:r>
              <a:rPr lang="bin-NG" sz="1600" dirty="0">
                <a:solidFill>
                  <a:srgbClr val="9CDCFE"/>
                </a:solidFill>
                <a:latin typeface="Consolas" panose="020B0609020204030204" pitchFamily="49" charset="0"/>
              </a:rPr>
              <a:t>reject</a:t>
            </a:r>
            <a:r>
              <a:rPr lang="bin-NG" sz="1600" dirty="0">
                <a:solidFill>
                  <a:srgbClr val="D4D4D4"/>
                </a:solidFill>
                <a:latin typeface="Consolas" panose="020B0609020204030204" pitchFamily="49" charset="0"/>
              </a:rPr>
              <a:t>(</a:t>
            </a:r>
            <a:r>
              <a:rPr lang="bin-NG" sz="1600" dirty="0">
                <a:solidFill>
                  <a:srgbClr val="9CDCFE"/>
                </a:solidFill>
                <a:latin typeface="Consolas" panose="020B0609020204030204" pitchFamily="49" charset="0"/>
              </a:rPr>
              <a:t>err</a:t>
            </a:r>
            <a:r>
              <a:rPr lang="bin-NG" sz="1600" dirty="0">
                <a:solidFill>
                  <a:srgbClr val="D4D4D4"/>
                </a:solidFill>
                <a:latin typeface="Consolas" panose="020B0609020204030204" pitchFamily="49" charset="0"/>
              </a:rPr>
              <a:t>)}</a:t>
            </a:r>
          </a:p>
          <a:p>
            <a:r>
              <a:rPr lang="bin-NG" sz="1600" dirty="0">
                <a:solidFill>
                  <a:srgbClr val="D4D4D4"/>
                </a:solidFill>
                <a:latin typeface="Consolas" panose="020B0609020204030204" pitchFamily="49" charset="0"/>
              </a:rPr>
              <a:t>            </a:t>
            </a:r>
            <a:r>
              <a:rPr lang="bin-NG" sz="1600" dirty="0">
                <a:solidFill>
                  <a:srgbClr val="9CDCFE"/>
                </a:solidFill>
                <a:latin typeface="Consolas" panose="020B0609020204030204" pitchFamily="49" charset="0"/>
              </a:rPr>
              <a:t>resolve</a:t>
            </a:r>
            <a:r>
              <a:rPr lang="bin-NG" sz="1600" dirty="0">
                <a:solidFill>
                  <a:srgbClr val="D4D4D4"/>
                </a:solidFill>
                <a:latin typeface="Consolas" panose="020B0609020204030204" pitchFamily="49" charset="0"/>
              </a:rPr>
              <a:t>(</a:t>
            </a:r>
            <a:r>
              <a:rPr lang="bin-NG" sz="1600" dirty="0">
                <a:solidFill>
                  <a:srgbClr val="9CDCFE"/>
                </a:solidFill>
                <a:latin typeface="Consolas" panose="020B0609020204030204" pitchFamily="49" charset="0"/>
              </a:rPr>
              <a:t>data</a:t>
            </a:r>
            <a:r>
              <a:rPr lang="bin-NG" sz="1600" dirty="0">
                <a:solidFill>
                  <a:srgbClr val="D4D4D4"/>
                </a:solidFill>
                <a:latin typeface="Consolas" panose="020B0609020204030204" pitchFamily="49" charset="0"/>
              </a:rPr>
              <a:t>)</a:t>
            </a:r>
          </a:p>
          <a:p>
            <a:r>
              <a:rPr lang="bin-NG" sz="1600" dirty="0">
                <a:solidFill>
                  <a:srgbClr val="D4D4D4"/>
                </a:solidFill>
                <a:latin typeface="Consolas" panose="020B0609020204030204" pitchFamily="49" charset="0"/>
              </a:rPr>
              <a:t>        })</a:t>
            </a:r>
          </a:p>
          <a:p>
            <a:r>
              <a:rPr lang="bin-NG" sz="1600" dirty="0">
                <a:solidFill>
                  <a:srgbClr val="D4D4D4"/>
                </a:solidFill>
                <a:latin typeface="Consolas" panose="020B0609020204030204" pitchFamily="49" charset="0"/>
              </a:rPr>
              <a:t>    })</a:t>
            </a:r>
          </a:p>
          <a:p>
            <a:r>
              <a:rPr lang="bin-NG" sz="1600" dirty="0">
                <a:solidFill>
                  <a:srgbClr val="D4D4D4"/>
                </a:solidFill>
                <a:latin typeface="Consolas" panose="020B0609020204030204" pitchFamily="49" charset="0"/>
              </a:rPr>
              <a:t>}</a:t>
            </a:r>
          </a:p>
          <a:p>
            <a:br>
              <a:rPr lang="bin-NG" sz="1600" dirty="0">
                <a:solidFill>
                  <a:srgbClr val="D4D4D4"/>
                </a:solidFill>
                <a:latin typeface="Consolas" panose="020B0609020204030204" pitchFamily="49" charset="0"/>
              </a:rPr>
            </a:br>
            <a:r>
              <a:rPr lang="bin-NG" sz="1600" dirty="0">
                <a:solidFill>
                  <a:srgbClr val="4EC9B0"/>
                </a:solidFill>
                <a:latin typeface="Consolas" panose="020B0609020204030204" pitchFamily="49" charset="0"/>
              </a:rPr>
              <a:t>module</a:t>
            </a:r>
            <a:r>
              <a:rPr lang="bin-NG" sz="1600" dirty="0">
                <a:solidFill>
                  <a:srgbClr val="D4D4D4"/>
                </a:solidFill>
                <a:latin typeface="Consolas" panose="020B0609020204030204" pitchFamily="49" charset="0"/>
              </a:rPr>
              <a:t>.</a:t>
            </a:r>
            <a:r>
              <a:rPr lang="bin-NG" sz="1600" dirty="0">
                <a:solidFill>
                  <a:srgbClr val="4EC9B0"/>
                </a:solidFill>
                <a:latin typeface="Consolas" panose="020B0609020204030204" pitchFamily="49" charset="0"/>
              </a:rPr>
              <a:t>exports</a:t>
            </a:r>
            <a:r>
              <a:rPr lang="bin-NG" sz="1600" dirty="0">
                <a:solidFill>
                  <a:srgbClr val="D4D4D4"/>
                </a:solidFill>
                <a:latin typeface="Consolas" panose="020B0609020204030204" pitchFamily="49" charset="0"/>
              </a:rPr>
              <a:t>.</a:t>
            </a:r>
            <a:r>
              <a:rPr lang="bin-NG" sz="1600" dirty="0">
                <a:solidFill>
                  <a:srgbClr val="9CDCFE"/>
                </a:solidFill>
                <a:latin typeface="Consolas" panose="020B0609020204030204" pitchFamily="49" charset="0"/>
              </a:rPr>
              <a:t>readData</a:t>
            </a:r>
            <a:r>
              <a:rPr lang="bin-NG" sz="1600" dirty="0">
                <a:solidFill>
                  <a:srgbClr val="D4D4D4"/>
                </a:solidFill>
                <a:latin typeface="Consolas" panose="020B0609020204030204" pitchFamily="49" charset="0"/>
              </a:rPr>
              <a:t> = </a:t>
            </a:r>
            <a:r>
              <a:rPr lang="bin-NG" sz="1600" dirty="0">
                <a:solidFill>
                  <a:srgbClr val="DCDCAA"/>
                </a:solidFill>
                <a:latin typeface="Consolas" panose="020B0609020204030204" pitchFamily="49" charset="0"/>
              </a:rPr>
              <a:t>readData</a:t>
            </a:r>
            <a:endParaRPr lang="bin-NG" sz="1600" dirty="0">
              <a:solidFill>
                <a:srgbClr val="D4D4D4"/>
              </a:solidFill>
              <a:latin typeface="Consolas" panose="020B0609020204030204" pitchFamily="49" charset="0"/>
            </a:endParaRPr>
          </a:p>
          <a:p>
            <a:r>
              <a:rPr lang="bin-NG" sz="1600" dirty="0">
                <a:solidFill>
                  <a:srgbClr val="4EC9B0"/>
                </a:solidFill>
                <a:latin typeface="Consolas" panose="020B0609020204030204" pitchFamily="49" charset="0"/>
              </a:rPr>
              <a:t>module</a:t>
            </a:r>
            <a:r>
              <a:rPr lang="bin-NG" sz="1600" dirty="0">
                <a:solidFill>
                  <a:srgbClr val="D4D4D4"/>
                </a:solidFill>
                <a:latin typeface="Consolas" panose="020B0609020204030204" pitchFamily="49" charset="0"/>
              </a:rPr>
              <a:t>.</a:t>
            </a:r>
            <a:r>
              <a:rPr lang="bin-NG" sz="1600" dirty="0">
                <a:solidFill>
                  <a:srgbClr val="4EC9B0"/>
                </a:solidFill>
                <a:latin typeface="Consolas" panose="020B0609020204030204" pitchFamily="49" charset="0"/>
              </a:rPr>
              <a:t>exports</a:t>
            </a:r>
            <a:r>
              <a:rPr lang="bin-NG" sz="1600" dirty="0">
                <a:solidFill>
                  <a:srgbClr val="D4D4D4"/>
                </a:solidFill>
                <a:latin typeface="Consolas" panose="020B0609020204030204" pitchFamily="49" charset="0"/>
              </a:rPr>
              <a:t>.</a:t>
            </a:r>
            <a:r>
              <a:rPr lang="bin-NG" sz="1600" dirty="0">
                <a:solidFill>
                  <a:srgbClr val="9CDCFE"/>
                </a:solidFill>
                <a:latin typeface="Consolas" panose="020B0609020204030204" pitchFamily="49" charset="0"/>
              </a:rPr>
              <a:t>writeData</a:t>
            </a:r>
            <a:r>
              <a:rPr lang="bin-NG" sz="1600" dirty="0">
                <a:solidFill>
                  <a:srgbClr val="D4D4D4"/>
                </a:solidFill>
                <a:latin typeface="Consolas" panose="020B0609020204030204" pitchFamily="49" charset="0"/>
              </a:rPr>
              <a:t> = </a:t>
            </a:r>
            <a:r>
              <a:rPr lang="bin-NG" sz="1600" dirty="0">
                <a:solidFill>
                  <a:srgbClr val="DCDCAA"/>
                </a:solidFill>
                <a:latin typeface="Consolas" panose="020B0609020204030204" pitchFamily="49" charset="0"/>
              </a:rPr>
              <a:t>writeData</a:t>
            </a:r>
          </a:p>
        </p:txBody>
      </p:sp>
    </p:spTree>
    <p:extLst>
      <p:ext uri="{BB962C8B-B14F-4D97-AF65-F5344CB8AC3E}">
        <p14:creationId xmlns:p14="http://schemas.microsoft.com/office/powerpoint/2010/main" val="2826103952"/>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8">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448055"/>
            <a:ext cx="3414370" cy="3801257"/>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73B0E13C-CAAB-43B5-97F1-B9727B6DFE53}"/>
              </a:ext>
            </a:extLst>
          </p:cNvPr>
          <p:cNvSpPr>
            <a:spLocks noGrp="1"/>
          </p:cNvSpPr>
          <p:nvPr>
            <p:ph type="title"/>
          </p:nvPr>
        </p:nvSpPr>
        <p:spPr>
          <a:xfrm>
            <a:off x="777240" y="731519"/>
            <a:ext cx="2845191" cy="3237579"/>
          </a:xfrm>
        </p:spPr>
        <p:txBody>
          <a:bodyPr vert="horz" lIns="91440" tIns="45720" rIns="91440" bIns="45720" rtlCol="0" anchor="ctr">
            <a:normAutofit/>
          </a:bodyPr>
          <a:lstStyle/>
          <a:p>
            <a:r>
              <a:rPr lang="es-ES" sz="4000" dirty="0">
                <a:solidFill>
                  <a:schemeClr val="bg1"/>
                </a:solidFill>
              </a:rPr>
              <a:t>API REST: GET</a:t>
            </a:r>
            <a:endParaRPr lang="es-ES" sz="3800" dirty="0">
              <a:solidFill>
                <a:schemeClr val="bg1"/>
              </a:solidFill>
            </a:endParaRPr>
          </a:p>
        </p:txBody>
      </p:sp>
      <p:sp>
        <p:nvSpPr>
          <p:cNvPr id="15" name="Rectangle 10">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19227"/>
            <a:ext cx="3414369" cy="1979852"/>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4603" y="448055"/>
            <a:ext cx="7688475" cy="5952745"/>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10" name="Graphic 5" descr="Documento">
            <a:extLst>
              <a:ext uri="{FF2B5EF4-FFF2-40B4-BE49-F238E27FC236}">
                <a16:creationId xmlns:a16="http://schemas.microsoft.com/office/drawing/2014/main" id="{D085A928-3173-4CEB-9C36-EDC28641CC5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383511" y="4532776"/>
            <a:ext cx="1632648" cy="1632648"/>
          </a:xfrm>
          <a:prstGeom prst="rect">
            <a:avLst/>
          </a:prstGeom>
        </p:spPr>
      </p:pic>
      <p:sp>
        <p:nvSpPr>
          <p:cNvPr id="4" name="Rectángulo 3">
            <a:extLst>
              <a:ext uri="{FF2B5EF4-FFF2-40B4-BE49-F238E27FC236}">
                <a16:creationId xmlns:a16="http://schemas.microsoft.com/office/drawing/2014/main" id="{98FF09EB-6B11-41A3-B886-83FB59898D99}"/>
              </a:ext>
            </a:extLst>
          </p:cNvPr>
          <p:cNvSpPr/>
          <p:nvPr/>
        </p:nvSpPr>
        <p:spPr>
          <a:xfrm>
            <a:off x="4251036" y="653452"/>
            <a:ext cx="7163724" cy="5509200"/>
          </a:xfrm>
          <a:prstGeom prst="rect">
            <a:avLst/>
          </a:prstGeom>
        </p:spPr>
        <p:style>
          <a:lnRef idx="0">
            <a:schemeClr val="dk1"/>
          </a:lnRef>
          <a:fillRef idx="3">
            <a:schemeClr val="dk1"/>
          </a:fillRef>
          <a:effectRef idx="3">
            <a:schemeClr val="dk1"/>
          </a:effectRef>
          <a:fontRef idx="minor">
            <a:schemeClr val="lt1"/>
          </a:fontRef>
        </p:style>
        <p:txBody>
          <a:bodyPr wrap="square">
            <a:spAutoFit/>
          </a:bodyPr>
          <a:lstStyle/>
          <a:p>
            <a:r>
              <a:rPr lang="bin-NG" sz="1600" dirty="0">
                <a:solidFill>
                  <a:srgbClr val="9CDCFE"/>
                </a:solidFill>
                <a:latin typeface="Consolas" panose="020B0609020204030204" pitchFamily="49" charset="0"/>
              </a:rPr>
              <a:t>router</a:t>
            </a:r>
            <a:r>
              <a:rPr lang="bin-NG" sz="1600" dirty="0">
                <a:solidFill>
                  <a:srgbClr val="D4D4D4"/>
                </a:solidFill>
                <a:latin typeface="Consolas" panose="020B0609020204030204" pitchFamily="49" charset="0"/>
              </a:rPr>
              <a:t>.</a:t>
            </a:r>
            <a:r>
              <a:rPr lang="bin-NG" sz="1600" dirty="0">
                <a:solidFill>
                  <a:srgbClr val="DCDCAA"/>
                </a:solidFill>
                <a:latin typeface="Consolas" panose="020B0609020204030204" pitchFamily="49" charset="0"/>
              </a:rPr>
              <a:t>get</a:t>
            </a:r>
            <a:r>
              <a:rPr lang="bin-NG" sz="1600" dirty="0">
                <a:solidFill>
                  <a:srgbClr val="D4D4D4"/>
                </a:solidFill>
                <a:latin typeface="Consolas" panose="020B0609020204030204" pitchFamily="49" charset="0"/>
              </a:rPr>
              <a:t>(</a:t>
            </a:r>
            <a:r>
              <a:rPr lang="bin-NG" sz="1600" dirty="0">
                <a:solidFill>
                  <a:srgbClr val="CE9178"/>
                </a:solidFill>
                <a:latin typeface="Consolas" panose="020B0609020204030204" pitchFamily="49" charset="0"/>
              </a:rPr>
              <a:t>'/'</a:t>
            </a:r>
            <a:r>
              <a:rPr lang="bin-NG" sz="1600" dirty="0">
                <a:solidFill>
                  <a:srgbClr val="D4D4D4"/>
                </a:solidFill>
                <a:latin typeface="Consolas" panose="020B0609020204030204" pitchFamily="49" charset="0"/>
              </a:rPr>
              <a:t>, </a:t>
            </a:r>
            <a:r>
              <a:rPr lang="bin-NG" sz="1600" dirty="0">
                <a:solidFill>
                  <a:srgbClr val="569CD6"/>
                </a:solidFill>
                <a:latin typeface="Consolas" panose="020B0609020204030204" pitchFamily="49" charset="0"/>
              </a:rPr>
              <a:t>async</a:t>
            </a:r>
            <a:r>
              <a:rPr lang="bin-NG" sz="1600" dirty="0">
                <a:solidFill>
                  <a:srgbClr val="D4D4D4"/>
                </a:solidFill>
                <a:latin typeface="Consolas" panose="020B0609020204030204" pitchFamily="49" charset="0"/>
              </a:rPr>
              <a:t> </a:t>
            </a:r>
            <a:r>
              <a:rPr lang="bin-NG" sz="1600" dirty="0">
                <a:solidFill>
                  <a:srgbClr val="569CD6"/>
                </a:solidFill>
                <a:latin typeface="Consolas" panose="020B0609020204030204" pitchFamily="49" charset="0"/>
              </a:rPr>
              <a:t>function</a:t>
            </a:r>
            <a:r>
              <a:rPr lang="bin-NG" sz="1600" dirty="0">
                <a:solidFill>
                  <a:srgbClr val="D4D4D4"/>
                </a:solidFill>
                <a:latin typeface="Consolas" panose="020B0609020204030204" pitchFamily="49" charset="0"/>
              </a:rPr>
              <a:t>(</a:t>
            </a:r>
            <a:r>
              <a:rPr lang="bin-NG" sz="1600" dirty="0">
                <a:solidFill>
                  <a:srgbClr val="9CDCFE"/>
                </a:solidFill>
                <a:latin typeface="Consolas" panose="020B0609020204030204" pitchFamily="49" charset="0"/>
              </a:rPr>
              <a:t>req</a:t>
            </a:r>
            <a:r>
              <a:rPr lang="bin-NG" sz="1600" dirty="0">
                <a:solidFill>
                  <a:srgbClr val="D4D4D4"/>
                </a:solidFill>
                <a:latin typeface="Consolas" panose="020B0609020204030204" pitchFamily="49" charset="0"/>
              </a:rPr>
              <a:t>, </a:t>
            </a:r>
            <a:r>
              <a:rPr lang="bin-NG" sz="1600" dirty="0">
                <a:solidFill>
                  <a:srgbClr val="9CDCFE"/>
                </a:solidFill>
                <a:latin typeface="Consolas" panose="020B0609020204030204" pitchFamily="49" charset="0"/>
              </a:rPr>
              <a:t>res</a:t>
            </a:r>
            <a:r>
              <a:rPr lang="bin-NG" sz="1600" dirty="0">
                <a:solidFill>
                  <a:srgbClr val="D4D4D4"/>
                </a:solidFill>
                <a:latin typeface="Consolas" panose="020B0609020204030204" pitchFamily="49" charset="0"/>
              </a:rPr>
              <a:t>, </a:t>
            </a:r>
            <a:r>
              <a:rPr lang="bin-NG" sz="1600" dirty="0">
                <a:solidFill>
                  <a:srgbClr val="9CDCFE"/>
                </a:solidFill>
                <a:latin typeface="Consolas" panose="020B0609020204030204" pitchFamily="49" charset="0"/>
              </a:rPr>
              <a:t>next</a:t>
            </a:r>
            <a:r>
              <a:rPr lang="bin-NG" sz="1600" dirty="0">
                <a:solidFill>
                  <a:srgbClr val="D4D4D4"/>
                </a:solidFill>
                <a:latin typeface="Consolas" panose="020B0609020204030204" pitchFamily="49" charset="0"/>
              </a:rPr>
              <a:t>) {</a:t>
            </a:r>
          </a:p>
          <a:p>
            <a:r>
              <a:rPr lang="bin-NG" sz="1600" dirty="0">
                <a:solidFill>
                  <a:srgbClr val="D4D4D4"/>
                </a:solidFill>
                <a:latin typeface="Consolas" panose="020B0609020204030204" pitchFamily="49" charset="0"/>
              </a:rPr>
              <a:t>    </a:t>
            </a:r>
            <a:r>
              <a:rPr lang="bin-NG" sz="1600" dirty="0">
                <a:solidFill>
                  <a:srgbClr val="C586C0"/>
                </a:solidFill>
                <a:latin typeface="Consolas" panose="020B0609020204030204" pitchFamily="49" charset="0"/>
              </a:rPr>
              <a:t>try</a:t>
            </a:r>
            <a:r>
              <a:rPr lang="bin-NG" sz="1600" dirty="0">
                <a:solidFill>
                  <a:srgbClr val="D4D4D4"/>
                </a:solidFill>
                <a:latin typeface="Consolas" panose="020B0609020204030204" pitchFamily="49" charset="0"/>
              </a:rPr>
              <a:t> {</a:t>
            </a:r>
          </a:p>
          <a:p>
            <a:r>
              <a:rPr lang="bin-NG" sz="1600" dirty="0">
                <a:solidFill>
                  <a:srgbClr val="D4D4D4"/>
                </a:solidFill>
                <a:latin typeface="Consolas" panose="020B0609020204030204" pitchFamily="49" charset="0"/>
              </a:rPr>
              <a:t>        </a:t>
            </a:r>
            <a:r>
              <a:rPr lang="bin-NG" sz="1600" dirty="0">
                <a:solidFill>
                  <a:srgbClr val="569CD6"/>
                </a:solidFill>
                <a:latin typeface="Consolas" panose="020B0609020204030204" pitchFamily="49" charset="0"/>
              </a:rPr>
              <a:t>const</a:t>
            </a:r>
            <a:r>
              <a:rPr lang="bin-NG" sz="1600" dirty="0">
                <a:solidFill>
                  <a:srgbClr val="D4D4D4"/>
                </a:solidFill>
                <a:latin typeface="Consolas" panose="020B0609020204030204" pitchFamily="49" charset="0"/>
              </a:rPr>
              <a:t> </a:t>
            </a:r>
            <a:r>
              <a:rPr lang="bin-NG" sz="1600" dirty="0">
                <a:solidFill>
                  <a:srgbClr val="9CDCFE"/>
                </a:solidFill>
                <a:latin typeface="Consolas" panose="020B0609020204030204" pitchFamily="49" charset="0"/>
              </a:rPr>
              <a:t>users</a:t>
            </a:r>
            <a:r>
              <a:rPr lang="bin-NG" sz="1600" dirty="0">
                <a:solidFill>
                  <a:srgbClr val="D4D4D4"/>
                </a:solidFill>
                <a:latin typeface="Consolas" panose="020B0609020204030204" pitchFamily="49" charset="0"/>
              </a:rPr>
              <a:t> = </a:t>
            </a:r>
            <a:r>
              <a:rPr lang="bin-NG" sz="1600" dirty="0">
                <a:solidFill>
                  <a:srgbClr val="C586C0"/>
                </a:solidFill>
                <a:latin typeface="Consolas" panose="020B0609020204030204" pitchFamily="49" charset="0"/>
              </a:rPr>
              <a:t>await</a:t>
            </a:r>
            <a:r>
              <a:rPr lang="bin-NG" sz="1600" dirty="0">
                <a:solidFill>
                  <a:srgbClr val="D4D4D4"/>
                </a:solidFill>
                <a:latin typeface="Consolas" panose="020B0609020204030204" pitchFamily="49" charset="0"/>
              </a:rPr>
              <a:t> </a:t>
            </a:r>
            <a:r>
              <a:rPr lang="bin-NG" sz="1600" dirty="0">
                <a:solidFill>
                  <a:srgbClr val="DCDCAA"/>
                </a:solidFill>
                <a:latin typeface="Consolas" panose="020B0609020204030204" pitchFamily="49" charset="0"/>
              </a:rPr>
              <a:t>readData</a:t>
            </a:r>
            <a:r>
              <a:rPr lang="bin-NG" sz="1600" dirty="0">
                <a:solidFill>
                  <a:srgbClr val="D4D4D4"/>
                </a:solidFill>
                <a:latin typeface="Consolas" panose="020B0609020204030204" pitchFamily="49" charset="0"/>
              </a:rPr>
              <a:t>()</a:t>
            </a:r>
          </a:p>
          <a:p>
            <a:r>
              <a:rPr lang="bin-NG" sz="1600" dirty="0">
                <a:solidFill>
                  <a:srgbClr val="D4D4D4"/>
                </a:solidFill>
                <a:latin typeface="Consolas" panose="020B0609020204030204" pitchFamily="49" charset="0"/>
              </a:rPr>
              <a:t>        </a:t>
            </a:r>
            <a:r>
              <a:rPr lang="bin-NG" sz="1600" dirty="0">
                <a:solidFill>
                  <a:srgbClr val="9CDCFE"/>
                </a:solidFill>
                <a:latin typeface="Consolas" panose="020B0609020204030204" pitchFamily="49" charset="0"/>
              </a:rPr>
              <a:t>res</a:t>
            </a:r>
            <a:r>
              <a:rPr lang="bin-NG" sz="1600" dirty="0">
                <a:solidFill>
                  <a:srgbClr val="D4D4D4"/>
                </a:solidFill>
                <a:latin typeface="Consolas" panose="020B0609020204030204" pitchFamily="49" charset="0"/>
              </a:rPr>
              <a:t>.</a:t>
            </a:r>
            <a:r>
              <a:rPr lang="bin-NG" sz="1600" dirty="0">
                <a:solidFill>
                  <a:srgbClr val="DCDCAA"/>
                </a:solidFill>
                <a:latin typeface="Consolas" panose="020B0609020204030204" pitchFamily="49" charset="0"/>
              </a:rPr>
              <a:t>send</a:t>
            </a:r>
            <a:r>
              <a:rPr lang="bin-NG" sz="1600" dirty="0">
                <a:solidFill>
                  <a:srgbClr val="D4D4D4"/>
                </a:solidFill>
                <a:latin typeface="Consolas" panose="020B0609020204030204" pitchFamily="49" charset="0"/>
              </a:rPr>
              <a:t>(</a:t>
            </a:r>
            <a:r>
              <a:rPr lang="bin-NG" sz="1600" dirty="0">
                <a:solidFill>
                  <a:srgbClr val="9CDCFE"/>
                </a:solidFill>
                <a:latin typeface="Consolas" panose="020B0609020204030204" pitchFamily="49" charset="0"/>
              </a:rPr>
              <a:t>users</a:t>
            </a:r>
            <a:r>
              <a:rPr lang="bin-NG" sz="1600" dirty="0">
                <a:solidFill>
                  <a:srgbClr val="D4D4D4"/>
                </a:solidFill>
                <a:latin typeface="Consolas" panose="020B0609020204030204" pitchFamily="49" charset="0"/>
              </a:rPr>
              <a:t>);</a:t>
            </a:r>
          </a:p>
          <a:p>
            <a:r>
              <a:rPr lang="bin-NG" sz="1600" dirty="0">
                <a:solidFill>
                  <a:srgbClr val="D4D4D4"/>
                </a:solidFill>
                <a:latin typeface="Consolas" panose="020B0609020204030204" pitchFamily="49" charset="0"/>
              </a:rPr>
              <a:t>    } </a:t>
            </a:r>
            <a:r>
              <a:rPr lang="bin-NG" sz="1600" dirty="0">
                <a:solidFill>
                  <a:srgbClr val="C586C0"/>
                </a:solidFill>
                <a:latin typeface="Consolas" panose="020B0609020204030204" pitchFamily="49" charset="0"/>
              </a:rPr>
              <a:t>catch</a:t>
            </a:r>
            <a:r>
              <a:rPr lang="bin-NG" sz="1600" dirty="0">
                <a:solidFill>
                  <a:srgbClr val="D4D4D4"/>
                </a:solidFill>
                <a:latin typeface="Consolas" panose="020B0609020204030204" pitchFamily="49" charset="0"/>
              </a:rPr>
              <a:t> (</a:t>
            </a:r>
            <a:r>
              <a:rPr lang="bin-NG" sz="1600" dirty="0">
                <a:solidFill>
                  <a:srgbClr val="9CDCFE"/>
                </a:solidFill>
                <a:latin typeface="Consolas" panose="020B0609020204030204" pitchFamily="49" charset="0"/>
              </a:rPr>
              <a:t>err</a:t>
            </a:r>
            <a:r>
              <a:rPr lang="bin-NG" sz="1600" dirty="0">
                <a:solidFill>
                  <a:srgbClr val="D4D4D4"/>
                </a:solidFill>
                <a:latin typeface="Consolas" panose="020B0609020204030204" pitchFamily="49" charset="0"/>
              </a:rPr>
              <a:t>) {</a:t>
            </a:r>
          </a:p>
          <a:p>
            <a:r>
              <a:rPr lang="bin-NG" sz="1600" dirty="0">
                <a:solidFill>
                  <a:srgbClr val="D4D4D4"/>
                </a:solidFill>
                <a:latin typeface="Consolas" panose="020B0609020204030204" pitchFamily="49" charset="0"/>
              </a:rPr>
              <a:t>        </a:t>
            </a:r>
            <a:r>
              <a:rPr lang="bin-NG" sz="1600" dirty="0">
                <a:solidFill>
                  <a:srgbClr val="9CDCFE"/>
                </a:solidFill>
                <a:latin typeface="Consolas" panose="020B0609020204030204" pitchFamily="49" charset="0"/>
              </a:rPr>
              <a:t>console</a:t>
            </a:r>
            <a:r>
              <a:rPr lang="bin-NG" sz="1600" dirty="0">
                <a:solidFill>
                  <a:srgbClr val="D4D4D4"/>
                </a:solidFill>
                <a:latin typeface="Consolas" panose="020B0609020204030204" pitchFamily="49" charset="0"/>
              </a:rPr>
              <a:t>.</a:t>
            </a:r>
            <a:r>
              <a:rPr lang="bin-NG" sz="1600" dirty="0">
                <a:solidFill>
                  <a:srgbClr val="DCDCAA"/>
                </a:solidFill>
                <a:latin typeface="Consolas" panose="020B0609020204030204" pitchFamily="49" charset="0"/>
              </a:rPr>
              <a:t>log</a:t>
            </a:r>
            <a:r>
              <a:rPr lang="bin-NG" sz="1600" dirty="0">
                <a:solidFill>
                  <a:srgbClr val="D4D4D4"/>
                </a:solidFill>
                <a:latin typeface="Consolas" panose="020B0609020204030204" pitchFamily="49" charset="0"/>
              </a:rPr>
              <a:t>(</a:t>
            </a:r>
            <a:r>
              <a:rPr lang="bin-NG" sz="1600" dirty="0">
                <a:solidFill>
                  <a:srgbClr val="9CDCFE"/>
                </a:solidFill>
                <a:latin typeface="Consolas" panose="020B0609020204030204" pitchFamily="49" charset="0"/>
              </a:rPr>
              <a:t>err</a:t>
            </a:r>
            <a:r>
              <a:rPr lang="bin-NG" sz="1600" dirty="0">
                <a:solidFill>
                  <a:srgbClr val="D4D4D4"/>
                </a:solidFill>
                <a:latin typeface="Consolas" panose="020B0609020204030204" pitchFamily="49" charset="0"/>
              </a:rPr>
              <a:t>)</a:t>
            </a:r>
          </a:p>
          <a:p>
            <a:r>
              <a:rPr lang="bin-NG" sz="1600" dirty="0">
                <a:solidFill>
                  <a:srgbClr val="D4D4D4"/>
                </a:solidFill>
                <a:latin typeface="Consolas" panose="020B0609020204030204" pitchFamily="49" charset="0"/>
              </a:rPr>
              <a:t>    }</a:t>
            </a:r>
          </a:p>
          <a:p>
            <a:r>
              <a:rPr lang="bin-NG" sz="1600" dirty="0">
                <a:solidFill>
                  <a:srgbClr val="D4D4D4"/>
                </a:solidFill>
                <a:latin typeface="Consolas" panose="020B0609020204030204" pitchFamily="49" charset="0"/>
              </a:rPr>
              <a:t>});</a:t>
            </a:r>
          </a:p>
          <a:p>
            <a:br>
              <a:rPr lang="bin-NG" sz="1600" dirty="0">
                <a:solidFill>
                  <a:srgbClr val="D4D4D4"/>
                </a:solidFill>
                <a:latin typeface="Consolas" panose="020B0609020204030204" pitchFamily="49" charset="0"/>
              </a:rPr>
            </a:br>
            <a:r>
              <a:rPr lang="bin-NG" sz="1600" dirty="0">
                <a:solidFill>
                  <a:srgbClr val="9CDCFE"/>
                </a:solidFill>
                <a:latin typeface="Consolas" panose="020B0609020204030204" pitchFamily="49" charset="0"/>
              </a:rPr>
              <a:t>router</a:t>
            </a:r>
            <a:r>
              <a:rPr lang="bin-NG" sz="1600" dirty="0">
                <a:solidFill>
                  <a:srgbClr val="D4D4D4"/>
                </a:solidFill>
                <a:latin typeface="Consolas" panose="020B0609020204030204" pitchFamily="49" charset="0"/>
              </a:rPr>
              <a:t>.</a:t>
            </a:r>
            <a:r>
              <a:rPr lang="bin-NG" sz="1600" dirty="0">
                <a:solidFill>
                  <a:srgbClr val="DCDCAA"/>
                </a:solidFill>
                <a:latin typeface="Consolas" panose="020B0609020204030204" pitchFamily="49" charset="0"/>
              </a:rPr>
              <a:t>get</a:t>
            </a:r>
            <a:r>
              <a:rPr lang="bin-NG" sz="1600" dirty="0">
                <a:solidFill>
                  <a:srgbClr val="D4D4D4"/>
                </a:solidFill>
                <a:latin typeface="Consolas" panose="020B0609020204030204" pitchFamily="49" charset="0"/>
              </a:rPr>
              <a:t>(</a:t>
            </a:r>
            <a:r>
              <a:rPr lang="bin-NG" sz="1600" dirty="0">
                <a:solidFill>
                  <a:srgbClr val="CE9178"/>
                </a:solidFill>
                <a:latin typeface="Consolas" panose="020B0609020204030204" pitchFamily="49" charset="0"/>
              </a:rPr>
              <a:t>'/:id'</a:t>
            </a:r>
            <a:r>
              <a:rPr lang="bin-NG" sz="1600" dirty="0">
                <a:solidFill>
                  <a:srgbClr val="D4D4D4"/>
                </a:solidFill>
                <a:latin typeface="Consolas" panose="020B0609020204030204" pitchFamily="49" charset="0"/>
              </a:rPr>
              <a:t>, </a:t>
            </a:r>
            <a:r>
              <a:rPr lang="bin-NG" sz="1600" dirty="0">
                <a:solidFill>
                  <a:srgbClr val="569CD6"/>
                </a:solidFill>
                <a:latin typeface="Consolas" panose="020B0609020204030204" pitchFamily="49" charset="0"/>
              </a:rPr>
              <a:t>async</a:t>
            </a:r>
            <a:r>
              <a:rPr lang="bin-NG" sz="1600" dirty="0">
                <a:solidFill>
                  <a:srgbClr val="D4D4D4"/>
                </a:solidFill>
                <a:latin typeface="Consolas" panose="020B0609020204030204" pitchFamily="49" charset="0"/>
              </a:rPr>
              <a:t> </a:t>
            </a:r>
            <a:r>
              <a:rPr lang="bin-NG" sz="1600" dirty="0">
                <a:solidFill>
                  <a:srgbClr val="569CD6"/>
                </a:solidFill>
                <a:latin typeface="Consolas" panose="020B0609020204030204" pitchFamily="49" charset="0"/>
              </a:rPr>
              <a:t>function</a:t>
            </a:r>
            <a:r>
              <a:rPr lang="bin-NG" sz="1600" dirty="0">
                <a:solidFill>
                  <a:srgbClr val="D4D4D4"/>
                </a:solidFill>
                <a:latin typeface="Consolas" panose="020B0609020204030204" pitchFamily="49" charset="0"/>
              </a:rPr>
              <a:t>(</a:t>
            </a:r>
            <a:r>
              <a:rPr lang="bin-NG" sz="1600" dirty="0">
                <a:solidFill>
                  <a:srgbClr val="9CDCFE"/>
                </a:solidFill>
                <a:latin typeface="Consolas" panose="020B0609020204030204" pitchFamily="49" charset="0"/>
              </a:rPr>
              <a:t>req</a:t>
            </a:r>
            <a:r>
              <a:rPr lang="bin-NG" sz="1600" dirty="0">
                <a:solidFill>
                  <a:srgbClr val="D4D4D4"/>
                </a:solidFill>
                <a:latin typeface="Consolas" panose="020B0609020204030204" pitchFamily="49" charset="0"/>
              </a:rPr>
              <a:t>, </a:t>
            </a:r>
            <a:r>
              <a:rPr lang="bin-NG" sz="1600" dirty="0">
                <a:solidFill>
                  <a:srgbClr val="9CDCFE"/>
                </a:solidFill>
                <a:latin typeface="Consolas" panose="020B0609020204030204" pitchFamily="49" charset="0"/>
              </a:rPr>
              <a:t>res</a:t>
            </a:r>
            <a:r>
              <a:rPr lang="bin-NG" sz="1600" dirty="0">
                <a:solidFill>
                  <a:srgbClr val="D4D4D4"/>
                </a:solidFill>
                <a:latin typeface="Consolas" panose="020B0609020204030204" pitchFamily="49" charset="0"/>
              </a:rPr>
              <a:t>, </a:t>
            </a:r>
            <a:r>
              <a:rPr lang="bin-NG" sz="1600" dirty="0">
                <a:solidFill>
                  <a:srgbClr val="9CDCFE"/>
                </a:solidFill>
                <a:latin typeface="Consolas" panose="020B0609020204030204" pitchFamily="49" charset="0"/>
              </a:rPr>
              <a:t>next</a:t>
            </a:r>
            <a:r>
              <a:rPr lang="bin-NG" sz="1600" dirty="0">
                <a:solidFill>
                  <a:srgbClr val="D4D4D4"/>
                </a:solidFill>
                <a:latin typeface="Consolas" panose="020B0609020204030204" pitchFamily="49" charset="0"/>
              </a:rPr>
              <a:t>) {</a:t>
            </a:r>
          </a:p>
          <a:p>
            <a:r>
              <a:rPr lang="bin-NG" sz="1600" dirty="0">
                <a:solidFill>
                  <a:srgbClr val="D4D4D4"/>
                </a:solidFill>
                <a:latin typeface="Consolas" panose="020B0609020204030204" pitchFamily="49" charset="0"/>
              </a:rPr>
              <a:t>    </a:t>
            </a:r>
            <a:r>
              <a:rPr lang="bin-NG" sz="1600" dirty="0">
                <a:solidFill>
                  <a:srgbClr val="C586C0"/>
                </a:solidFill>
                <a:latin typeface="Consolas" panose="020B0609020204030204" pitchFamily="49" charset="0"/>
              </a:rPr>
              <a:t>try</a:t>
            </a:r>
            <a:r>
              <a:rPr lang="bin-NG" sz="1600" dirty="0">
                <a:solidFill>
                  <a:srgbClr val="D4D4D4"/>
                </a:solidFill>
                <a:latin typeface="Consolas" panose="020B0609020204030204" pitchFamily="49" charset="0"/>
              </a:rPr>
              <a:t> {</a:t>
            </a:r>
          </a:p>
          <a:p>
            <a:r>
              <a:rPr lang="bin-NG" sz="1600" dirty="0">
                <a:solidFill>
                  <a:srgbClr val="D4D4D4"/>
                </a:solidFill>
                <a:latin typeface="Consolas" panose="020B0609020204030204" pitchFamily="49" charset="0"/>
              </a:rPr>
              <a:t>        </a:t>
            </a:r>
            <a:r>
              <a:rPr lang="bin-NG" sz="1600" dirty="0">
                <a:solidFill>
                  <a:srgbClr val="569CD6"/>
                </a:solidFill>
                <a:latin typeface="Consolas" panose="020B0609020204030204" pitchFamily="49" charset="0"/>
              </a:rPr>
              <a:t>const</a:t>
            </a:r>
            <a:r>
              <a:rPr lang="bin-NG" sz="1600" dirty="0">
                <a:solidFill>
                  <a:srgbClr val="D4D4D4"/>
                </a:solidFill>
                <a:latin typeface="Consolas" panose="020B0609020204030204" pitchFamily="49" charset="0"/>
              </a:rPr>
              <a:t> </a:t>
            </a:r>
            <a:r>
              <a:rPr lang="bin-NG" sz="1600" dirty="0">
                <a:solidFill>
                  <a:srgbClr val="9CDCFE"/>
                </a:solidFill>
                <a:latin typeface="Consolas" panose="020B0609020204030204" pitchFamily="49" charset="0"/>
              </a:rPr>
              <a:t>users</a:t>
            </a:r>
            <a:r>
              <a:rPr lang="bin-NG" sz="1600" dirty="0">
                <a:solidFill>
                  <a:srgbClr val="D4D4D4"/>
                </a:solidFill>
                <a:latin typeface="Consolas" panose="020B0609020204030204" pitchFamily="49" charset="0"/>
              </a:rPr>
              <a:t> = </a:t>
            </a:r>
            <a:r>
              <a:rPr lang="bin-NG" sz="1600" dirty="0">
                <a:solidFill>
                  <a:srgbClr val="C586C0"/>
                </a:solidFill>
                <a:latin typeface="Consolas" panose="020B0609020204030204" pitchFamily="49" charset="0"/>
              </a:rPr>
              <a:t>await</a:t>
            </a:r>
            <a:r>
              <a:rPr lang="bin-NG" sz="1600" dirty="0">
                <a:solidFill>
                  <a:srgbClr val="D4D4D4"/>
                </a:solidFill>
                <a:latin typeface="Consolas" panose="020B0609020204030204" pitchFamily="49" charset="0"/>
              </a:rPr>
              <a:t> </a:t>
            </a:r>
            <a:r>
              <a:rPr lang="bin-NG" sz="1600" dirty="0">
                <a:solidFill>
                  <a:srgbClr val="DCDCAA"/>
                </a:solidFill>
                <a:latin typeface="Consolas" panose="020B0609020204030204" pitchFamily="49" charset="0"/>
              </a:rPr>
              <a:t>readData</a:t>
            </a:r>
            <a:r>
              <a:rPr lang="bin-NG" sz="1600" dirty="0">
                <a:solidFill>
                  <a:srgbClr val="D4D4D4"/>
                </a:solidFill>
                <a:latin typeface="Consolas" panose="020B0609020204030204" pitchFamily="49" charset="0"/>
              </a:rPr>
              <a:t>()</a:t>
            </a:r>
          </a:p>
          <a:p>
            <a:r>
              <a:rPr lang="bin-NG" sz="1600" dirty="0">
                <a:solidFill>
                  <a:srgbClr val="D4D4D4"/>
                </a:solidFill>
                <a:latin typeface="Consolas" panose="020B0609020204030204" pitchFamily="49" charset="0"/>
              </a:rPr>
              <a:t>        </a:t>
            </a:r>
            <a:r>
              <a:rPr lang="bin-NG" sz="1600" dirty="0">
                <a:solidFill>
                  <a:srgbClr val="569CD6"/>
                </a:solidFill>
                <a:latin typeface="Consolas" panose="020B0609020204030204" pitchFamily="49" charset="0"/>
              </a:rPr>
              <a:t>const</a:t>
            </a:r>
            <a:r>
              <a:rPr lang="bin-NG" sz="1600" dirty="0">
                <a:solidFill>
                  <a:srgbClr val="D4D4D4"/>
                </a:solidFill>
                <a:latin typeface="Consolas" panose="020B0609020204030204" pitchFamily="49" charset="0"/>
              </a:rPr>
              <a:t> </a:t>
            </a:r>
            <a:r>
              <a:rPr lang="bin-NG" sz="1600" dirty="0">
                <a:solidFill>
                  <a:srgbClr val="9CDCFE"/>
                </a:solidFill>
                <a:latin typeface="Consolas" panose="020B0609020204030204" pitchFamily="49" charset="0"/>
              </a:rPr>
              <a:t>userNum</a:t>
            </a:r>
            <a:r>
              <a:rPr lang="bin-NG" sz="1600" dirty="0">
                <a:solidFill>
                  <a:srgbClr val="D4D4D4"/>
                </a:solidFill>
                <a:latin typeface="Consolas" panose="020B0609020204030204" pitchFamily="49" charset="0"/>
              </a:rPr>
              <a:t> = </a:t>
            </a:r>
          </a:p>
          <a:p>
            <a:r>
              <a:rPr lang="bin-NG" sz="1600" dirty="0">
                <a:solidFill>
                  <a:srgbClr val="D4D4D4"/>
                </a:solidFill>
                <a:latin typeface="Consolas" panose="020B0609020204030204" pitchFamily="49" charset="0"/>
              </a:rPr>
              <a:t>	  </a:t>
            </a:r>
            <a:r>
              <a:rPr lang="bin-NG" sz="1600" dirty="0">
                <a:solidFill>
                  <a:srgbClr val="9CDCFE"/>
                </a:solidFill>
                <a:latin typeface="Consolas" panose="020B0609020204030204" pitchFamily="49" charset="0"/>
              </a:rPr>
              <a:t>users</a:t>
            </a:r>
            <a:r>
              <a:rPr lang="bin-NG" sz="1600" dirty="0">
                <a:solidFill>
                  <a:srgbClr val="D4D4D4"/>
                </a:solidFill>
                <a:latin typeface="Consolas" panose="020B0609020204030204" pitchFamily="49" charset="0"/>
              </a:rPr>
              <a:t>.</a:t>
            </a:r>
            <a:r>
              <a:rPr lang="bin-NG" sz="1600" dirty="0">
                <a:solidFill>
                  <a:srgbClr val="DCDCAA"/>
                </a:solidFill>
                <a:latin typeface="Consolas" panose="020B0609020204030204" pitchFamily="49" charset="0"/>
              </a:rPr>
              <a:t>findIndex</a:t>
            </a:r>
            <a:r>
              <a:rPr lang="bin-NG" sz="1600" dirty="0">
                <a:solidFill>
                  <a:srgbClr val="D4D4D4"/>
                </a:solidFill>
                <a:latin typeface="Consolas" panose="020B0609020204030204" pitchFamily="49" charset="0"/>
              </a:rPr>
              <a:t>( </a:t>
            </a:r>
            <a:r>
              <a:rPr lang="bin-NG" sz="1600" dirty="0">
                <a:solidFill>
                  <a:srgbClr val="9CDCFE"/>
                </a:solidFill>
                <a:latin typeface="Consolas" panose="020B0609020204030204" pitchFamily="49" charset="0"/>
              </a:rPr>
              <a:t>item</a:t>
            </a:r>
            <a:r>
              <a:rPr lang="bin-NG" sz="1600" dirty="0">
                <a:solidFill>
                  <a:srgbClr val="D4D4D4"/>
                </a:solidFill>
                <a:latin typeface="Consolas" panose="020B0609020204030204" pitchFamily="49" charset="0"/>
              </a:rPr>
              <a:t> </a:t>
            </a:r>
            <a:r>
              <a:rPr lang="bin-NG" sz="1600" dirty="0">
                <a:solidFill>
                  <a:srgbClr val="569CD6"/>
                </a:solidFill>
                <a:latin typeface="Consolas" panose="020B0609020204030204" pitchFamily="49" charset="0"/>
              </a:rPr>
              <a:t>=&gt;</a:t>
            </a:r>
            <a:r>
              <a:rPr lang="bin-NG" sz="1600" dirty="0">
                <a:solidFill>
                  <a:srgbClr val="D4D4D4"/>
                </a:solidFill>
                <a:latin typeface="Consolas" panose="020B0609020204030204" pitchFamily="49" charset="0"/>
              </a:rPr>
              <a:t> </a:t>
            </a:r>
            <a:r>
              <a:rPr lang="bin-NG" sz="1600" dirty="0">
                <a:solidFill>
                  <a:srgbClr val="9CDCFE"/>
                </a:solidFill>
                <a:latin typeface="Consolas" panose="020B0609020204030204" pitchFamily="49" charset="0"/>
              </a:rPr>
              <a:t>item</a:t>
            </a:r>
            <a:r>
              <a:rPr lang="bin-NG" sz="1600" dirty="0">
                <a:solidFill>
                  <a:srgbClr val="D4D4D4"/>
                </a:solidFill>
                <a:latin typeface="Consolas" panose="020B0609020204030204" pitchFamily="49" charset="0"/>
              </a:rPr>
              <a:t>.</a:t>
            </a:r>
            <a:r>
              <a:rPr lang="bin-NG" sz="1600" dirty="0">
                <a:solidFill>
                  <a:srgbClr val="9CDCFE"/>
                </a:solidFill>
                <a:latin typeface="Consolas" panose="020B0609020204030204" pitchFamily="49" charset="0"/>
              </a:rPr>
              <a:t>id</a:t>
            </a:r>
            <a:r>
              <a:rPr lang="bin-NG" sz="1600" dirty="0">
                <a:solidFill>
                  <a:srgbClr val="D4D4D4"/>
                </a:solidFill>
                <a:latin typeface="Consolas" panose="020B0609020204030204" pitchFamily="49" charset="0"/>
              </a:rPr>
              <a:t> == </a:t>
            </a:r>
            <a:r>
              <a:rPr lang="bin-NG" sz="1600" dirty="0">
                <a:solidFill>
                  <a:srgbClr val="9CDCFE"/>
                </a:solidFill>
                <a:latin typeface="Consolas" panose="020B0609020204030204" pitchFamily="49" charset="0"/>
              </a:rPr>
              <a:t>req</a:t>
            </a:r>
            <a:r>
              <a:rPr lang="bin-NG" sz="1600" dirty="0">
                <a:solidFill>
                  <a:srgbClr val="D4D4D4"/>
                </a:solidFill>
                <a:latin typeface="Consolas" panose="020B0609020204030204" pitchFamily="49" charset="0"/>
              </a:rPr>
              <a:t>.</a:t>
            </a:r>
            <a:r>
              <a:rPr lang="bin-NG" sz="1600" dirty="0">
                <a:solidFill>
                  <a:srgbClr val="9CDCFE"/>
                </a:solidFill>
                <a:latin typeface="Consolas" panose="020B0609020204030204" pitchFamily="49" charset="0"/>
              </a:rPr>
              <a:t>params</a:t>
            </a:r>
            <a:r>
              <a:rPr lang="bin-NG" sz="1600" dirty="0">
                <a:solidFill>
                  <a:srgbClr val="D4D4D4"/>
                </a:solidFill>
                <a:latin typeface="Consolas" panose="020B0609020204030204" pitchFamily="49" charset="0"/>
              </a:rPr>
              <a:t>.</a:t>
            </a:r>
            <a:r>
              <a:rPr lang="bin-NG" sz="1600" dirty="0">
                <a:solidFill>
                  <a:srgbClr val="9CDCFE"/>
                </a:solidFill>
                <a:latin typeface="Consolas" panose="020B0609020204030204" pitchFamily="49" charset="0"/>
              </a:rPr>
              <a:t>id</a:t>
            </a:r>
            <a:r>
              <a:rPr lang="bin-NG" sz="1600" dirty="0">
                <a:solidFill>
                  <a:srgbClr val="D4D4D4"/>
                </a:solidFill>
                <a:latin typeface="Consolas" panose="020B0609020204030204" pitchFamily="49" charset="0"/>
              </a:rPr>
              <a:t>)</a:t>
            </a:r>
          </a:p>
          <a:p>
            <a:r>
              <a:rPr lang="bin-NG" sz="1600" dirty="0">
                <a:solidFill>
                  <a:srgbClr val="D4D4D4"/>
                </a:solidFill>
                <a:latin typeface="Consolas" panose="020B0609020204030204" pitchFamily="49" charset="0"/>
              </a:rPr>
              <a:t>        </a:t>
            </a:r>
            <a:r>
              <a:rPr lang="bin-NG" sz="1600" dirty="0">
                <a:solidFill>
                  <a:srgbClr val="C586C0"/>
                </a:solidFill>
                <a:latin typeface="Consolas" panose="020B0609020204030204" pitchFamily="49" charset="0"/>
              </a:rPr>
              <a:t>if</a:t>
            </a:r>
            <a:r>
              <a:rPr lang="bin-NG" sz="1600" dirty="0">
                <a:solidFill>
                  <a:srgbClr val="D4D4D4"/>
                </a:solidFill>
                <a:latin typeface="Consolas" panose="020B0609020204030204" pitchFamily="49" charset="0"/>
              </a:rPr>
              <a:t>(</a:t>
            </a:r>
            <a:r>
              <a:rPr lang="bin-NG" sz="1600" dirty="0">
                <a:solidFill>
                  <a:srgbClr val="9CDCFE"/>
                </a:solidFill>
                <a:latin typeface="Consolas" panose="020B0609020204030204" pitchFamily="49" charset="0"/>
              </a:rPr>
              <a:t>userNum</a:t>
            </a:r>
            <a:r>
              <a:rPr lang="bin-NG" sz="1600" dirty="0">
                <a:solidFill>
                  <a:srgbClr val="D4D4D4"/>
                </a:solidFill>
                <a:latin typeface="Consolas" panose="020B0609020204030204" pitchFamily="49" charset="0"/>
              </a:rPr>
              <a:t> &lt; </a:t>
            </a:r>
            <a:r>
              <a:rPr lang="bin-NG" sz="1600" dirty="0">
                <a:solidFill>
                  <a:srgbClr val="B5CEA8"/>
                </a:solidFill>
                <a:latin typeface="Consolas" panose="020B0609020204030204" pitchFamily="49" charset="0"/>
              </a:rPr>
              <a:t>0</a:t>
            </a:r>
            <a:r>
              <a:rPr lang="bin-NG" sz="1600" dirty="0">
                <a:solidFill>
                  <a:srgbClr val="D4D4D4"/>
                </a:solidFill>
                <a:latin typeface="Consolas" panose="020B0609020204030204" pitchFamily="49" charset="0"/>
              </a:rPr>
              <a:t>) { </a:t>
            </a:r>
            <a:r>
              <a:rPr lang="bin-NG" sz="1600" dirty="0">
                <a:solidFill>
                  <a:srgbClr val="C586C0"/>
                </a:solidFill>
                <a:latin typeface="Consolas" panose="020B0609020204030204" pitchFamily="49" charset="0"/>
              </a:rPr>
              <a:t>throw</a:t>
            </a:r>
            <a:r>
              <a:rPr lang="bin-NG" sz="1600" dirty="0">
                <a:solidFill>
                  <a:srgbClr val="D4D4D4"/>
                </a:solidFill>
                <a:latin typeface="Consolas" panose="020B0609020204030204" pitchFamily="49" charset="0"/>
              </a:rPr>
              <a:t>( </a:t>
            </a:r>
            <a:r>
              <a:rPr lang="bin-NG" sz="1600" dirty="0">
                <a:solidFill>
                  <a:srgbClr val="B5CEA8"/>
                </a:solidFill>
                <a:latin typeface="Consolas" panose="020B0609020204030204" pitchFamily="49" charset="0"/>
              </a:rPr>
              <a:t>404</a:t>
            </a:r>
            <a:r>
              <a:rPr lang="bin-NG" sz="1600" dirty="0">
                <a:solidFill>
                  <a:srgbClr val="D4D4D4"/>
                </a:solidFill>
                <a:latin typeface="Consolas" panose="020B0609020204030204" pitchFamily="49" charset="0"/>
              </a:rPr>
              <a:t> ) }</a:t>
            </a:r>
          </a:p>
          <a:p>
            <a:r>
              <a:rPr lang="bin-NG" sz="1600" dirty="0">
                <a:solidFill>
                  <a:srgbClr val="D4D4D4"/>
                </a:solidFill>
                <a:latin typeface="Consolas" panose="020B0609020204030204" pitchFamily="49" charset="0"/>
              </a:rPr>
              <a:t>        </a:t>
            </a:r>
            <a:r>
              <a:rPr lang="bin-NG" sz="1600" dirty="0">
                <a:solidFill>
                  <a:srgbClr val="9CDCFE"/>
                </a:solidFill>
                <a:latin typeface="Consolas" panose="020B0609020204030204" pitchFamily="49" charset="0"/>
              </a:rPr>
              <a:t>res</a:t>
            </a:r>
            <a:r>
              <a:rPr lang="bin-NG" sz="1600" dirty="0">
                <a:solidFill>
                  <a:srgbClr val="D4D4D4"/>
                </a:solidFill>
                <a:latin typeface="Consolas" panose="020B0609020204030204" pitchFamily="49" charset="0"/>
              </a:rPr>
              <a:t>.</a:t>
            </a:r>
            <a:r>
              <a:rPr lang="bin-NG" sz="1600" dirty="0">
                <a:solidFill>
                  <a:srgbClr val="DCDCAA"/>
                </a:solidFill>
                <a:latin typeface="Consolas" panose="020B0609020204030204" pitchFamily="49" charset="0"/>
              </a:rPr>
              <a:t>send</a:t>
            </a:r>
            <a:r>
              <a:rPr lang="bin-NG" sz="1600" dirty="0">
                <a:solidFill>
                  <a:srgbClr val="D4D4D4"/>
                </a:solidFill>
                <a:latin typeface="Consolas" panose="020B0609020204030204" pitchFamily="49" charset="0"/>
              </a:rPr>
              <a:t>(</a:t>
            </a:r>
            <a:r>
              <a:rPr lang="bin-NG" sz="1600" dirty="0">
                <a:solidFill>
                  <a:srgbClr val="9CDCFE"/>
                </a:solidFill>
                <a:latin typeface="Consolas" panose="020B0609020204030204" pitchFamily="49" charset="0"/>
              </a:rPr>
              <a:t>users</a:t>
            </a:r>
            <a:r>
              <a:rPr lang="bin-NG" sz="1600" dirty="0">
                <a:solidFill>
                  <a:srgbClr val="D4D4D4"/>
                </a:solidFill>
                <a:latin typeface="Consolas" panose="020B0609020204030204" pitchFamily="49" charset="0"/>
              </a:rPr>
              <a:t>[</a:t>
            </a:r>
            <a:r>
              <a:rPr lang="bin-NG" sz="1600" dirty="0">
                <a:solidFill>
                  <a:srgbClr val="9CDCFE"/>
                </a:solidFill>
                <a:latin typeface="Consolas" panose="020B0609020204030204" pitchFamily="49" charset="0"/>
              </a:rPr>
              <a:t>userNum</a:t>
            </a:r>
            <a:r>
              <a:rPr lang="bin-NG" sz="1600" dirty="0">
                <a:solidFill>
                  <a:srgbClr val="D4D4D4"/>
                </a:solidFill>
                <a:latin typeface="Consolas" panose="020B0609020204030204" pitchFamily="49" charset="0"/>
              </a:rPr>
              <a:t>]);</a:t>
            </a:r>
          </a:p>
          <a:p>
            <a:r>
              <a:rPr lang="bin-NG" sz="1600" dirty="0">
                <a:solidFill>
                  <a:srgbClr val="D4D4D4"/>
                </a:solidFill>
                <a:latin typeface="Consolas" panose="020B0609020204030204" pitchFamily="49" charset="0"/>
              </a:rPr>
              <a:t>    } </a:t>
            </a:r>
            <a:r>
              <a:rPr lang="bin-NG" sz="1600" dirty="0">
                <a:solidFill>
                  <a:srgbClr val="C586C0"/>
                </a:solidFill>
                <a:latin typeface="Consolas" panose="020B0609020204030204" pitchFamily="49" charset="0"/>
              </a:rPr>
              <a:t>catch</a:t>
            </a:r>
            <a:r>
              <a:rPr lang="bin-NG" sz="1600" dirty="0">
                <a:solidFill>
                  <a:srgbClr val="D4D4D4"/>
                </a:solidFill>
                <a:latin typeface="Consolas" panose="020B0609020204030204" pitchFamily="49" charset="0"/>
              </a:rPr>
              <a:t> (</a:t>
            </a:r>
            <a:r>
              <a:rPr lang="bin-NG" sz="1600" dirty="0">
                <a:solidFill>
                  <a:srgbClr val="9CDCFE"/>
                </a:solidFill>
                <a:latin typeface="Consolas" panose="020B0609020204030204" pitchFamily="49" charset="0"/>
              </a:rPr>
              <a:t>err</a:t>
            </a:r>
            <a:r>
              <a:rPr lang="bin-NG" sz="1600" dirty="0">
                <a:solidFill>
                  <a:srgbClr val="D4D4D4"/>
                </a:solidFill>
                <a:latin typeface="Consolas" panose="020B0609020204030204" pitchFamily="49" charset="0"/>
              </a:rPr>
              <a:t>) {</a:t>
            </a:r>
          </a:p>
          <a:p>
            <a:r>
              <a:rPr lang="bin-NG" sz="1600" dirty="0">
                <a:solidFill>
                  <a:srgbClr val="D4D4D4"/>
                </a:solidFill>
                <a:latin typeface="Consolas" panose="020B0609020204030204" pitchFamily="49" charset="0"/>
              </a:rPr>
              <a:t>        </a:t>
            </a:r>
            <a:r>
              <a:rPr lang="bin-NG" sz="1600" dirty="0">
                <a:solidFill>
                  <a:srgbClr val="9CDCFE"/>
                </a:solidFill>
                <a:latin typeface="Consolas" panose="020B0609020204030204" pitchFamily="49" charset="0"/>
              </a:rPr>
              <a:t>console</a:t>
            </a:r>
            <a:r>
              <a:rPr lang="bin-NG" sz="1600" dirty="0">
                <a:solidFill>
                  <a:srgbClr val="D4D4D4"/>
                </a:solidFill>
                <a:latin typeface="Consolas" panose="020B0609020204030204" pitchFamily="49" charset="0"/>
              </a:rPr>
              <a:t>.</a:t>
            </a:r>
            <a:r>
              <a:rPr lang="bin-NG" sz="1600" dirty="0">
                <a:solidFill>
                  <a:srgbClr val="DCDCAA"/>
                </a:solidFill>
                <a:latin typeface="Consolas" panose="020B0609020204030204" pitchFamily="49" charset="0"/>
              </a:rPr>
              <a:t>log</a:t>
            </a:r>
            <a:r>
              <a:rPr lang="bin-NG" sz="1600" dirty="0">
                <a:solidFill>
                  <a:srgbClr val="D4D4D4"/>
                </a:solidFill>
                <a:latin typeface="Consolas" panose="020B0609020204030204" pitchFamily="49" charset="0"/>
              </a:rPr>
              <a:t>(</a:t>
            </a:r>
            <a:r>
              <a:rPr lang="bin-NG" sz="1600" dirty="0">
                <a:solidFill>
                  <a:srgbClr val="CE9178"/>
                </a:solidFill>
                <a:latin typeface="Consolas" panose="020B0609020204030204" pitchFamily="49" charset="0"/>
              </a:rPr>
              <a:t>'En el router se detecta un error'</a:t>
            </a:r>
            <a:r>
              <a:rPr lang="bin-NG" sz="1600" dirty="0">
                <a:solidFill>
                  <a:srgbClr val="D4D4D4"/>
                </a:solidFill>
                <a:latin typeface="Consolas" panose="020B0609020204030204" pitchFamily="49" charset="0"/>
              </a:rPr>
              <a:t>, </a:t>
            </a:r>
            <a:r>
              <a:rPr lang="bin-NG" sz="1600" dirty="0">
                <a:solidFill>
                  <a:srgbClr val="9CDCFE"/>
                </a:solidFill>
                <a:latin typeface="Consolas" panose="020B0609020204030204" pitchFamily="49" charset="0"/>
              </a:rPr>
              <a:t>err</a:t>
            </a:r>
            <a:r>
              <a:rPr lang="bin-NG" sz="1600" dirty="0">
                <a:solidFill>
                  <a:srgbClr val="D4D4D4"/>
                </a:solidFill>
                <a:latin typeface="Consolas" panose="020B0609020204030204" pitchFamily="49" charset="0"/>
              </a:rPr>
              <a:t>)</a:t>
            </a:r>
          </a:p>
          <a:p>
            <a:r>
              <a:rPr lang="bin-NG" sz="1600" dirty="0">
                <a:solidFill>
                  <a:srgbClr val="D4D4D4"/>
                </a:solidFill>
                <a:latin typeface="Consolas" panose="020B0609020204030204" pitchFamily="49" charset="0"/>
              </a:rPr>
              <a:t>        </a:t>
            </a:r>
            <a:r>
              <a:rPr lang="bin-NG" sz="1600" dirty="0">
                <a:solidFill>
                  <a:srgbClr val="6A9955"/>
                </a:solidFill>
                <a:latin typeface="Consolas" panose="020B0609020204030204" pitchFamily="49" charset="0"/>
              </a:rPr>
              <a:t>//next(createError(err))</a:t>
            </a:r>
            <a:endParaRPr lang="bin-NG" sz="1600" dirty="0">
              <a:solidFill>
                <a:srgbClr val="D4D4D4"/>
              </a:solidFill>
              <a:latin typeface="Consolas" panose="020B0609020204030204" pitchFamily="49" charset="0"/>
            </a:endParaRPr>
          </a:p>
          <a:p>
            <a:r>
              <a:rPr lang="bin-NG" sz="1600" dirty="0">
                <a:solidFill>
                  <a:srgbClr val="D4D4D4"/>
                </a:solidFill>
                <a:latin typeface="Consolas" panose="020B0609020204030204" pitchFamily="49" charset="0"/>
              </a:rPr>
              <a:t>        </a:t>
            </a:r>
            <a:r>
              <a:rPr lang="bin-NG" sz="1600" dirty="0">
                <a:solidFill>
                  <a:srgbClr val="9CDCFE"/>
                </a:solidFill>
                <a:latin typeface="Consolas" panose="020B0609020204030204" pitchFamily="49" charset="0"/>
              </a:rPr>
              <a:t>res</a:t>
            </a:r>
            <a:r>
              <a:rPr lang="bin-NG" sz="1600" dirty="0">
                <a:solidFill>
                  <a:srgbClr val="D4D4D4"/>
                </a:solidFill>
                <a:latin typeface="Consolas" panose="020B0609020204030204" pitchFamily="49" charset="0"/>
              </a:rPr>
              <a:t>.</a:t>
            </a:r>
            <a:r>
              <a:rPr lang="bin-NG" sz="1600" dirty="0">
                <a:solidFill>
                  <a:srgbClr val="DCDCAA"/>
                </a:solidFill>
                <a:latin typeface="Consolas" panose="020B0609020204030204" pitchFamily="49" charset="0"/>
              </a:rPr>
              <a:t>send</a:t>
            </a:r>
            <a:r>
              <a:rPr lang="bin-NG" sz="1600" dirty="0">
                <a:solidFill>
                  <a:srgbClr val="D4D4D4"/>
                </a:solidFill>
                <a:latin typeface="Consolas" panose="020B0609020204030204" pitchFamily="49" charset="0"/>
              </a:rPr>
              <a:t>({</a:t>
            </a:r>
            <a:r>
              <a:rPr lang="bin-NG" sz="1600" dirty="0">
                <a:solidFill>
                  <a:srgbClr val="9CDCFE"/>
                </a:solidFill>
                <a:latin typeface="Consolas" panose="020B0609020204030204" pitchFamily="49" charset="0"/>
              </a:rPr>
              <a:t>Error:</a:t>
            </a:r>
            <a:r>
              <a:rPr lang="bin-NG" sz="1600" dirty="0">
                <a:solidFill>
                  <a:srgbClr val="D4D4D4"/>
                </a:solidFill>
                <a:latin typeface="Consolas" panose="020B0609020204030204" pitchFamily="49" charset="0"/>
              </a:rPr>
              <a:t> </a:t>
            </a:r>
            <a:r>
              <a:rPr lang="bin-NG" sz="1600" dirty="0">
                <a:solidFill>
                  <a:srgbClr val="9CDCFE"/>
                </a:solidFill>
                <a:latin typeface="Consolas" panose="020B0609020204030204" pitchFamily="49" charset="0"/>
              </a:rPr>
              <a:t>err</a:t>
            </a:r>
            <a:r>
              <a:rPr lang="bin-NG" sz="1600" dirty="0">
                <a:solidFill>
                  <a:srgbClr val="D4D4D4"/>
                </a:solidFill>
                <a:latin typeface="Consolas" panose="020B0609020204030204" pitchFamily="49" charset="0"/>
              </a:rPr>
              <a:t>})</a:t>
            </a:r>
          </a:p>
          <a:p>
            <a:r>
              <a:rPr lang="bin-NG" sz="1600" dirty="0">
                <a:solidFill>
                  <a:srgbClr val="D4D4D4"/>
                </a:solidFill>
                <a:latin typeface="Consolas" panose="020B0609020204030204" pitchFamily="49" charset="0"/>
              </a:rPr>
              <a:t>    }</a:t>
            </a:r>
          </a:p>
          <a:p>
            <a:r>
              <a:rPr lang="bin-NG" sz="1600" dirty="0">
                <a:solidFill>
                  <a:srgbClr val="D4D4D4"/>
                </a:solidFill>
                <a:latin typeface="Consolas" panose="020B0609020204030204" pitchFamily="49" charset="0"/>
              </a:rPr>
              <a:t>});</a:t>
            </a:r>
          </a:p>
        </p:txBody>
      </p:sp>
    </p:spTree>
    <p:extLst>
      <p:ext uri="{BB962C8B-B14F-4D97-AF65-F5344CB8AC3E}">
        <p14:creationId xmlns:p14="http://schemas.microsoft.com/office/powerpoint/2010/main" val="3969800877"/>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8">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448055"/>
            <a:ext cx="3414370" cy="3801257"/>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73B0E13C-CAAB-43B5-97F1-B9727B6DFE53}"/>
              </a:ext>
            </a:extLst>
          </p:cNvPr>
          <p:cNvSpPr>
            <a:spLocks noGrp="1"/>
          </p:cNvSpPr>
          <p:nvPr>
            <p:ph type="title"/>
          </p:nvPr>
        </p:nvSpPr>
        <p:spPr>
          <a:xfrm>
            <a:off x="777240" y="731519"/>
            <a:ext cx="2845191" cy="3237579"/>
          </a:xfrm>
        </p:spPr>
        <p:txBody>
          <a:bodyPr vert="horz" lIns="91440" tIns="45720" rIns="91440" bIns="45720" rtlCol="0" anchor="ctr">
            <a:normAutofit/>
          </a:bodyPr>
          <a:lstStyle/>
          <a:p>
            <a:r>
              <a:rPr lang="es-ES" sz="4000" dirty="0">
                <a:solidFill>
                  <a:schemeClr val="bg1"/>
                </a:solidFill>
              </a:rPr>
              <a:t>API REST: POST</a:t>
            </a:r>
            <a:endParaRPr lang="es-ES" sz="3800" dirty="0">
              <a:solidFill>
                <a:schemeClr val="bg1"/>
              </a:solidFill>
            </a:endParaRPr>
          </a:p>
        </p:txBody>
      </p:sp>
      <p:sp>
        <p:nvSpPr>
          <p:cNvPr id="15" name="Rectangle 10">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19227"/>
            <a:ext cx="3414369" cy="1979852"/>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4603" y="448055"/>
            <a:ext cx="7688475" cy="5952745"/>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10" name="Graphic 5" descr="Documento">
            <a:extLst>
              <a:ext uri="{FF2B5EF4-FFF2-40B4-BE49-F238E27FC236}">
                <a16:creationId xmlns:a16="http://schemas.microsoft.com/office/drawing/2014/main" id="{D085A928-3173-4CEB-9C36-EDC28641CC5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383511" y="4532776"/>
            <a:ext cx="1632648" cy="1632648"/>
          </a:xfrm>
          <a:prstGeom prst="rect">
            <a:avLst/>
          </a:prstGeom>
        </p:spPr>
      </p:pic>
      <p:sp>
        <p:nvSpPr>
          <p:cNvPr id="3" name="Rectángulo 2">
            <a:extLst>
              <a:ext uri="{FF2B5EF4-FFF2-40B4-BE49-F238E27FC236}">
                <a16:creationId xmlns:a16="http://schemas.microsoft.com/office/drawing/2014/main" id="{77EEED17-71B7-4E90-8B59-2F61D921813C}"/>
              </a:ext>
            </a:extLst>
          </p:cNvPr>
          <p:cNvSpPr/>
          <p:nvPr/>
        </p:nvSpPr>
        <p:spPr>
          <a:xfrm>
            <a:off x="4539599" y="885270"/>
            <a:ext cx="6419346" cy="5078313"/>
          </a:xfrm>
          <a:prstGeom prst="rect">
            <a:avLst/>
          </a:prstGeom>
        </p:spPr>
        <p:style>
          <a:lnRef idx="0">
            <a:schemeClr val="dk1"/>
          </a:lnRef>
          <a:fillRef idx="3">
            <a:schemeClr val="dk1"/>
          </a:fillRef>
          <a:effectRef idx="3">
            <a:schemeClr val="dk1"/>
          </a:effectRef>
          <a:fontRef idx="minor">
            <a:schemeClr val="lt1"/>
          </a:fontRef>
        </p:style>
        <p:txBody>
          <a:bodyPr wrap="square">
            <a:spAutoFit/>
          </a:bodyPr>
          <a:lstStyle/>
          <a:p>
            <a:r>
              <a:rPr lang="bin-NG" dirty="0">
                <a:solidFill>
                  <a:srgbClr val="569CD6"/>
                </a:solidFill>
                <a:latin typeface="Consolas" panose="020B0609020204030204" pitchFamily="49" charset="0"/>
              </a:rPr>
              <a:t>function</a:t>
            </a:r>
            <a:r>
              <a:rPr lang="bin-NG" dirty="0">
                <a:solidFill>
                  <a:srgbClr val="D4D4D4"/>
                </a:solidFill>
                <a:latin typeface="Consolas" panose="020B0609020204030204" pitchFamily="49" charset="0"/>
              </a:rPr>
              <a:t> </a:t>
            </a:r>
            <a:r>
              <a:rPr lang="bin-NG" dirty="0">
                <a:solidFill>
                  <a:srgbClr val="DCDCAA"/>
                </a:solidFill>
                <a:latin typeface="Consolas" panose="020B0609020204030204" pitchFamily="49" charset="0"/>
              </a:rPr>
              <a:t>newID</a:t>
            </a:r>
            <a:r>
              <a:rPr lang="bin-NG" dirty="0">
                <a:solidFill>
                  <a:srgbClr val="D4D4D4"/>
                </a:solidFill>
                <a:latin typeface="Consolas" panose="020B0609020204030204" pitchFamily="49" charset="0"/>
              </a:rPr>
              <a:t> (</a:t>
            </a:r>
            <a:r>
              <a:rPr lang="bin-NG" dirty="0">
                <a:solidFill>
                  <a:srgbClr val="9CDCFE"/>
                </a:solidFill>
                <a:latin typeface="Consolas" panose="020B0609020204030204" pitchFamily="49" charset="0"/>
              </a:rPr>
              <a:t>users</a:t>
            </a:r>
            <a:r>
              <a:rPr lang="bin-NG" dirty="0">
                <a:solidFill>
                  <a:srgbClr val="D4D4D4"/>
                </a:solidFill>
                <a:latin typeface="Consolas" panose="020B0609020204030204" pitchFamily="49" charset="0"/>
              </a:rPr>
              <a:t>) {</a:t>
            </a:r>
          </a:p>
          <a:p>
            <a:r>
              <a:rPr lang="bin-NG" dirty="0">
                <a:solidFill>
                  <a:srgbClr val="D4D4D4"/>
                </a:solidFill>
                <a:latin typeface="Consolas" panose="020B0609020204030204" pitchFamily="49" charset="0"/>
              </a:rPr>
              <a:t>    </a:t>
            </a:r>
            <a:r>
              <a:rPr lang="bin-NG" dirty="0">
                <a:solidFill>
                  <a:srgbClr val="569CD6"/>
                </a:solidFill>
                <a:latin typeface="Consolas" panose="020B0609020204030204" pitchFamily="49" charset="0"/>
              </a:rPr>
              <a:t>let</a:t>
            </a:r>
            <a:r>
              <a:rPr lang="bin-NG" dirty="0">
                <a:solidFill>
                  <a:srgbClr val="D4D4D4"/>
                </a:solidFill>
                <a:latin typeface="Consolas" panose="020B0609020204030204" pitchFamily="49" charset="0"/>
              </a:rPr>
              <a:t> </a:t>
            </a:r>
            <a:r>
              <a:rPr lang="bin-NG" dirty="0">
                <a:solidFill>
                  <a:srgbClr val="9CDCFE"/>
                </a:solidFill>
                <a:latin typeface="Consolas" panose="020B0609020204030204" pitchFamily="49" charset="0"/>
              </a:rPr>
              <a:t>ides</a:t>
            </a:r>
            <a:r>
              <a:rPr lang="bin-NG" dirty="0">
                <a:solidFill>
                  <a:srgbClr val="D4D4D4"/>
                </a:solidFill>
                <a:latin typeface="Consolas" panose="020B0609020204030204" pitchFamily="49" charset="0"/>
              </a:rPr>
              <a:t> = </a:t>
            </a:r>
            <a:r>
              <a:rPr lang="bin-NG" dirty="0">
                <a:solidFill>
                  <a:srgbClr val="9CDCFE"/>
                </a:solidFill>
                <a:latin typeface="Consolas" panose="020B0609020204030204" pitchFamily="49" charset="0"/>
              </a:rPr>
              <a:t>users</a:t>
            </a:r>
            <a:r>
              <a:rPr lang="bin-NG" dirty="0">
                <a:solidFill>
                  <a:srgbClr val="D4D4D4"/>
                </a:solidFill>
                <a:latin typeface="Consolas" panose="020B0609020204030204" pitchFamily="49" charset="0"/>
              </a:rPr>
              <a:t>.</a:t>
            </a:r>
            <a:r>
              <a:rPr lang="bin-NG" dirty="0">
                <a:solidFill>
                  <a:srgbClr val="DCDCAA"/>
                </a:solidFill>
                <a:latin typeface="Consolas" panose="020B0609020204030204" pitchFamily="49" charset="0"/>
              </a:rPr>
              <a:t>map</a:t>
            </a:r>
            <a:r>
              <a:rPr lang="bin-NG" dirty="0">
                <a:solidFill>
                  <a:srgbClr val="D4D4D4"/>
                </a:solidFill>
                <a:latin typeface="Consolas" panose="020B0609020204030204" pitchFamily="49" charset="0"/>
              </a:rPr>
              <a:t>(</a:t>
            </a:r>
            <a:r>
              <a:rPr lang="bin-NG" dirty="0">
                <a:solidFill>
                  <a:srgbClr val="9CDCFE"/>
                </a:solidFill>
                <a:latin typeface="Consolas" panose="020B0609020204030204" pitchFamily="49" charset="0"/>
              </a:rPr>
              <a:t>item</a:t>
            </a:r>
            <a:r>
              <a:rPr lang="bin-NG" dirty="0">
                <a:solidFill>
                  <a:srgbClr val="D4D4D4"/>
                </a:solidFill>
                <a:latin typeface="Consolas" panose="020B0609020204030204" pitchFamily="49" charset="0"/>
              </a:rPr>
              <a:t> </a:t>
            </a:r>
            <a:r>
              <a:rPr lang="bin-NG" dirty="0">
                <a:solidFill>
                  <a:srgbClr val="569CD6"/>
                </a:solidFill>
                <a:latin typeface="Consolas" panose="020B0609020204030204" pitchFamily="49" charset="0"/>
              </a:rPr>
              <a:t>=&gt;</a:t>
            </a:r>
            <a:r>
              <a:rPr lang="bin-NG" dirty="0">
                <a:solidFill>
                  <a:srgbClr val="D4D4D4"/>
                </a:solidFill>
                <a:latin typeface="Consolas" panose="020B0609020204030204" pitchFamily="49" charset="0"/>
              </a:rPr>
              <a:t> </a:t>
            </a:r>
            <a:r>
              <a:rPr lang="bin-NG" dirty="0">
                <a:solidFill>
                  <a:srgbClr val="9CDCFE"/>
                </a:solidFill>
                <a:latin typeface="Consolas" panose="020B0609020204030204" pitchFamily="49" charset="0"/>
              </a:rPr>
              <a:t>item</a:t>
            </a:r>
            <a:r>
              <a:rPr lang="bin-NG" dirty="0">
                <a:solidFill>
                  <a:srgbClr val="D4D4D4"/>
                </a:solidFill>
                <a:latin typeface="Consolas" panose="020B0609020204030204" pitchFamily="49" charset="0"/>
              </a:rPr>
              <a:t>.</a:t>
            </a:r>
            <a:r>
              <a:rPr lang="bin-NG" dirty="0">
                <a:solidFill>
                  <a:srgbClr val="9CDCFE"/>
                </a:solidFill>
                <a:latin typeface="Consolas" panose="020B0609020204030204" pitchFamily="49" charset="0"/>
              </a:rPr>
              <a:t>id</a:t>
            </a:r>
            <a:r>
              <a:rPr lang="bin-NG" dirty="0">
                <a:solidFill>
                  <a:srgbClr val="D4D4D4"/>
                </a:solidFill>
                <a:latin typeface="Consolas" panose="020B0609020204030204" pitchFamily="49" charset="0"/>
              </a:rPr>
              <a:t>)</a:t>
            </a:r>
          </a:p>
          <a:p>
            <a:r>
              <a:rPr lang="bin-NG" dirty="0">
                <a:solidFill>
                  <a:srgbClr val="D4D4D4"/>
                </a:solidFill>
                <a:latin typeface="Consolas" panose="020B0609020204030204" pitchFamily="49" charset="0"/>
              </a:rPr>
              <a:t>    </a:t>
            </a:r>
            <a:r>
              <a:rPr lang="bin-NG" dirty="0">
                <a:solidFill>
                  <a:srgbClr val="9CDCFE"/>
                </a:solidFill>
                <a:latin typeface="Consolas" panose="020B0609020204030204" pitchFamily="49" charset="0"/>
              </a:rPr>
              <a:t>ides</a:t>
            </a:r>
            <a:r>
              <a:rPr lang="bin-NG" dirty="0">
                <a:solidFill>
                  <a:srgbClr val="D4D4D4"/>
                </a:solidFill>
                <a:latin typeface="Consolas" panose="020B0609020204030204" pitchFamily="49" charset="0"/>
              </a:rPr>
              <a:t>.</a:t>
            </a:r>
            <a:r>
              <a:rPr lang="bin-NG" dirty="0">
                <a:solidFill>
                  <a:srgbClr val="DCDCAA"/>
                </a:solidFill>
                <a:latin typeface="Consolas" panose="020B0609020204030204" pitchFamily="49" charset="0"/>
              </a:rPr>
              <a:t>sort</a:t>
            </a:r>
            <a:r>
              <a:rPr lang="bin-NG" dirty="0">
                <a:solidFill>
                  <a:srgbClr val="D4D4D4"/>
                </a:solidFill>
                <a:latin typeface="Consolas" panose="020B0609020204030204" pitchFamily="49" charset="0"/>
              </a:rPr>
              <a:t>( (</a:t>
            </a:r>
            <a:r>
              <a:rPr lang="bin-NG" dirty="0">
                <a:solidFill>
                  <a:srgbClr val="9CDCFE"/>
                </a:solidFill>
                <a:latin typeface="Consolas" panose="020B0609020204030204" pitchFamily="49" charset="0"/>
              </a:rPr>
              <a:t>a</a:t>
            </a:r>
            <a:r>
              <a:rPr lang="bin-NG" dirty="0">
                <a:solidFill>
                  <a:srgbClr val="D4D4D4"/>
                </a:solidFill>
                <a:latin typeface="Consolas" panose="020B0609020204030204" pitchFamily="49" charset="0"/>
              </a:rPr>
              <a:t>,</a:t>
            </a:r>
            <a:r>
              <a:rPr lang="bin-NG" dirty="0">
                <a:solidFill>
                  <a:srgbClr val="9CDCFE"/>
                </a:solidFill>
                <a:latin typeface="Consolas" panose="020B0609020204030204" pitchFamily="49" charset="0"/>
              </a:rPr>
              <a:t>b</a:t>
            </a:r>
            <a:r>
              <a:rPr lang="bin-NG" dirty="0">
                <a:solidFill>
                  <a:srgbClr val="D4D4D4"/>
                </a:solidFill>
                <a:latin typeface="Consolas" panose="020B0609020204030204" pitchFamily="49" charset="0"/>
              </a:rPr>
              <a:t>) </a:t>
            </a:r>
            <a:r>
              <a:rPr lang="bin-NG" dirty="0">
                <a:solidFill>
                  <a:srgbClr val="569CD6"/>
                </a:solidFill>
                <a:latin typeface="Consolas" panose="020B0609020204030204" pitchFamily="49" charset="0"/>
              </a:rPr>
              <a:t>=&gt;</a:t>
            </a:r>
            <a:r>
              <a:rPr lang="bin-NG" dirty="0">
                <a:solidFill>
                  <a:srgbClr val="D4D4D4"/>
                </a:solidFill>
                <a:latin typeface="Consolas" panose="020B0609020204030204" pitchFamily="49" charset="0"/>
              </a:rPr>
              <a:t> </a:t>
            </a:r>
            <a:r>
              <a:rPr lang="bin-NG" dirty="0">
                <a:solidFill>
                  <a:srgbClr val="9CDCFE"/>
                </a:solidFill>
                <a:latin typeface="Consolas" panose="020B0609020204030204" pitchFamily="49" charset="0"/>
              </a:rPr>
              <a:t>a</a:t>
            </a:r>
            <a:r>
              <a:rPr lang="bin-NG" dirty="0">
                <a:solidFill>
                  <a:srgbClr val="D4D4D4"/>
                </a:solidFill>
                <a:latin typeface="Consolas" panose="020B0609020204030204" pitchFamily="49" charset="0"/>
              </a:rPr>
              <a:t>-</a:t>
            </a:r>
            <a:r>
              <a:rPr lang="bin-NG" dirty="0">
                <a:solidFill>
                  <a:srgbClr val="9CDCFE"/>
                </a:solidFill>
                <a:latin typeface="Consolas" panose="020B0609020204030204" pitchFamily="49" charset="0"/>
              </a:rPr>
              <a:t>b</a:t>
            </a:r>
            <a:r>
              <a:rPr lang="bin-NG" dirty="0">
                <a:solidFill>
                  <a:srgbClr val="D4D4D4"/>
                </a:solidFill>
                <a:latin typeface="Consolas" panose="020B0609020204030204" pitchFamily="49" charset="0"/>
              </a:rPr>
              <a:t> )</a:t>
            </a:r>
          </a:p>
          <a:p>
            <a:r>
              <a:rPr lang="bin-NG" dirty="0">
                <a:solidFill>
                  <a:srgbClr val="D4D4D4"/>
                </a:solidFill>
                <a:latin typeface="Consolas" panose="020B0609020204030204" pitchFamily="49" charset="0"/>
              </a:rPr>
              <a:t>    </a:t>
            </a:r>
            <a:r>
              <a:rPr lang="bin-NG" dirty="0">
                <a:solidFill>
                  <a:srgbClr val="C586C0"/>
                </a:solidFill>
                <a:latin typeface="Consolas" panose="020B0609020204030204" pitchFamily="49" charset="0"/>
              </a:rPr>
              <a:t>return</a:t>
            </a:r>
            <a:r>
              <a:rPr lang="bin-NG" dirty="0">
                <a:solidFill>
                  <a:srgbClr val="D4D4D4"/>
                </a:solidFill>
                <a:latin typeface="Consolas" panose="020B0609020204030204" pitchFamily="49" charset="0"/>
              </a:rPr>
              <a:t> </a:t>
            </a:r>
            <a:r>
              <a:rPr lang="bin-NG" dirty="0">
                <a:solidFill>
                  <a:srgbClr val="4EC9B0"/>
                </a:solidFill>
                <a:latin typeface="Consolas" panose="020B0609020204030204" pitchFamily="49" charset="0"/>
              </a:rPr>
              <a:t>Number</a:t>
            </a:r>
            <a:r>
              <a:rPr lang="bin-NG" dirty="0">
                <a:solidFill>
                  <a:srgbClr val="D4D4D4"/>
                </a:solidFill>
                <a:latin typeface="Consolas" panose="020B0609020204030204" pitchFamily="49" charset="0"/>
              </a:rPr>
              <a:t>(</a:t>
            </a:r>
            <a:r>
              <a:rPr lang="bin-NG" dirty="0">
                <a:solidFill>
                  <a:srgbClr val="9CDCFE"/>
                </a:solidFill>
                <a:latin typeface="Consolas" panose="020B0609020204030204" pitchFamily="49" charset="0"/>
              </a:rPr>
              <a:t>ides</a:t>
            </a:r>
            <a:r>
              <a:rPr lang="bin-NG" dirty="0">
                <a:solidFill>
                  <a:srgbClr val="D4D4D4"/>
                </a:solidFill>
                <a:latin typeface="Consolas" panose="020B0609020204030204" pitchFamily="49" charset="0"/>
              </a:rPr>
              <a:t>[</a:t>
            </a:r>
            <a:r>
              <a:rPr lang="bin-NG" dirty="0">
                <a:solidFill>
                  <a:srgbClr val="9CDCFE"/>
                </a:solidFill>
                <a:latin typeface="Consolas" panose="020B0609020204030204" pitchFamily="49" charset="0"/>
              </a:rPr>
              <a:t>ides</a:t>
            </a:r>
            <a:r>
              <a:rPr lang="bin-NG" dirty="0">
                <a:solidFill>
                  <a:srgbClr val="D4D4D4"/>
                </a:solidFill>
                <a:latin typeface="Consolas" panose="020B0609020204030204" pitchFamily="49" charset="0"/>
              </a:rPr>
              <a:t>.</a:t>
            </a:r>
            <a:r>
              <a:rPr lang="bin-NG" dirty="0">
                <a:solidFill>
                  <a:srgbClr val="9CDCFE"/>
                </a:solidFill>
                <a:latin typeface="Consolas" panose="020B0609020204030204" pitchFamily="49" charset="0"/>
              </a:rPr>
              <a:t>length</a:t>
            </a:r>
            <a:r>
              <a:rPr lang="bin-NG" dirty="0">
                <a:solidFill>
                  <a:srgbClr val="D4D4D4"/>
                </a:solidFill>
                <a:latin typeface="Consolas" panose="020B0609020204030204" pitchFamily="49" charset="0"/>
              </a:rPr>
              <a:t>-</a:t>
            </a:r>
            <a:r>
              <a:rPr lang="bin-NG" dirty="0">
                <a:solidFill>
                  <a:srgbClr val="B5CEA8"/>
                </a:solidFill>
                <a:latin typeface="Consolas" panose="020B0609020204030204" pitchFamily="49" charset="0"/>
              </a:rPr>
              <a:t>1</a:t>
            </a:r>
            <a:r>
              <a:rPr lang="bin-NG" dirty="0">
                <a:solidFill>
                  <a:srgbClr val="D4D4D4"/>
                </a:solidFill>
                <a:latin typeface="Consolas" panose="020B0609020204030204" pitchFamily="49" charset="0"/>
              </a:rPr>
              <a:t>])+</a:t>
            </a:r>
            <a:r>
              <a:rPr lang="bin-NG" dirty="0">
                <a:solidFill>
                  <a:srgbClr val="B5CEA8"/>
                </a:solidFill>
                <a:latin typeface="Consolas" panose="020B0609020204030204" pitchFamily="49" charset="0"/>
              </a:rPr>
              <a:t>1</a:t>
            </a:r>
            <a:endParaRPr lang="bin-NG" dirty="0">
              <a:solidFill>
                <a:srgbClr val="D4D4D4"/>
              </a:solidFill>
              <a:latin typeface="Consolas" panose="020B0609020204030204" pitchFamily="49" charset="0"/>
            </a:endParaRPr>
          </a:p>
          <a:p>
            <a:r>
              <a:rPr lang="bin-NG" dirty="0">
                <a:solidFill>
                  <a:srgbClr val="D4D4D4"/>
                </a:solidFill>
                <a:latin typeface="Consolas" panose="020B0609020204030204" pitchFamily="49" charset="0"/>
              </a:rPr>
              <a:t>}</a:t>
            </a:r>
          </a:p>
          <a:p>
            <a:endParaRPr lang="bin-NG" dirty="0">
              <a:solidFill>
                <a:srgbClr val="9CDCFE"/>
              </a:solidFill>
              <a:latin typeface="Consolas" panose="020B0609020204030204" pitchFamily="49" charset="0"/>
            </a:endParaRPr>
          </a:p>
          <a:p>
            <a:endParaRPr lang="bin-NG" dirty="0">
              <a:solidFill>
                <a:srgbClr val="9CDCFE"/>
              </a:solidFill>
              <a:latin typeface="Consolas" panose="020B0609020204030204" pitchFamily="49" charset="0"/>
            </a:endParaRPr>
          </a:p>
          <a:p>
            <a:r>
              <a:rPr lang="bin-NG" dirty="0">
                <a:solidFill>
                  <a:srgbClr val="9CDCFE"/>
                </a:solidFill>
                <a:latin typeface="Consolas" panose="020B0609020204030204" pitchFamily="49" charset="0"/>
              </a:rPr>
              <a:t>router</a:t>
            </a:r>
            <a:r>
              <a:rPr lang="bin-NG" dirty="0">
                <a:solidFill>
                  <a:srgbClr val="D4D4D4"/>
                </a:solidFill>
                <a:latin typeface="Consolas" panose="020B0609020204030204" pitchFamily="49" charset="0"/>
              </a:rPr>
              <a:t>.</a:t>
            </a:r>
            <a:r>
              <a:rPr lang="bin-NG" dirty="0">
                <a:solidFill>
                  <a:srgbClr val="DCDCAA"/>
                </a:solidFill>
                <a:latin typeface="Consolas" panose="020B0609020204030204" pitchFamily="49" charset="0"/>
              </a:rPr>
              <a:t>post</a:t>
            </a:r>
            <a:r>
              <a:rPr lang="bin-NG" dirty="0">
                <a:solidFill>
                  <a:srgbClr val="D4D4D4"/>
                </a:solidFill>
                <a:latin typeface="Consolas" panose="020B0609020204030204" pitchFamily="49" charset="0"/>
              </a:rPr>
              <a:t>(</a:t>
            </a:r>
            <a:r>
              <a:rPr lang="bin-NG" dirty="0">
                <a:solidFill>
                  <a:srgbClr val="CE9178"/>
                </a:solidFill>
                <a:latin typeface="Consolas" panose="020B0609020204030204" pitchFamily="49" charset="0"/>
              </a:rPr>
              <a:t>'/'</a:t>
            </a:r>
            <a:r>
              <a:rPr lang="bin-NG" dirty="0">
                <a:solidFill>
                  <a:srgbClr val="D4D4D4"/>
                </a:solidFill>
                <a:latin typeface="Consolas" panose="020B0609020204030204" pitchFamily="49" charset="0"/>
              </a:rPr>
              <a:t>, </a:t>
            </a:r>
            <a:r>
              <a:rPr lang="bin-NG" dirty="0">
                <a:solidFill>
                  <a:srgbClr val="569CD6"/>
                </a:solidFill>
                <a:latin typeface="Consolas" panose="020B0609020204030204" pitchFamily="49" charset="0"/>
              </a:rPr>
              <a:t>async</a:t>
            </a:r>
            <a:r>
              <a:rPr lang="bin-NG" dirty="0">
                <a:solidFill>
                  <a:srgbClr val="D4D4D4"/>
                </a:solidFill>
                <a:latin typeface="Consolas" panose="020B0609020204030204" pitchFamily="49" charset="0"/>
              </a:rPr>
              <a:t> </a:t>
            </a:r>
            <a:r>
              <a:rPr lang="bin-NG" dirty="0">
                <a:solidFill>
                  <a:srgbClr val="569CD6"/>
                </a:solidFill>
                <a:latin typeface="Consolas" panose="020B0609020204030204" pitchFamily="49" charset="0"/>
              </a:rPr>
              <a:t>function</a:t>
            </a:r>
            <a:r>
              <a:rPr lang="bin-NG" dirty="0">
                <a:solidFill>
                  <a:srgbClr val="D4D4D4"/>
                </a:solidFill>
                <a:latin typeface="Consolas" panose="020B0609020204030204" pitchFamily="49" charset="0"/>
              </a:rPr>
              <a:t>(</a:t>
            </a:r>
            <a:r>
              <a:rPr lang="bin-NG" dirty="0">
                <a:solidFill>
                  <a:srgbClr val="9CDCFE"/>
                </a:solidFill>
                <a:latin typeface="Consolas" panose="020B0609020204030204" pitchFamily="49" charset="0"/>
              </a:rPr>
              <a:t>req</a:t>
            </a:r>
            <a:r>
              <a:rPr lang="bin-NG" dirty="0">
                <a:solidFill>
                  <a:srgbClr val="D4D4D4"/>
                </a:solidFill>
                <a:latin typeface="Consolas" panose="020B0609020204030204" pitchFamily="49" charset="0"/>
              </a:rPr>
              <a:t>, </a:t>
            </a:r>
            <a:r>
              <a:rPr lang="bin-NG" dirty="0">
                <a:solidFill>
                  <a:srgbClr val="9CDCFE"/>
                </a:solidFill>
                <a:latin typeface="Consolas" panose="020B0609020204030204" pitchFamily="49" charset="0"/>
              </a:rPr>
              <a:t>res</a:t>
            </a:r>
            <a:r>
              <a:rPr lang="bin-NG" dirty="0">
                <a:solidFill>
                  <a:srgbClr val="D4D4D4"/>
                </a:solidFill>
                <a:latin typeface="Consolas" panose="020B0609020204030204" pitchFamily="49" charset="0"/>
              </a:rPr>
              <a:t>, </a:t>
            </a:r>
            <a:r>
              <a:rPr lang="bin-NG" dirty="0">
                <a:solidFill>
                  <a:srgbClr val="9CDCFE"/>
                </a:solidFill>
                <a:latin typeface="Consolas" panose="020B0609020204030204" pitchFamily="49" charset="0"/>
              </a:rPr>
              <a:t>next</a:t>
            </a:r>
            <a:r>
              <a:rPr lang="bin-NG" dirty="0">
                <a:solidFill>
                  <a:srgbClr val="D4D4D4"/>
                </a:solidFill>
                <a:latin typeface="Consolas" panose="020B0609020204030204" pitchFamily="49" charset="0"/>
              </a:rPr>
              <a:t>) {</a:t>
            </a:r>
          </a:p>
          <a:p>
            <a:r>
              <a:rPr lang="bin-NG" dirty="0">
                <a:solidFill>
                  <a:srgbClr val="D4D4D4"/>
                </a:solidFill>
                <a:latin typeface="Consolas" panose="020B0609020204030204" pitchFamily="49" charset="0"/>
              </a:rPr>
              <a:t>    </a:t>
            </a:r>
            <a:r>
              <a:rPr lang="bin-NG" dirty="0">
                <a:solidFill>
                  <a:srgbClr val="C586C0"/>
                </a:solidFill>
                <a:latin typeface="Consolas" panose="020B0609020204030204" pitchFamily="49" charset="0"/>
              </a:rPr>
              <a:t>try</a:t>
            </a:r>
            <a:r>
              <a:rPr lang="bin-NG" dirty="0">
                <a:solidFill>
                  <a:srgbClr val="D4D4D4"/>
                </a:solidFill>
                <a:latin typeface="Consolas" panose="020B0609020204030204" pitchFamily="49" charset="0"/>
              </a:rPr>
              <a:t> {</a:t>
            </a:r>
          </a:p>
          <a:p>
            <a:r>
              <a:rPr lang="bin-NG" dirty="0">
                <a:solidFill>
                  <a:srgbClr val="D4D4D4"/>
                </a:solidFill>
                <a:latin typeface="Consolas" panose="020B0609020204030204" pitchFamily="49" charset="0"/>
              </a:rPr>
              <a:t>        </a:t>
            </a:r>
            <a:r>
              <a:rPr lang="bin-NG" dirty="0">
                <a:solidFill>
                  <a:srgbClr val="569CD6"/>
                </a:solidFill>
                <a:latin typeface="Consolas" panose="020B0609020204030204" pitchFamily="49" charset="0"/>
              </a:rPr>
              <a:t>const</a:t>
            </a:r>
            <a:r>
              <a:rPr lang="bin-NG" dirty="0">
                <a:solidFill>
                  <a:srgbClr val="D4D4D4"/>
                </a:solidFill>
                <a:latin typeface="Consolas" panose="020B0609020204030204" pitchFamily="49" charset="0"/>
              </a:rPr>
              <a:t> </a:t>
            </a:r>
            <a:r>
              <a:rPr lang="bin-NG" dirty="0">
                <a:solidFill>
                  <a:srgbClr val="9CDCFE"/>
                </a:solidFill>
                <a:latin typeface="Consolas" panose="020B0609020204030204" pitchFamily="49" charset="0"/>
              </a:rPr>
              <a:t>users</a:t>
            </a:r>
            <a:r>
              <a:rPr lang="bin-NG" dirty="0">
                <a:solidFill>
                  <a:srgbClr val="D4D4D4"/>
                </a:solidFill>
                <a:latin typeface="Consolas" panose="020B0609020204030204" pitchFamily="49" charset="0"/>
              </a:rPr>
              <a:t> = </a:t>
            </a:r>
            <a:r>
              <a:rPr lang="bin-NG" dirty="0">
                <a:solidFill>
                  <a:srgbClr val="C586C0"/>
                </a:solidFill>
                <a:latin typeface="Consolas" panose="020B0609020204030204" pitchFamily="49" charset="0"/>
              </a:rPr>
              <a:t>await</a:t>
            </a:r>
            <a:r>
              <a:rPr lang="bin-NG" dirty="0">
                <a:solidFill>
                  <a:srgbClr val="D4D4D4"/>
                </a:solidFill>
                <a:latin typeface="Consolas" panose="020B0609020204030204" pitchFamily="49" charset="0"/>
              </a:rPr>
              <a:t> </a:t>
            </a:r>
            <a:r>
              <a:rPr lang="bin-NG" dirty="0">
                <a:solidFill>
                  <a:srgbClr val="DCDCAA"/>
                </a:solidFill>
                <a:latin typeface="Consolas" panose="020B0609020204030204" pitchFamily="49" charset="0"/>
              </a:rPr>
              <a:t>readData</a:t>
            </a:r>
            <a:r>
              <a:rPr lang="bin-NG" dirty="0">
                <a:solidFill>
                  <a:srgbClr val="D4D4D4"/>
                </a:solidFill>
                <a:latin typeface="Consolas" panose="020B0609020204030204" pitchFamily="49" charset="0"/>
              </a:rPr>
              <a:t>()</a:t>
            </a:r>
          </a:p>
          <a:p>
            <a:r>
              <a:rPr lang="bin-NG" dirty="0">
                <a:solidFill>
                  <a:srgbClr val="D4D4D4"/>
                </a:solidFill>
                <a:latin typeface="Consolas" panose="020B0609020204030204" pitchFamily="49" charset="0"/>
              </a:rPr>
              <a:t>        </a:t>
            </a:r>
            <a:r>
              <a:rPr lang="bin-NG" dirty="0">
                <a:solidFill>
                  <a:srgbClr val="569CD6"/>
                </a:solidFill>
                <a:latin typeface="Consolas" panose="020B0609020204030204" pitchFamily="49" charset="0"/>
              </a:rPr>
              <a:t>const</a:t>
            </a:r>
            <a:r>
              <a:rPr lang="bin-NG" dirty="0">
                <a:solidFill>
                  <a:srgbClr val="D4D4D4"/>
                </a:solidFill>
                <a:latin typeface="Consolas" panose="020B0609020204030204" pitchFamily="49" charset="0"/>
              </a:rPr>
              <a:t> </a:t>
            </a:r>
            <a:r>
              <a:rPr lang="bin-NG" dirty="0">
                <a:solidFill>
                  <a:srgbClr val="9CDCFE"/>
                </a:solidFill>
                <a:latin typeface="Consolas" panose="020B0609020204030204" pitchFamily="49" charset="0"/>
              </a:rPr>
              <a:t>newUser</a:t>
            </a:r>
            <a:r>
              <a:rPr lang="bin-NG" dirty="0">
                <a:solidFill>
                  <a:srgbClr val="D4D4D4"/>
                </a:solidFill>
                <a:latin typeface="Consolas" panose="020B0609020204030204" pitchFamily="49" charset="0"/>
              </a:rPr>
              <a:t> = </a:t>
            </a:r>
            <a:r>
              <a:rPr lang="bin-NG" dirty="0">
                <a:solidFill>
                  <a:srgbClr val="9CDCFE"/>
                </a:solidFill>
                <a:latin typeface="Consolas" panose="020B0609020204030204" pitchFamily="49" charset="0"/>
              </a:rPr>
              <a:t>req</a:t>
            </a:r>
            <a:r>
              <a:rPr lang="bin-NG" dirty="0">
                <a:solidFill>
                  <a:srgbClr val="D4D4D4"/>
                </a:solidFill>
                <a:latin typeface="Consolas" panose="020B0609020204030204" pitchFamily="49" charset="0"/>
              </a:rPr>
              <a:t>.</a:t>
            </a:r>
            <a:r>
              <a:rPr lang="bin-NG" dirty="0">
                <a:solidFill>
                  <a:srgbClr val="9CDCFE"/>
                </a:solidFill>
                <a:latin typeface="Consolas" panose="020B0609020204030204" pitchFamily="49" charset="0"/>
              </a:rPr>
              <a:t>body</a:t>
            </a:r>
            <a:endParaRPr lang="bin-NG" dirty="0">
              <a:solidFill>
                <a:srgbClr val="D4D4D4"/>
              </a:solidFill>
              <a:latin typeface="Consolas" panose="020B0609020204030204" pitchFamily="49" charset="0"/>
            </a:endParaRPr>
          </a:p>
          <a:p>
            <a:r>
              <a:rPr lang="bin-NG" dirty="0">
                <a:solidFill>
                  <a:srgbClr val="D4D4D4"/>
                </a:solidFill>
                <a:latin typeface="Consolas" panose="020B0609020204030204" pitchFamily="49" charset="0"/>
              </a:rPr>
              <a:t>        </a:t>
            </a:r>
            <a:r>
              <a:rPr lang="bin-NG" dirty="0">
                <a:solidFill>
                  <a:srgbClr val="9CDCFE"/>
                </a:solidFill>
                <a:latin typeface="Consolas" panose="020B0609020204030204" pitchFamily="49" charset="0"/>
              </a:rPr>
              <a:t>newUser</a:t>
            </a:r>
            <a:r>
              <a:rPr lang="bin-NG" dirty="0">
                <a:solidFill>
                  <a:srgbClr val="D4D4D4"/>
                </a:solidFill>
                <a:latin typeface="Consolas" panose="020B0609020204030204" pitchFamily="49" charset="0"/>
              </a:rPr>
              <a:t>.</a:t>
            </a:r>
            <a:r>
              <a:rPr lang="bin-NG" dirty="0">
                <a:solidFill>
                  <a:srgbClr val="9CDCFE"/>
                </a:solidFill>
                <a:latin typeface="Consolas" panose="020B0609020204030204" pitchFamily="49" charset="0"/>
              </a:rPr>
              <a:t>id</a:t>
            </a:r>
            <a:r>
              <a:rPr lang="bin-NG" dirty="0">
                <a:solidFill>
                  <a:srgbClr val="D4D4D4"/>
                </a:solidFill>
                <a:latin typeface="Consolas" panose="020B0609020204030204" pitchFamily="49" charset="0"/>
              </a:rPr>
              <a:t> = </a:t>
            </a:r>
            <a:r>
              <a:rPr lang="bin-NG" dirty="0">
                <a:solidFill>
                  <a:srgbClr val="DCDCAA"/>
                </a:solidFill>
                <a:latin typeface="Consolas" panose="020B0609020204030204" pitchFamily="49" charset="0"/>
              </a:rPr>
              <a:t>newID</a:t>
            </a:r>
            <a:r>
              <a:rPr lang="bin-NG" dirty="0">
                <a:solidFill>
                  <a:srgbClr val="D4D4D4"/>
                </a:solidFill>
                <a:latin typeface="Consolas" panose="020B0609020204030204" pitchFamily="49" charset="0"/>
              </a:rPr>
              <a:t>(</a:t>
            </a:r>
            <a:r>
              <a:rPr lang="bin-NG" dirty="0">
                <a:solidFill>
                  <a:srgbClr val="9CDCFE"/>
                </a:solidFill>
                <a:latin typeface="Consolas" panose="020B0609020204030204" pitchFamily="49" charset="0"/>
              </a:rPr>
              <a:t>users</a:t>
            </a:r>
            <a:r>
              <a:rPr lang="bin-NG" dirty="0">
                <a:solidFill>
                  <a:srgbClr val="D4D4D4"/>
                </a:solidFill>
                <a:latin typeface="Consolas" panose="020B0609020204030204" pitchFamily="49" charset="0"/>
              </a:rPr>
              <a:t>)</a:t>
            </a:r>
          </a:p>
          <a:p>
            <a:r>
              <a:rPr lang="bin-NG" dirty="0">
                <a:solidFill>
                  <a:srgbClr val="D4D4D4"/>
                </a:solidFill>
                <a:latin typeface="Consolas" panose="020B0609020204030204" pitchFamily="49" charset="0"/>
              </a:rPr>
              <a:t>        </a:t>
            </a:r>
            <a:r>
              <a:rPr lang="bin-NG" dirty="0">
                <a:solidFill>
                  <a:srgbClr val="9CDCFE"/>
                </a:solidFill>
                <a:latin typeface="Consolas" panose="020B0609020204030204" pitchFamily="49" charset="0"/>
              </a:rPr>
              <a:t>users</a:t>
            </a:r>
            <a:r>
              <a:rPr lang="bin-NG" dirty="0">
                <a:solidFill>
                  <a:srgbClr val="D4D4D4"/>
                </a:solidFill>
                <a:latin typeface="Consolas" panose="020B0609020204030204" pitchFamily="49" charset="0"/>
              </a:rPr>
              <a:t>.</a:t>
            </a:r>
            <a:r>
              <a:rPr lang="bin-NG" dirty="0">
                <a:solidFill>
                  <a:srgbClr val="DCDCAA"/>
                </a:solidFill>
                <a:latin typeface="Consolas" panose="020B0609020204030204" pitchFamily="49" charset="0"/>
              </a:rPr>
              <a:t>push</a:t>
            </a:r>
            <a:r>
              <a:rPr lang="bin-NG" dirty="0">
                <a:solidFill>
                  <a:srgbClr val="D4D4D4"/>
                </a:solidFill>
                <a:latin typeface="Consolas" panose="020B0609020204030204" pitchFamily="49" charset="0"/>
              </a:rPr>
              <a:t>(</a:t>
            </a:r>
            <a:r>
              <a:rPr lang="bin-NG" dirty="0">
                <a:solidFill>
                  <a:srgbClr val="9CDCFE"/>
                </a:solidFill>
                <a:latin typeface="Consolas" panose="020B0609020204030204" pitchFamily="49" charset="0"/>
              </a:rPr>
              <a:t>newUser</a:t>
            </a:r>
            <a:r>
              <a:rPr lang="bin-NG" dirty="0">
                <a:solidFill>
                  <a:srgbClr val="D4D4D4"/>
                </a:solidFill>
                <a:latin typeface="Consolas" panose="020B0609020204030204" pitchFamily="49" charset="0"/>
              </a:rPr>
              <a:t>)</a:t>
            </a:r>
          </a:p>
          <a:p>
            <a:r>
              <a:rPr lang="bin-NG" dirty="0">
                <a:solidFill>
                  <a:srgbClr val="D4D4D4"/>
                </a:solidFill>
                <a:latin typeface="Consolas" panose="020B0609020204030204" pitchFamily="49" charset="0"/>
              </a:rPr>
              <a:t>        </a:t>
            </a:r>
            <a:r>
              <a:rPr lang="bin-NG" dirty="0">
                <a:solidFill>
                  <a:srgbClr val="C586C0"/>
                </a:solidFill>
                <a:latin typeface="Consolas" panose="020B0609020204030204" pitchFamily="49" charset="0"/>
              </a:rPr>
              <a:t>await</a:t>
            </a:r>
            <a:r>
              <a:rPr lang="bin-NG" dirty="0">
                <a:solidFill>
                  <a:srgbClr val="D4D4D4"/>
                </a:solidFill>
                <a:latin typeface="Consolas" panose="020B0609020204030204" pitchFamily="49" charset="0"/>
              </a:rPr>
              <a:t> </a:t>
            </a:r>
            <a:r>
              <a:rPr lang="bin-NG" dirty="0">
                <a:solidFill>
                  <a:srgbClr val="DCDCAA"/>
                </a:solidFill>
                <a:latin typeface="Consolas" panose="020B0609020204030204" pitchFamily="49" charset="0"/>
              </a:rPr>
              <a:t>writeData</a:t>
            </a:r>
            <a:r>
              <a:rPr lang="bin-NG" dirty="0">
                <a:solidFill>
                  <a:srgbClr val="D4D4D4"/>
                </a:solidFill>
                <a:latin typeface="Consolas" panose="020B0609020204030204" pitchFamily="49" charset="0"/>
              </a:rPr>
              <a:t>(</a:t>
            </a:r>
            <a:r>
              <a:rPr lang="bin-NG" dirty="0">
                <a:solidFill>
                  <a:srgbClr val="9CDCFE"/>
                </a:solidFill>
                <a:latin typeface="Consolas" panose="020B0609020204030204" pitchFamily="49" charset="0"/>
              </a:rPr>
              <a:t>users</a:t>
            </a:r>
            <a:r>
              <a:rPr lang="bin-NG" dirty="0">
                <a:solidFill>
                  <a:srgbClr val="D4D4D4"/>
                </a:solidFill>
                <a:latin typeface="Consolas" panose="020B0609020204030204" pitchFamily="49" charset="0"/>
              </a:rPr>
              <a:t>)</a:t>
            </a:r>
          </a:p>
          <a:p>
            <a:r>
              <a:rPr lang="bin-NG" dirty="0">
                <a:solidFill>
                  <a:srgbClr val="D4D4D4"/>
                </a:solidFill>
                <a:latin typeface="Consolas" panose="020B0609020204030204" pitchFamily="49" charset="0"/>
              </a:rPr>
              <a:t>        </a:t>
            </a:r>
            <a:r>
              <a:rPr lang="bin-NG" dirty="0">
                <a:solidFill>
                  <a:srgbClr val="9CDCFE"/>
                </a:solidFill>
                <a:latin typeface="Consolas" panose="020B0609020204030204" pitchFamily="49" charset="0"/>
              </a:rPr>
              <a:t>res</a:t>
            </a:r>
            <a:r>
              <a:rPr lang="bin-NG" dirty="0">
                <a:solidFill>
                  <a:srgbClr val="D4D4D4"/>
                </a:solidFill>
                <a:latin typeface="Consolas" panose="020B0609020204030204" pitchFamily="49" charset="0"/>
              </a:rPr>
              <a:t>.</a:t>
            </a:r>
            <a:r>
              <a:rPr lang="bin-NG" dirty="0">
                <a:solidFill>
                  <a:srgbClr val="DCDCAA"/>
                </a:solidFill>
                <a:latin typeface="Consolas" panose="020B0609020204030204" pitchFamily="49" charset="0"/>
              </a:rPr>
              <a:t>send</a:t>
            </a:r>
            <a:r>
              <a:rPr lang="bin-NG" dirty="0">
                <a:solidFill>
                  <a:srgbClr val="D4D4D4"/>
                </a:solidFill>
                <a:latin typeface="Consolas" panose="020B0609020204030204" pitchFamily="49" charset="0"/>
              </a:rPr>
              <a:t>(</a:t>
            </a:r>
            <a:r>
              <a:rPr lang="bin-NG" dirty="0">
                <a:solidFill>
                  <a:srgbClr val="9CDCFE"/>
                </a:solidFill>
                <a:latin typeface="Consolas" panose="020B0609020204030204" pitchFamily="49" charset="0"/>
              </a:rPr>
              <a:t>users</a:t>
            </a:r>
            <a:r>
              <a:rPr lang="bin-NG" dirty="0">
                <a:solidFill>
                  <a:srgbClr val="D4D4D4"/>
                </a:solidFill>
                <a:latin typeface="Consolas" panose="020B0609020204030204" pitchFamily="49" charset="0"/>
              </a:rPr>
              <a:t>[</a:t>
            </a:r>
            <a:r>
              <a:rPr lang="bin-NG" dirty="0">
                <a:solidFill>
                  <a:srgbClr val="9CDCFE"/>
                </a:solidFill>
                <a:latin typeface="Consolas" panose="020B0609020204030204" pitchFamily="49" charset="0"/>
              </a:rPr>
              <a:t>users</a:t>
            </a:r>
            <a:r>
              <a:rPr lang="bin-NG" dirty="0">
                <a:solidFill>
                  <a:srgbClr val="D4D4D4"/>
                </a:solidFill>
                <a:latin typeface="Consolas" panose="020B0609020204030204" pitchFamily="49" charset="0"/>
              </a:rPr>
              <a:t>.</a:t>
            </a:r>
            <a:r>
              <a:rPr lang="bin-NG" dirty="0">
                <a:solidFill>
                  <a:srgbClr val="9CDCFE"/>
                </a:solidFill>
                <a:latin typeface="Consolas" panose="020B0609020204030204" pitchFamily="49" charset="0"/>
              </a:rPr>
              <a:t>length</a:t>
            </a:r>
            <a:r>
              <a:rPr lang="bin-NG" dirty="0">
                <a:solidFill>
                  <a:srgbClr val="D4D4D4"/>
                </a:solidFill>
                <a:latin typeface="Consolas" panose="020B0609020204030204" pitchFamily="49" charset="0"/>
              </a:rPr>
              <a:t>-</a:t>
            </a:r>
            <a:r>
              <a:rPr lang="bin-NG" dirty="0">
                <a:solidFill>
                  <a:srgbClr val="B5CEA8"/>
                </a:solidFill>
                <a:latin typeface="Consolas" panose="020B0609020204030204" pitchFamily="49" charset="0"/>
              </a:rPr>
              <a:t>1</a:t>
            </a:r>
            <a:r>
              <a:rPr lang="bin-NG" dirty="0">
                <a:solidFill>
                  <a:srgbClr val="D4D4D4"/>
                </a:solidFill>
                <a:latin typeface="Consolas" panose="020B0609020204030204" pitchFamily="49" charset="0"/>
              </a:rPr>
              <a:t>])</a:t>
            </a:r>
          </a:p>
          <a:p>
            <a:r>
              <a:rPr lang="bin-NG" dirty="0">
                <a:solidFill>
                  <a:srgbClr val="D4D4D4"/>
                </a:solidFill>
                <a:latin typeface="Consolas" panose="020B0609020204030204" pitchFamily="49" charset="0"/>
              </a:rPr>
              <a:t>    } </a:t>
            </a:r>
            <a:r>
              <a:rPr lang="bin-NG" dirty="0">
                <a:solidFill>
                  <a:srgbClr val="C586C0"/>
                </a:solidFill>
                <a:latin typeface="Consolas" panose="020B0609020204030204" pitchFamily="49" charset="0"/>
              </a:rPr>
              <a:t>catch</a:t>
            </a:r>
            <a:r>
              <a:rPr lang="bin-NG" dirty="0">
                <a:solidFill>
                  <a:srgbClr val="D4D4D4"/>
                </a:solidFill>
                <a:latin typeface="Consolas" panose="020B0609020204030204" pitchFamily="49" charset="0"/>
              </a:rPr>
              <a:t> (</a:t>
            </a:r>
            <a:r>
              <a:rPr lang="bin-NG" dirty="0">
                <a:solidFill>
                  <a:srgbClr val="9CDCFE"/>
                </a:solidFill>
                <a:latin typeface="Consolas" panose="020B0609020204030204" pitchFamily="49" charset="0"/>
              </a:rPr>
              <a:t>err</a:t>
            </a:r>
            <a:r>
              <a:rPr lang="bin-NG" dirty="0">
                <a:solidFill>
                  <a:srgbClr val="D4D4D4"/>
                </a:solidFill>
                <a:latin typeface="Consolas" panose="020B0609020204030204" pitchFamily="49" charset="0"/>
              </a:rPr>
              <a:t>) {</a:t>
            </a:r>
          </a:p>
          <a:p>
            <a:r>
              <a:rPr lang="bin-NG" dirty="0">
                <a:solidFill>
                  <a:srgbClr val="D4D4D4"/>
                </a:solidFill>
                <a:latin typeface="Consolas" panose="020B0609020204030204" pitchFamily="49" charset="0"/>
              </a:rPr>
              <a:t>    }</a:t>
            </a:r>
          </a:p>
          <a:p>
            <a:r>
              <a:rPr lang="bin-NG" dirty="0">
                <a:solidFill>
                  <a:srgbClr val="D4D4D4"/>
                </a:solidFill>
                <a:latin typeface="Consolas" panose="020B0609020204030204" pitchFamily="49" charset="0"/>
              </a:rPr>
              <a:t>});</a:t>
            </a:r>
          </a:p>
        </p:txBody>
      </p:sp>
    </p:spTree>
    <p:extLst>
      <p:ext uri="{BB962C8B-B14F-4D97-AF65-F5344CB8AC3E}">
        <p14:creationId xmlns:p14="http://schemas.microsoft.com/office/powerpoint/2010/main" val="1532853429"/>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8">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448055"/>
            <a:ext cx="3414370" cy="3801257"/>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73B0E13C-CAAB-43B5-97F1-B9727B6DFE53}"/>
              </a:ext>
            </a:extLst>
          </p:cNvPr>
          <p:cNvSpPr>
            <a:spLocks noGrp="1"/>
          </p:cNvSpPr>
          <p:nvPr>
            <p:ph type="title"/>
          </p:nvPr>
        </p:nvSpPr>
        <p:spPr>
          <a:xfrm>
            <a:off x="777240" y="731519"/>
            <a:ext cx="2845191" cy="3237579"/>
          </a:xfrm>
        </p:spPr>
        <p:txBody>
          <a:bodyPr vert="horz" lIns="91440" tIns="45720" rIns="91440" bIns="45720" rtlCol="0" anchor="ctr">
            <a:normAutofit/>
          </a:bodyPr>
          <a:lstStyle/>
          <a:p>
            <a:r>
              <a:rPr lang="es-ES" sz="4000" dirty="0">
                <a:solidFill>
                  <a:schemeClr val="bg1"/>
                </a:solidFill>
              </a:rPr>
              <a:t>API REST: PUT</a:t>
            </a:r>
            <a:endParaRPr lang="es-ES" sz="3800" dirty="0">
              <a:solidFill>
                <a:schemeClr val="bg1"/>
              </a:solidFill>
            </a:endParaRPr>
          </a:p>
        </p:txBody>
      </p:sp>
      <p:sp>
        <p:nvSpPr>
          <p:cNvPr id="15" name="Rectangle 10">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19227"/>
            <a:ext cx="3414369" cy="1979852"/>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4603" y="448055"/>
            <a:ext cx="7688475" cy="5952745"/>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10" name="Graphic 5" descr="Documento">
            <a:extLst>
              <a:ext uri="{FF2B5EF4-FFF2-40B4-BE49-F238E27FC236}">
                <a16:creationId xmlns:a16="http://schemas.microsoft.com/office/drawing/2014/main" id="{D085A928-3173-4CEB-9C36-EDC28641CC5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383511" y="4532776"/>
            <a:ext cx="1632648" cy="1632648"/>
          </a:xfrm>
          <a:prstGeom prst="rect">
            <a:avLst/>
          </a:prstGeom>
        </p:spPr>
      </p:pic>
      <p:sp>
        <p:nvSpPr>
          <p:cNvPr id="4" name="Rectángulo 3">
            <a:extLst>
              <a:ext uri="{FF2B5EF4-FFF2-40B4-BE49-F238E27FC236}">
                <a16:creationId xmlns:a16="http://schemas.microsoft.com/office/drawing/2014/main" id="{528F0CC3-6E67-45EF-A80A-1A0291EF78B9}"/>
              </a:ext>
            </a:extLst>
          </p:cNvPr>
          <p:cNvSpPr/>
          <p:nvPr/>
        </p:nvSpPr>
        <p:spPr>
          <a:xfrm>
            <a:off x="4381294" y="608271"/>
            <a:ext cx="7015092" cy="5632311"/>
          </a:xfrm>
          <a:prstGeom prst="rect">
            <a:avLst/>
          </a:prstGeom>
        </p:spPr>
        <p:style>
          <a:lnRef idx="0">
            <a:schemeClr val="dk1"/>
          </a:lnRef>
          <a:fillRef idx="3">
            <a:schemeClr val="dk1"/>
          </a:fillRef>
          <a:effectRef idx="3">
            <a:schemeClr val="dk1"/>
          </a:effectRef>
          <a:fontRef idx="minor">
            <a:schemeClr val="lt1"/>
          </a:fontRef>
        </p:style>
        <p:txBody>
          <a:bodyPr wrap="square">
            <a:spAutoFit/>
          </a:bodyPr>
          <a:lstStyle/>
          <a:p>
            <a:r>
              <a:rPr lang="bin-NG" dirty="0">
                <a:solidFill>
                  <a:srgbClr val="9CDCFE"/>
                </a:solidFill>
                <a:latin typeface="Consolas" panose="020B0609020204030204" pitchFamily="49" charset="0"/>
              </a:rPr>
              <a:t>router</a:t>
            </a:r>
            <a:r>
              <a:rPr lang="bin-NG" dirty="0">
                <a:solidFill>
                  <a:srgbClr val="D4D4D4"/>
                </a:solidFill>
                <a:latin typeface="Consolas" panose="020B0609020204030204" pitchFamily="49" charset="0"/>
              </a:rPr>
              <a:t>.</a:t>
            </a:r>
            <a:r>
              <a:rPr lang="bin-NG" dirty="0">
                <a:solidFill>
                  <a:srgbClr val="DCDCAA"/>
                </a:solidFill>
                <a:latin typeface="Consolas" panose="020B0609020204030204" pitchFamily="49" charset="0"/>
              </a:rPr>
              <a:t>put</a:t>
            </a:r>
            <a:r>
              <a:rPr lang="bin-NG" dirty="0">
                <a:solidFill>
                  <a:srgbClr val="D4D4D4"/>
                </a:solidFill>
                <a:latin typeface="Consolas" panose="020B0609020204030204" pitchFamily="49" charset="0"/>
              </a:rPr>
              <a:t>(</a:t>
            </a:r>
            <a:r>
              <a:rPr lang="bin-NG" dirty="0">
                <a:solidFill>
                  <a:srgbClr val="CE9178"/>
                </a:solidFill>
                <a:latin typeface="Consolas" panose="020B0609020204030204" pitchFamily="49" charset="0"/>
              </a:rPr>
              <a:t>'/:id'</a:t>
            </a:r>
            <a:r>
              <a:rPr lang="bin-NG" dirty="0">
                <a:solidFill>
                  <a:srgbClr val="D4D4D4"/>
                </a:solidFill>
                <a:latin typeface="Consolas" panose="020B0609020204030204" pitchFamily="49" charset="0"/>
              </a:rPr>
              <a:t>, </a:t>
            </a:r>
            <a:r>
              <a:rPr lang="bin-NG" dirty="0">
                <a:solidFill>
                  <a:srgbClr val="569CD6"/>
                </a:solidFill>
                <a:latin typeface="Consolas" panose="020B0609020204030204" pitchFamily="49" charset="0"/>
              </a:rPr>
              <a:t>async</a:t>
            </a:r>
            <a:r>
              <a:rPr lang="bin-NG" dirty="0">
                <a:solidFill>
                  <a:srgbClr val="D4D4D4"/>
                </a:solidFill>
                <a:latin typeface="Consolas" panose="020B0609020204030204" pitchFamily="49" charset="0"/>
              </a:rPr>
              <a:t> </a:t>
            </a:r>
            <a:r>
              <a:rPr lang="bin-NG" dirty="0">
                <a:solidFill>
                  <a:srgbClr val="569CD6"/>
                </a:solidFill>
                <a:latin typeface="Consolas" panose="020B0609020204030204" pitchFamily="49" charset="0"/>
              </a:rPr>
              <a:t>function</a:t>
            </a:r>
            <a:r>
              <a:rPr lang="bin-NG" dirty="0">
                <a:solidFill>
                  <a:srgbClr val="D4D4D4"/>
                </a:solidFill>
                <a:latin typeface="Consolas" panose="020B0609020204030204" pitchFamily="49" charset="0"/>
              </a:rPr>
              <a:t>(</a:t>
            </a:r>
            <a:r>
              <a:rPr lang="bin-NG" dirty="0">
                <a:solidFill>
                  <a:srgbClr val="9CDCFE"/>
                </a:solidFill>
                <a:latin typeface="Consolas" panose="020B0609020204030204" pitchFamily="49" charset="0"/>
              </a:rPr>
              <a:t>req</a:t>
            </a:r>
            <a:r>
              <a:rPr lang="bin-NG" dirty="0">
                <a:solidFill>
                  <a:srgbClr val="D4D4D4"/>
                </a:solidFill>
                <a:latin typeface="Consolas" panose="020B0609020204030204" pitchFamily="49" charset="0"/>
              </a:rPr>
              <a:t>, </a:t>
            </a:r>
            <a:r>
              <a:rPr lang="bin-NG" dirty="0">
                <a:solidFill>
                  <a:srgbClr val="9CDCFE"/>
                </a:solidFill>
                <a:latin typeface="Consolas" panose="020B0609020204030204" pitchFamily="49" charset="0"/>
              </a:rPr>
              <a:t>res</a:t>
            </a:r>
            <a:r>
              <a:rPr lang="bin-NG" dirty="0">
                <a:solidFill>
                  <a:srgbClr val="D4D4D4"/>
                </a:solidFill>
                <a:latin typeface="Consolas" panose="020B0609020204030204" pitchFamily="49" charset="0"/>
              </a:rPr>
              <a:t>, </a:t>
            </a:r>
            <a:r>
              <a:rPr lang="bin-NG" dirty="0">
                <a:solidFill>
                  <a:srgbClr val="9CDCFE"/>
                </a:solidFill>
                <a:latin typeface="Consolas" panose="020B0609020204030204" pitchFamily="49" charset="0"/>
              </a:rPr>
              <a:t>next</a:t>
            </a:r>
            <a:r>
              <a:rPr lang="bin-NG" dirty="0">
                <a:solidFill>
                  <a:srgbClr val="D4D4D4"/>
                </a:solidFill>
                <a:latin typeface="Consolas" panose="020B0609020204030204" pitchFamily="49" charset="0"/>
              </a:rPr>
              <a:t>) {</a:t>
            </a:r>
          </a:p>
          <a:p>
            <a:r>
              <a:rPr lang="bin-NG" dirty="0">
                <a:solidFill>
                  <a:srgbClr val="D4D4D4"/>
                </a:solidFill>
                <a:latin typeface="Consolas" panose="020B0609020204030204" pitchFamily="49" charset="0"/>
              </a:rPr>
              <a:t>    </a:t>
            </a:r>
            <a:r>
              <a:rPr lang="bin-NG" dirty="0">
                <a:solidFill>
                  <a:srgbClr val="C586C0"/>
                </a:solidFill>
                <a:latin typeface="Consolas" panose="020B0609020204030204" pitchFamily="49" charset="0"/>
              </a:rPr>
              <a:t>try</a:t>
            </a:r>
            <a:r>
              <a:rPr lang="bin-NG" dirty="0">
                <a:solidFill>
                  <a:srgbClr val="D4D4D4"/>
                </a:solidFill>
                <a:latin typeface="Consolas" panose="020B0609020204030204" pitchFamily="49" charset="0"/>
              </a:rPr>
              <a:t> {</a:t>
            </a:r>
          </a:p>
          <a:p>
            <a:r>
              <a:rPr lang="bin-NG" dirty="0">
                <a:solidFill>
                  <a:srgbClr val="D4D4D4"/>
                </a:solidFill>
                <a:latin typeface="Consolas" panose="020B0609020204030204" pitchFamily="49" charset="0"/>
              </a:rPr>
              <a:t>        </a:t>
            </a:r>
            <a:r>
              <a:rPr lang="bin-NG" dirty="0">
                <a:solidFill>
                  <a:srgbClr val="569CD6"/>
                </a:solidFill>
                <a:latin typeface="Consolas" panose="020B0609020204030204" pitchFamily="49" charset="0"/>
              </a:rPr>
              <a:t>const</a:t>
            </a:r>
            <a:r>
              <a:rPr lang="bin-NG" dirty="0">
                <a:solidFill>
                  <a:srgbClr val="D4D4D4"/>
                </a:solidFill>
                <a:latin typeface="Consolas" panose="020B0609020204030204" pitchFamily="49" charset="0"/>
              </a:rPr>
              <a:t> </a:t>
            </a:r>
            <a:r>
              <a:rPr lang="bin-NG" dirty="0">
                <a:solidFill>
                  <a:srgbClr val="9CDCFE"/>
                </a:solidFill>
                <a:latin typeface="Consolas" panose="020B0609020204030204" pitchFamily="49" charset="0"/>
              </a:rPr>
              <a:t>users</a:t>
            </a:r>
            <a:r>
              <a:rPr lang="bin-NG" dirty="0">
                <a:solidFill>
                  <a:srgbClr val="D4D4D4"/>
                </a:solidFill>
                <a:latin typeface="Consolas" panose="020B0609020204030204" pitchFamily="49" charset="0"/>
              </a:rPr>
              <a:t> = </a:t>
            </a:r>
            <a:r>
              <a:rPr lang="bin-NG" dirty="0">
                <a:solidFill>
                  <a:srgbClr val="C586C0"/>
                </a:solidFill>
                <a:latin typeface="Consolas" panose="020B0609020204030204" pitchFamily="49" charset="0"/>
              </a:rPr>
              <a:t>await</a:t>
            </a:r>
            <a:r>
              <a:rPr lang="bin-NG" dirty="0">
                <a:solidFill>
                  <a:srgbClr val="D4D4D4"/>
                </a:solidFill>
                <a:latin typeface="Consolas" panose="020B0609020204030204" pitchFamily="49" charset="0"/>
              </a:rPr>
              <a:t> </a:t>
            </a:r>
            <a:r>
              <a:rPr lang="bin-NG" dirty="0">
                <a:solidFill>
                  <a:srgbClr val="DCDCAA"/>
                </a:solidFill>
                <a:latin typeface="Consolas" panose="020B0609020204030204" pitchFamily="49" charset="0"/>
              </a:rPr>
              <a:t>readData</a:t>
            </a:r>
            <a:r>
              <a:rPr lang="bin-NG" dirty="0">
                <a:solidFill>
                  <a:srgbClr val="D4D4D4"/>
                </a:solidFill>
                <a:latin typeface="Consolas" panose="020B0609020204030204" pitchFamily="49" charset="0"/>
              </a:rPr>
              <a:t>()</a:t>
            </a:r>
          </a:p>
          <a:p>
            <a:r>
              <a:rPr lang="bin-NG" dirty="0">
                <a:solidFill>
                  <a:srgbClr val="D4D4D4"/>
                </a:solidFill>
                <a:latin typeface="Consolas" panose="020B0609020204030204" pitchFamily="49" charset="0"/>
              </a:rPr>
              <a:t>        </a:t>
            </a:r>
            <a:r>
              <a:rPr lang="bin-NG" dirty="0">
                <a:solidFill>
                  <a:srgbClr val="569CD6"/>
                </a:solidFill>
                <a:latin typeface="Consolas" panose="020B0609020204030204" pitchFamily="49" charset="0"/>
              </a:rPr>
              <a:t>const</a:t>
            </a:r>
            <a:r>
              <a:rPr lang="bin-NG" dirty="0">
                <a:solidFill>
                  <a:srgbClr val="D4D4D4"/>
                </a:solidFill>
                <a:latin typeface="Consolas" panose="020B0609020204030204" pitchFamily="49" charset="0"/>
              </a:rPr>
              <a:t> </a:t>
            </a:r>
            <a:r>
              <a:rPr lang="bin-NG" dirty="0">
                <a:solidFill>
                  <a:srgbClr val="9CDCFE"/>
                </a:solidFill>
                <a:latin typeface="Consolas" panose="020B0609020204030204" pitchFamily="49" charset="0"/>
              </a:rPr>
              <a:t>userNum</a:t>
            </a:r>
            <a:r>
              <a:rPr lang="bin-NG" dirty="0">
                <a:solidFill>
                  <a:srgbClr val="D4D4D4"/>
                </a:solidFill>
                <a:latin typeface="Consolas" panose="020B0609020204030204" pitchFamily="49" charset="0"/>
              </a:rPr>
              <a:t> = </a:t>
            </a:r>
            <a:r>
              <a:rPr lang="bin-NG" dirty="0">
                <a:solidFill>
                  <a:srgbClr val="9CDCFE"/>
                </a:solidFill>
                <a:latin typeface="Consolas" panose="020B0609020204030204" pitchFamily="49" charset="0"/>
              </a:rPr>
              <a:t>users</a:t>
            </a:r>
            <a:r>
              <a:rPr lang="bin-NG" dirty="0">
                <a:solidFill>
                  <a:srgbClr val="D4D4D4"/>
                </a:solidFill>
                <a:latin typeface="Consolas" panose="020B0609020204030204" pitchFamily="49" charset="0"/>
              </a:rPr>
              <a:t>.</a:t>
            </a:r>
            <a:r>
              <a:rPr lang="bin-NG" dirty="0">
                <a:solidFill>
                  <a:srgbClr val="DCDCAA"/>
                </a:solidFill>
                <a:latin typeface="Consolas" panose="020B0609020204030204" pitchFamily="49" charset="0"/>
              </a:rPr>
              <a:t>findIndex</a:t>
            </a:r>
            <a:r>
              <a:rPr lang="bin-NG" dirty="0">
                <a:solidFill>
                  <a:srgbClr val="D4D4D4"/>
                </a:solidFill>
                <a:latin typeface="Consolas" panose="020B0609020204030204" pitchFamily="49" charset="0"/>
              </a:rPr>
              <a:t>( </a:t>
            </a:r>
          </a:p>
          <a:p>
            <a:r>
              <a:rPr lang="bin-NG" dirty="0">
                <a:solidFill>
                  <a:srgbClr val="D4D4D4"/>
                </a:solidFill>
                <a:latin typeface="Consolas" panose="020B0609020204030204" pitchFamily="49" charset="0"/>
              </a:rPr>
              <a:t>		</a:t>
            </a:r>
            <a:r>
              <a:rPr lang="bin-NG" dirty="0">
                <a:solidFill>
                  <a:srgbClr val="9CDCFE"/>
                </a:solidFill>
                <a:latin typeface="Consolas" panose="020B0609020204030204" pitchFamily="49" charset="0"/>
              </a:rPr>
              <a:t>item</a:t>
            </a:r>
            <a:r>
              <a:rPr lang="bin-NG" dirty="0">
                <a:solidFill>
                  <a:srgbClr val="D4D4D4"/>
                </a:solidFill>
                <a:latin typeface="Consolas" panose="020B0609020204030204" pitchFamily="49" charset="0"/>
              </a:rPr>
              <a:t> </a:t>
            </a:r>
            <a:r>
              <a:rPr lang="bin-NG" dirty="0">
                <a:solidFill>
                  <a:srgbClr val="569CD6"/>
                </a:solidFill>
                <a:latin typeface="Consolas" panose="020B0609020204030204" pitchFamily="49" charset="0"/>
              </a:rPr>
              <a:t>=&gt;</a:t>
            </a:r>
            <a:r>
              <a:rPr lang="bin-NG" dirty="0">
                <a:solidFill>
                  <a:srgbClr val="D4D4D4"/>
                </a:solidFill>
                <a:latin typeface="Consolas" panose="020B0609020204030204" pitchFamily="49" charset="0"/>
              </a:rPr>
              <a:t> </a:t>
            </a:r>
            <a:r>
              <a:rPr lang="bin-NG" dirty="0">
                <a:solidFill>
                  <a:srgbClr val="9CDCFE"/>
                </a:solidFill>
                <a:latin typeface="Consolas" panose="020B0609020204030204" pitchFamily="49" charset="0"/>
              </a:rPr>
              <a:t>item</a:t>
            </a:r>
            <a:r>
              <a:rPr lang="bin-NG" dirty="0">
                <a:solidFill>
                  <a:srgbClr val="D4D4D4"/>
                </a:solidFill>
                <a:latin typeface="Consolas" panose="020B0609020204030204" pitchFamily="49" charset="0"/>
              </a:rPr>
              <a:t>.</a:t>
            </a:r>
            <a:r>
              <a:rPr lang="bin-NG" dirty="0">
                <a:solidFill>
                  <a:srgbClr val="9CDCFE"/>
                </a:solidFill>
                <a:latin typeface="Consolas" panose="020B0609020204030204" pitchFamily="49" charset="0"/>
              </a:rPr>
              <a:t>id</a:t>
            </a:r>
            <a:r>
              <a:rPr lang="bin-NG" dirty="0">
                <a:solidFill>
                  <a:srgbClr val="D4D4D4"/>
                </a:solidFill>
                <a:latin typeface="Consolas" panose="020B0609020204030204" pitchFamily="49" charset="0"/>
              </a:rPr>
              <a:t> == </a:t>
            </a:r>
            <a:r>
              <a:rPr lang="bin-NG" dirty="0">
                <a:solidFill>
                  <a:srgbClr val="9CDCFE"/>
                </a:solidFill>
                <a:latin typeface="Consolas" panose="020B0609020204030204" pitchFamily="49" charset="0"/>
              </a:rPr>
              <a:t>req</a:t>
            </a:r>
            <a:r>
              <a:rPr lang="bin-NG" dirty="0">
                <a:solidFill>
                  <a:srgbClr val="D4D4D4"/>
                </a:solidFill>
                <a:latin typeface="Consolas" panose="020B0609020204030204" pitchFamily="49" charset="0"/>
              </a:rPr>
              <a:t>.</a:t>
            </a:r>
            <a:r>
              <a:rPr lang="bin-NG" dirty="0">
                <a:solidFill>
                  <a:srgbClr val="9CDCFE"/>
                </a:solidFill>
                <a:latin typeface="Consolas" panose="020B0609020204030204" pitchFamily="49" charset="0"/>
              </a:rPr>
              <a:t>params</a:t>
            </a:r>
            <a:r>
              <a:rPr lang="bin-NG" dirty="0">
                <a:solidFill>
                  <a:srgbClr val="D4D4D4"/>
                </a:solidFill>
                <a:latin typeface="Consolas" panose="020B0609020204030204" pitchFamily="49" charset="0"/>
              </a:rPr>
              <a:t>.</a:t>
            </a:r>
            <a:r>
              <a:rPr lang="bin-NG" dirty="0">
                <a:solidFill>
                  <a:srgbClr val="9CDCFE"/>
                </a:solidFill>
                <a:latin typeface="Consolas" panose="020B0609020204030204" pitchFamily="49" charset="0"/>
              </a:rPr>
              <a:t>id</a:t>
            </a:r>
            <a:r>
              <a:rPr lang="bin-NG" dirty="0">
                <a:solidFill>
                  <a:srgbClr val="D4D4D4"/>
                </a:solidFill>
                <a:latin typeface="Consolas" panose="020B0609020204030204" pitchFamily="49" charset="0"/>
              </a:rPr>
              <a:t>)</a:t>
            </a:r>
          </a:p>
          <a:p>
            <a:r>
              <a:rPr lang="bin-NG" dirty="0">
                <a:solidFill>
                  <a:srgbClr val="D4D4D4"/>
                </a:solidFill>
                <a:latin typeface="Consolas" panose="020B0609020204030204" pitchFamily="49" charset="0"/>
              </a:rPr>
              <a:t>        </a:t>
            </a:r>
            <a:r>
              <a:rPr lang="bin-NG" dirty="0">
                <a:solidFill>
                  <a:srgbClr val="C586C0"/>
                </a:solidFill>
                <a:latin typeface="Consolas" panose="020B0609020204030204" pitchFamily="49" charset="0"/>
              </a:rPr>
              <a:t>if</a:t>
            </a:r>
            <a:r>
              <a:rPr lang="bin-NG" dirty="0">
                <a:solidFill>
                  <a:srgbClr val="D4D4D4"/>
                </a:solidFill>
                <a:latin typeface="Consolas" panose="020B0609020204030204" pitchFamily="49" charset="0"/>
              </a:rPr>
              <a:t>(</a:t>
            </a:r>
            <a:r>
              <a:rPr lang="bin-NG" dirty="0">
                <a:solidFill>
                  <a:srgbClr val="9CDCFE"/>
                </a:solidFill>
                <a:latin typeface="Consolas" panose="020B0609020204030204" pitchFamily="49" charset="0"/>
              </a:rPr>
              <a:t>userNum</a:t>
            </a:r>
            <a:r>
              <a:rPr lang="bin-NG" dirty="0">
                <a:solidFill>
                  <a:srgbClr val="D4D4D4"/>
                </a:solidFill>
                <a:latin typeface="Consolas" panose="020B0609020204030204" pitchFamily="49" charset="0"/>
              </a:rPr>
              <a:t> &lt; </a:t>
            </a:r>
            <a:r>
              <a:rPr lang="bin-NG" dirty="0">
                <a:solidFill>
                  <a:srgbClr val="B5CEA8"/>
                </a:solidFill>
                <a:latin typeface="Consolas" panose="020B0609020204030204" pitchFamily="49" charset="0"/>
              </a:rPr>
              <a:t>0</a:t>
            </a:r>
            <a:r>
              <a:rPr lang="bin-NG" dirty="0">
                <a:solidFill>
                  <a:srgbClr val="D4D4D4"/>
                </a:solidFill>
                <a:latin typeface="Consolas" panose="020B0609020204030204" pitchFamily="49" charset="0"/>
              </a:rPr>
              <a:t>) { </a:t>
            </a:r>
            <a:r>
              <a:rPr lang="bin-NG" dirty="0">
                <a:solidFill>
                  <a:srgbClr val="C586C0"/>
                </a:solidFill>
                <a:latin typeface="Consolas" panose="020B0609020204030204" pitchFamily="49" charset="0"/>
              </a:rPr>
              <a:t>throw</a:t>
            </a:r>
            <a:r>
              <a:rPr lang="bin-NG" dirty="0">
                <a:solidFill>
                  <a:srgbClr val="D4D4D4"/>
                </a:solidFill>
                <a:latin typeface="Consolas" panose="020B0609020204030204" pitchFamily="49" charset="0"/>
              </a:rPr>
              <a:t>( </a:t>
            </a:r>
            <a:r>
              <a:rPr lang="bin-NG" dirty="0">
                <a:solidFill>
                  <a:srgbClr val="B5CEA8"/>
                </a:solidFill>
                <a:latin typeface="Consolas" panose="020B0609020204030204" pitchFamily="49" charset="0"/>
              </a:rPr>
              <a:t>404</a:t>
            </a:r>
            <a:r>
              <a:rPr lang="bin-NG" dirty="0">
                <a:solidFill>
                  <a:srgbClr val="D4D4D4"/>
                </a:solidFill>
                <a:latin typeface="Consolas" panose="020B0609020204030204" pitchFamily="49" charset="0"/>
              </a:rPr>
              <a:t> ) }</a:t>
            </a:r>
          </a:p>
          <a:p>
            <a:r>
              <a:rPr lang="bin-NG" dirty="0">
                <a:solidFill>
                  <a:srgbClr val="D4D4D4"/>
                </a:solidFill>
                <a:latin typeface="Consolas" panose="020B0609020204030204" pitchFamily="49" charset="0"/>
              </a:rPr>
              <a:t>        </a:t>
            </a:r>
            <a:r>
              <a:rPr lang="bin-NG" dirty="0">
                <a:solidFill>
                  <a:srgbClr val="569CD6"/>
                </a:solidFill>
                <a:latin typeface="Consolas" panose="020B0609020204030204" pitchFamily="49" charset="0"/>
              </a:rPr>
              <a:t>const</a:t>
            </a:r>
            <a:r>
              <a:rPr lang="bin-NG" dirty="0">
                <a:solidFill>
                  <a:srgbClr val="D4D4D4"/>
                </a:solidFill>
                <a:latin typeface="Consolas" panose="020B0609020204030204" pitchFamily="49" charset="0"/>
              </a:rPr>
              <a:t> </a:t>
            </a:r>
            <a:r>
              <a:rPr lang="bin-NG" dirty="0">
                <a:solidFill>
                  <a:srgbClr val="9CDCFE"/>
                </a:solidFill>
                <a:latin typeface="Consolas" panose="020B0609020204030204" pitchFamily="49" charset="0"/>
              </a:rPr>
              <a:t>id</a:t>
            </a:r>
            <a:r>
              <a:rPr lang="bin-NG" dirty="0">
                <a:solidFill>
                  <a:srgbClr val="D4D4D4"/>
                </a:solidFill>
                <a:latin typeface="Consolas" panose="020B0609020204030204" pitchFamily="49" charset="0"/>
              </a:rPr>
              <a:t> = </a:t>
            </a:r>
            <a:r>
              <a:rPr lang="bin-NG" dirty="0">
                <a:solidFill>
                  <a:srgbClr val="9CDCFE"/>
                </a:solidFill>
                <a:latin typeface="Consolas" panose="020B0609020204030204" pitchFamily="49" charset="0"/>
              </a:rPr>
              <a:t>users</a:t>
            </a:r>
            <a:r>
              <a:rPr lang="bin-NG" dirty="0">
                <a:solidFill>
                  <a:srgbClr val="D4D4D4"/>
                </a:solidFill>
                <a:latin typeface="Consolas" panose="020B0609020204030204" pitchFamily="49" charset="0"/>
              </a:rPr>
              <a:t>[</a:t>
            </a:r>
            <a:r>
              <a:rPr lang="bin-NG" dirty="0">
                <a:solidFill>
                  <a:srgbClr val="9CDCFE"/>
                </a:solidFill>
                <a:latin typeface="Consolas" panose="020B0609020204030204" pitchFamily="49" charset="0"/>
              </a:rPr>
              <a:t>userNum</a:t>
            </a:r>
            <a:r>
              <a:rPr lang="bin-NG" dirty="0">
                <a:solidFill>
                  <a:srgbClr val="D4D4D4"/>
                </a:solidFill>
                <a:latin typeface="Consolas" panose="020B0609020204030204" pitchFamily="49" charset="0"/>
              </a:rPr>
              <a:t>].</a:t>
            </a:r>
            <a:r>
              <a:rPr lang="bin-NG" dirty="0">
                <a:solidFill>
                  <a:srgbClr val="9CDCFE"/>
                </a:solidFill>
                <a:latin typeface="Consolas" panose="020B0609020204030204" pitchFamily="49" charset="0"/>
              </a:rPr>
              <a:t>id</a:t>
            </a:r>
            <a:endParaRPr lang="bin-NG" dirty="0">
              <a:solidFill>
                <a:srgbClr val="D4D4D4"/>
              </a:solidFill>
              <a:latin typeface="Consolas" panose="020B0609020204030204" pitchFamily="49" charset="0"/>
            </a:endParaRPr>
          </a:p>
          <a:p>
            <a:r>
              <a:rPr lang="bin-NG" dirty="0">
                <a:solidFill>
                  <a:srgbClr val="D4D4D4"/>
                </a:solidFill>
                <a:latin typeface="Consolas" panose="020B0609020204030204" pitchFamily="49" charset="0"/>
              </a:rPr>
              <a:t>        </a:t>
            </a:r>
            <a:r>
              <a:rPr lang="bin-NG" dirty="0">
                <a:solidFill>
                  <a:srgbClr val="9CDCFE"/>
                </a:solidFill>
                <a:latin typeface="Consolas" panose="020B0609020204030204" pitchFamily="49" charset="0"/>
              </a:rPr>
              <a:t>users</a:t>
            </a:r>
            <a:r>
              <a:rPr lang="bin-NG" dirty="0">
                <a:solidFill>
                  <a:srgbClr val="D4D4D4"/>
                </a:solidFill>
                <a:latin typeface="Consolas" panose="020B0609020204030204" pitchFamily="49" charset="0"/>
              </a:rPr>
              <a:t>[</a:t>
            </a:r>
            <a:r>
              <a:rPr lang="bin-NG" dirty="0">
                <a:solidFill>
                  <a:srgbClr val="9CDCFE"/>
                </a:solidFill>
                <a:latin typeface="Consolas" panose="020B0609020204030204" pitchFamily="49" charset="0"/>
              </a:rPr>
              <a:t>userNum</a:t>
            </a:r>
            <a:r>
              <a:rPr lang="bin-NG" dirty="0">
                <a:solidFill>
                  <a:srgbClr val="D4D4D4"/>
                </a:solidFill>
                <a:latin typeface="Consolas" panose="020B0609020204030204" pitchFamily="49" charset="0"/>
              </a:rPr>
              <a:t>] = </a:t>
            </a:r>
            <a:r>
              <a:rPr lang="bin-NG" dirty="0">
                <a:solidFill>
                  <a:srgbClr val="9CDCFE"/>
                </a:solidFill>
                <a:latin typeface="Consolas" panose="020B0609020204030204" pitchFamily="49" charset="0"/>
              </a:rPr>
              <a:t>req</a:t>
            </a:r>
            <a:r>
              <a:rPr lang="bin-NG" dirty="0">
                <a:solidFill>
                  <a:srgbClr val="D4D4D4"/>
                </a:solidFill>
                <a:latin typeface="Consolas" panose="020B0609020204030204" pitchFamily="49" charset="0"/>
              </a:rPr>
              <a:t>.</a:t>
            </a:r>
            <a:r>
              <a:rPr lang="bin-NG" dirty="0">
                <a:solidFill>
                  <a:srgbClr val="9CDCFE"/>
                </a:solidFill>
                <a:latin typeface="Consolas" panose="020B0609020204030204" pitchFamily="49" charset="0"/>
              </a:rPr>
              <a:t>body</a:t>
            </a:r>
            <a:endParaRPr lang="bin-NG" dirty="0">
              <a:solidFill>
                <a:srgbClr val="D4D4D4"/>
              </a:solidFill>
              <a:latin typeface="Consolas" panose="020B0609020204030204" pitchFamily="49" charset="0"/>
            </a:endParaRPr>
          </a:p>
          <a:p>
            <a:r>
              <a:rPr lang="bin-NG" dirty="0">
                <a:solidFill>
                  <a:srgbClr val="D4D4D4"/>
                </a:solidFill>
                <a:latin typeface="Consolas" panose="020B0609020204030204" pitchFamily="49" charset="0"/>
              </a:rPr>
              <a:t>        </a:t>
            </a:r>
            <a:r>
              <a:rPr lang="bin-NG" dirty="0">
                <a:solidFill>
                  <a:srgbClr val="9CDCFE"/>
                </a:solidFill>
                <a:latin typeface="Consolas" panose="020B0609020204030204" pitchFamily="49" charset="0"/>
              </a:rPr>
              <a:t>users</a:t>
            </a:r>
            <a:r>
              <a:rPr lang="bin-NG" dirty="0">
                <a:solidFill>
                  <a:srgbClr val="D4D4D4"/>
                </a:solidFill>
                <a:latin typeface="Consolas" panose="020B0609020204030204" pitchFamily="49" charset="0"/>
              </a:rPr>
              <a:t>[</a:t>
            </a:r>
            <a:r>
              <a:rPr lang="bin-NG" dirty="0">
                <a:solidFill>
                  <a:srgbClr val="9CDCFE"/>
                </a:solidFill>
                <a:latin typeface="Consolas" panose="020B0609020204030204" pitchFamily="49" charset="0"/>
              </a:rPr>
              <a:t>userNum</a:t>
            </a:r>
            <a:r>
              <a:rPr lang="bin-NG" dirty="0">
                <a:solidFill>
                  <a:srgbClr val="D4D4D4"/>
                </a:solidFill>
                <a:latin typeface="Consolas" panose="020B0609020204030204" pitchFamily="49" charset="0"/>
              </a:rPr>
              <a:t>].</a:t>
            </a:r>
            <a:r>
              <a:rPr lang="bin-NG" dirty="0">
                <a:solidFill>
                  <a:srgbClr val="9CDCFE"/>
                </a:solidFill>
                <a:latin typeface="Consolas" panose="020B0609020204030204" pitchFamily="49" charset="0"/>
              </a:rPr>
              <a:t>id</a:t>
            </a:r>
            <a:r>
              <a:rPr lang="bin-NG" dirty="0">
                <a:solidFill>
                  <a:srgbClr val="D4D4D4"/>
                </a:solidFill>
                <a:latin typeface="Consolas" panose="020B0609020204030204" pitchFamily="49" charset="0"/>
              </a:rPr>
              <a:t> = </a:t>
            </a:r>
            <a:r>
              <a:rPr lang="bin-NG" dirty="0">
                <a:solidFill>
                  <a:srgbClr val="9CDCFE"/>
                </a:solidFill>
                <a:latin typeface="Consolas" panose="020B0609020204030204" pitchFamily="49" charset="0"/>
              </a:rPr>
              <a:t>id</a:t>
            </a:r>
            <a:endParaRPr lang="bin-NG" dirty="0">
              <a:solidFill>
                <a:srgbClr val="D4D4D4"/>
              </a:solidFill>
              <a:latin typeface="Consolas" panose="020B0609020204030204" pitchFamily="49" charset="0"/>
            </a:endParaRPr>
          </a:p>
          <a:p>
            <a:r>
              <a:rPr lang="bin-NG" dirty="0">
                <a:solidFill>
                  <a:srgbClr val="D4D4D4"/>
                </a:solidFill>
                <a:latin typeface="Consolas" panose="020B0609020204030204" pitchFamily="49" charset="0"/>
              </a:rPr>
              <a:t>        </a:t>
            </a:r>
            <a:r>
              <a:rPr lang="bin-NG" dirty="0">
                <a:solidFill>
                  <a:srgbClr val="C586C0"/>
                </a:solidFill>
                <a:latin typeface="Consolas" panose="020B0609020204030204" pitchFamily="49" charset="0"/>
              </a:rPr>
              <a:t>await</a:t>
            </a:r>
            <a:r>
              <a:rPr lang="bin-NG" dirty="0">
                <a:solidFill>
                  <a:srgbClr val="D4D4D4"/>
                </a:solidFill>
                <a:latin typeface="Consolas" panose="020B0609020204030204" pitchFamily="49" charset="0"/>
              </a:rPr>
              <a:t> </a:t>
            </a:r>
            <a:r>
              <a:rPr lang="bin-NG" dirty="0">
                <a:solidFill>
                  <a:srgbClr val="DCDCAA"/>
                </a:solidFill>
                <a:latin typeface="Consolas" panose="020B0609020204030204" pitchFamily="49" charset="0"/>
              </a:rPr>
              <a:t>writeData</a:t>
            </a:r>
            <a:r>
              <a:rPr lang="bin-NG" dirty="0">
                <a:solidFill>
                  <a:srgbClr val="D4D4D4"/>
                </a:solidFill>
                <a:latin typeface="Consolas" panose="020B0609020204030204" pitchFamily="49" charset="0"/>
              </a:rPr>
              <a:t>(</a:t>
            </a:r>
            <a:r>
              <a:rPr lang="bin-NG" dirty="0">
                <a:solidFill>
                  <a:srgbClr val="9CDCFE"/>
                </a:solidFill>
                <a:latin typeface="Consolas" panose="020B0609020204030204" pitchFamily="49" charset="0"/>
              </a:rPr>
              <a:t>users</a:t>
            </a:r>
            <a:r>
              <a:rPr lang="bin-NG" dirty="0">
                <a:solidFill>
                  <a:srgbClr val="D4D4D4"/>
                </a:solidFill>
                <a:latin typeface="Consolas" panose="020B0609020204030204" pitchFamily="49" charset="0"/>
              </a:rPr>
              <a:t>)</a:t>
            </a:r>
          </a:p>
          <a:p>
            <a:r>
              <a:rPr lang="bin-NG" dirty="0">
                <a:solidFill>
                  <a:srgbClr val="D4D4D4"/>
                </a:solidFill>
                <a:latin typeface="Consolas" panose="020B0609020204030204" pitchFamily="49" charset="0"/>
              </a:rPr>
              <a:t>        </a:t>
            </a:r>
            <a:r>
              <a:rPr lang="bin-NG" dirty="0">
                <a:solidFill>
                  <a:srgbClr val="9CDCFE"/>
                </a:solidFill>
                <a:latin typeface="Consolas" panose="020B0609020204030204" pitchFamily="49" charset="0"/>
              </a:rPr>
              <a:t>res</a:t>
            </a:r>
            <a:r>
              <a:rPr lang="bin-NG" dirty="0">
                <a:solidFill>
                  <a:srgbClr val="D4D4D4"/>
                </a:solidFill>
                <a:latin typeface="Consolas" panose="020B0609020204030204" pitchFamily="49" charset="0"/>
              </a:rPr>
              <a:t>.</a:t>
            </a:r>
            <a:r>
              <a:rPr lang="bin-NG" dirty="0">
                <a:solidFill>
                  <a:srgbClr val="DCDCAA"/>
                </a:solidFill>
                <a:latin typeface="Consolas" panose="020B0609020204030204" pitchFamily="49" charset="0"/>
              </a:rPr>
              <a:t>send</a:t>
            </a:r>
            <a:r>
              <a:rPr lang="bin-NG" dirty="0">
                <a:solidFill>
                  <a:srgbClr val="D4D4D4"/>
                </a:solidFill>
                <a:latin typeface="Consolas" panose="020B0609020204030204" pitchFamily="49" charset="0"/>
              </a:rPr>
              <a:t>(</a:t>
            </a:r>
            <a:r>
              <a:rPr lang="bin-NG" dirty="0">
                <a:solidFill>
                  <a:srgbClr val="9CDCFE"/>
                </a:solidFill>
                <a:latin typeface="Consolas" panose="020B0609020204030204" pitchFamily="49" charset="0"/>
              </a:rPr>
              <a:t>users</a:t>
            </a:r>
            <a:r>
              <a:rPr lang="bin-NG" dirty="0">
                <a:solidFill>
                  <a:srgbClr val="D4D4D4"/>
                </a:solidFill>
                <a:latin typeface="Consolas" panose="020B0609020204030204" pitchFamily="49" charset="0"/>
              </a:rPr>
              <a:t>[</a:t>
            </a:r>
            <a:r>
              <a:rPr lang="bin-NG" dirty="0">
                <a:solidFill>
                  <a:srgbClr val="9CDCFE"/>
                </a:solidFill>
                <a:latin typeface="Consolas" panose="020B0609020204030204" pitchFamily="49" charset="0"/>
              </a:rPr>
              <a:t>userNum</a:t>
            </a:r>
            <a:r>
              <a:rPr lang="bin-NG" dirty="0">
                <a:solidFill>
                  <a:srgbClr val="D4D4D4"/>
                </a:solidFill>
                <a:latin typeface="Consolas" panose="020B0609020204030204" pitchFamily="49" charset="0"/>
              </a:rPr>
              <a:t>]);</a:t>
            </a:r>
          </a:p>
          <a:p>
            <a:r>
              <a:rPr lang="bin-NG" dirty="0">
                <a:solidFill>
                  <a:srgbClr val="D4D4D4"/>
                </a:solidFill>
                <a:latin typeface="Consolas" panose="020B0609020204030204" pitchFamily="49" charset="0"/>
              </a:rPr>
              <a:t>    } </a:t>
            </a:r>
            <a:r>
              <a:rPr lang="bin-NG" dirty="0">
                <a:solidFill>
                  <a:srgbClr val="C586C0"/>
                </a:solidFill>
                <a:latin typeface="Consolas" panose="020B0609020204030204" pitchFamily="49" charset="0"/>
              </a:rPr>
              <a:t>catch</a:t>
            </a:r>
            <a:r>
              <a:rPr lang="bin-NG" dirty="0">
                <a:solidFill>
                  <a:srgbClr val="D4D4D4"/>
                </a:solidFill>
                <a:latin typeface="Consolas" panose="020B0609020204030204" pitchFamily="49" charset="0"/>
              </a:rPr>
              <a:t> (</a:t>
            </a:r>
            <a:r>
              <a:rPr lang="bin-NG" dirty="0">
                <a:solidFill>
                  <a:srgbClr val="9CDCFE"/>
                </a:solidFill>
                <a:latin typeface="Consolas" panose="020B0609020204030204" pitchFamily="49" charset="0"/>
              </a:rPr>
              <a:t>err</a:t>
            </a:r>
            <a:r>
              <a:rPr lang="bin-NG" dirty="0">
                <a:solidFill>
                  <a:srgbClr val="D4D4D4"/>
                </a:solidFill>
                <a:latin typeface="Consolas" panose="020B0609020204030204" pitchFamily="49" charset="0"/>
              </a:rPr>
              <a:t>) {</a:t>
            </a:r>
          </a:p>
          <a:p>
            <a:r>
              <a:rPr lang="bin-NG" dirty="0">
                <a:solidFill>
                  <a:srgbClr val="D4D4D4"/>
                </a:solidFill>
                <a:latin typeface="Consolas" panose="020B0609020204030204" pitchFamily="49" charset="0"/>
              </a:rPr>
              <a:t>        </a:t>
            </a:r>
            <a:r>
              <a:rPr lang="bin-NG" dirty="0">
                <a:solidFill>
                  <a:srgbClr val="9CDCFE"/>
                </a:solidFill>
                <a:latin typeface="Consolas" panose="020B0609020204030204" pitchFamily="49" charset="0"/>
              </a:rPr>
              <a:t>console</a:t>
            </a:r>
            <a:r>
              <a:rPr lang="bin-NG" dirty="0">
                <a:solidFill>
                  <a:srgbClr val="D4D4D4"/>
                </a:solidFill>
                <a:latin typeface="Consolas" panose="020B0609020204030204" pitchFamily="49" charset="0"/>
              </a:rPr>
              <a:t>.</a:t>
            </a:r>
            <a:r>
              <a:rPr lang="bin-NG" dirty="0">
                <a:solidFill>
                  <a:srgbClr val="DCDCAA"/>
                </a:solidFill>
                <a:latin typeface="Consolas" panose="020B0609020204030204" pitchFamily="49" charset="0"/>
              </a:rPr>
              <a:t>log</a:t>
            </a:r>
            <a:r>
              <a:rPr lang="bin-NG" dirty="0">
                <a:solidFill>
                  <a:srgbClr val="D4D4D4"/>
                </a:solidFill>
                <a:latin typeface="Consolas" panose="020B0609020204030204" pitchFamily="49" charset="0"/>
              </a:rPr>
              <a:t>(</a:t>
            </a:r>
          </a:p>
          <a:p>
            <a:r>
              <a:rPr lang="bin-NG" dirty="0">
                <a:solidFill>
                  <a:srgbClr val="D4D4D4"/>
                </a:solidFill>
                <a:latin typeface="Consolas" panose="020B0609020204030204" pitchFamily="49" charset="0"/>
              </a:rPr>
              <a:t>	    </a:t>
            </a:r>
            <a:r>
              <a:rPr lang="bin-NG" dirty="0">
                <a:solidFill>
                  <a:srgbClr val="CE9178"/>
                </a:solidFill>
                <a:latin typeface="Consolas" panose="020B0609020204030204" pitchFamily="49" charset="0"/>
              </a:rPr>
              <a:t>'En el router se detecta un error'</a:t>
            </a:r>
            <a:r>
              <a:rPr lang="bin-NG" dirty="0">
                <a:solidFill>
                  <a:srgbClr val="D4D4D4"/>
                </a:solidFill>
                <a:latin typeface="Consolas" panose="020B0609020204030204" pitchFamily="49" charset="0"/>
              </a:rPr>
              <a:t>, </a:t>
            </a:r>
            <a:r>
              <a:rPr lang="bin-NG" dirty="0">
                <a:solidFill>
                  <a:srgbClr val="9CDCFE"/>
                </a:solidFill>
                <a:latin typeface="Consolas" panose="020B0609020204030204" pitchFamily="49" charset="0"/>
              </a:rPr>
              <a:t>err</a:t>
            </a:r>
            <a:r>
              <a:rPr lang="bin-NG" dirty="0">
                <a:solidFill>
                  <a:srgbClr val="D4D4D4"/>
                </a:solidFill>
                <a:latin typeface="Consolas" panose="020B0609020204030204" pitchFamily="49" charset="0"/>
              </a:rPr>
              <a:t>)</a:t>
            </a:r>
          </a:p>
          <a:p>
            <a:r>
              <a:rPr lang="bin-NG" dirty="0">
                <a:solidFill>
                  <a:srgbClr val="D4D4D4"/>
                </a:solidFill>
                <a:latin typeface="Consolas" panose="020B0609020204030204" pitchFamily="49" charset="0"/>
              </a:rPr>
              <a:t>        </a:t>
            </a:r>
            <a:r>
              <a:rPr lang="bin-NG" dirty="0">
                <a:solidFill>
                  <a:srgbClr val="6A9955"/>
                </a:solidFill>
                <a:latin typeface="Consolas" panose="020B0609020204030204" pitchFamily="49" charset="0"/>
              </a:rPr>
              <a:t>//next(createError(err))</a:t>
            </a:r>
            <a:endParaRPr lang="bin-NG" dirty="0">
              <a:solidFill>
                <a:srgbClr val="D4D4D4"/>
              </a:solidFill>
              <a:latin typeface="Consolas" panose="020B0609020204030204" pitchFamily="49" charset="0"/>
            </a:endParaRPr>
          </a:p>
          <a:p>
            <a:r>
              <a:rPr lang="bin-NG" dirty="0">
                <a:solidFill>
                  <a:srgbClr val="D4D4D4"/>
                </a:solidFill>
                <a:latin typeface="Consolas" panose="020B0609020204030204" pitchFamily="49" charset="0"/>
              </a:rPr>
              <a:t>        </a:t>
            </a:r>
            <a:r>
              <a:rPr lang="bin-NG" dirty="0">
                <a:solidFill>
                  <a:srgbClr val="9CDCFE"/>
                </a:solidFill>
                <a:latin typeface="Consolas" panose="020B0609020204030204" pitchFamily="49" charset="0"/>
              </a:rPr>
              <a:t>res</a:t>
            </a:r>
            <a:r>
              <a:rPr lang="bin-NG" dirty="0">
                <a:solidFill>
                  <a:srgbClr val="D4D4D4"/>
                </a:solidFill>
                <a:latin typeface="Consolas" panose="020B0609020204030204" pitchFamily="49" charset="0"/>
              </a:rPr>
              <a:t>.</a:t>
            </a:r>
            <a:r>
              <a:rPr lang="bin-NG" dirty="0">
                <a:solidFill>
                  <a:srgbClr val="DCDCAA"/>
                </a:solidFill>
                <a:latin typeface="Consolas" panose="020B0609020204030204" pitchFamily="49" charset="0"/>
              </a:rPr>
              <a:t>send</a:t>
            </a:r>
            <a:r>
              <a:rPr lang="bin-NG" dirty="0">
                <a:solidFill>
                  <a:srgbClr val="D4D4D4"/>
                </a:solidFill>
                <a:latin typeface="Consolas" panose="020B0609020204030204" pitchFamily="49" charset="0"/>
              </a:rPr>
              <a:t>({</a:t>
            </a:r>
            <a:r>
              <a:rPr lang="bin-NG" dirty="0">
                <a:solidFill>
                  <a:srgbClr val="9CDCFE"/>
                </a:solidFill>
                <a:latin typeface="Consolas" panose="020B0609020204030204" pitchFamily="49" charset="0"/>
              </a:rPr>
              <a:t>Error:</a:t>
            </a:r>
            <a:r>
              <a:rPr lang="bin-NG" dirty="0">
                <a:solidFill>
                  <a:srgbClr val="D4D4D4"/>
                </a:solidFill>
                <a:latin typeface="Consolas" panose="020B0609020204030204" pitchFamily="49" charset="0"/>
              </a:rPr>
              <a:t> </a:t>
            </a:r>
            <a:r>
              <a:rPr lang="bin-NG" dirty="0">
                <a:solidFill>
                  <a:srgbClr val="9CDCFE"/>
                </a:solidFill>
                <a:latin typeface="Consolas" panose="020B0609020204030204" pitchFamily="49" charset="0"/>
              </a:rPr>
              <a:t>err</a:t>
            </a:r>
            <a:r>
              <a:rPr lang="bin-NG" dirty="0">
                <a:solidFill>
                  <a:srgbClr val="D4D4D4"/>
                </a:solidFill>
                <a:latin typeface="Consolas" panose="020B0609020204030204" pitchFamily="49" charset="0"/>
              </a:rPr>
              <a:t>, </a:t>
            </a:r>
          </a:p>
          <a:p>
            <a:r>
              <a:rPr lang="bin-NG" dirty="0">
                <a:solidFill>
                  <a:srgbClr val="D4D4D4"/>
                </a:solidFill>
                <a:latin typeface="Consolas" panose="020B0609020204030204" pitchFamily="49" charset="0"/>
              </a:rPr>
              <a:t>		    </a:t>
            </a:r>
            <a:r>
              <a:rPr lang="bin-NG" dirty="0">
                <a:solidFill>
                  <a:srgbClr val="9CDCFE"/>
                </a:solidFill>
                <a:latin typeface="Consolas" panose="020B0609020204030204" pitchFamily="49" charset="0"/>
              </a:rPr>
              <a:t>msg:</a:t>
            </a:r>
            <a:r>
              <a:rPr lang="bin-NG" dirty="0">
                <a:solidFill>
                  <a:srgbClr val="D4D4D4"/>
                </a:solidFill>
                <a:latin typeface="Consolas" panose="020B0609020204030204" pitchFamily="49" charset="0"/>
              </a:rPr>
              <a:t> </a:t>
            </a:r>
            <a:r>
              <a:rPr lang="bin-NG" dirty="0">
                <a:solidFill>
                  <a:srgbClr val="CE9178"/>
                </a:solidFill>
                <a:latin typeface="Consolas" panose="020B0609020204030204" pitchFamily="49" charset="0"/>
              </a:rPr>
              <a:t>'No existe el registro ’</a:t>
            </a:r>
            <a:r>
              <a:rPr lang="bin-NG" dirty="0">
                <a:solidFill>
                  <a:srgbClr val="D4D4D4"/>
                </a:solidFill>
                <a:latin typeface="Consolas" panose="020B0609020204030204" pitchFamily="49" charset="0"/>
              </a:rPr>
              <a:t> </a:t>
            </a:r>
          </a:p>
          <a:p>
            <a:r>
              <a:rPr lang="bin-NG" dirty="0">
                <a:solidFill>
                  <a:srgbClr val="D4D4D4"/>
                </a:solidFill>
                <a:latin typeface="Consolas" panose="020B0609020204030204" pitchFamily="49" charset="0"/>
              </a:rPr>
              <a:t>				+ </a:t>
            </a:r>
            <a:r>
              <a:rPr lang="bin-NG" dirty="0">
                <a:solidFill>
                  <a:srgbClr val="9CDCFE"/>
                </a:solidFill>
                <a:latin typeface="Consolas" panose="020B0609020204030204" pitchFamily="49" charset="0"/>
              </a:rPr>
              <a:t>req</a:t>
            </a:r>
            <a:r>
              <a:rPr lang="bin-NG" dirty="0">
                <a:solidFill>
                  <a:srgbClr val="D4D4D4"/>
                </a:solidFill>
                <a:latin typeface="Consolas" panose="020B0609020204030204" pitchFamily="49" charset="0"/>
              </a:rPr>
              <a:t>.</a:t>
            </a:r>
            <a:r>
              <a:rPr lang="bin-NG" dirty="0">
                <a:solidFill>
                  <a:srgbClr val="9CDCFE"/>
                </a:solidFill>
                <a:latin typeface="Consolas" panose="020B0609020204030204" pitchFamily="49" charset="0"/>
              </a:rPr>
              <a:t>params</a:t>
            </a:r>
            <a:r>
              <a:rPr lang="bin-NG" dirty="0">
                <a:solidFill>
                  <a:srgbClr val="D4D4D4"/>
                </a:solidFill>
                <a:latin typeface="Consolas" panose="020B0609020204030204" pitchFamily="49" charset="0"/>
              </a:rPr>
              <a:t>.</a:t>
            </a:r>
            <a:r>
              <a:rPr lang="bin-NG" dirty="0">
                <a:solidFill>
                  <a:srgbClr val="9CDCFE"/>
                </a:solidFill>
                <a:latin typeface="Consolas" panose="020B0609020204030204" pitchFamily="49" charset="0"/>
              </a:rPr>
              <a:t>id</a:t>
            </a:r>
            <a:r>
              <a:rPr lang="bin-NG" dirty="0">
                <a:solidFill>
                  <a:srgbClr val="D4D4D4"/>
                </a:solidFill>
                <a:latin typeface="Consolas" panose="020B0609020204030204" pitchFamily="49" charset="0"/>
              </a:rPr>
              <a:t>})</a:t>
            </a:r>
          </a:p>
          <a:p>
            <a:r>
              <a:rPr lang="bin-NG" dirty="0">
                <a:solidFill>
                  <a:srgbClr val="D4D4D4"/>
                </a:solidFill>
                <a:latin typeface="Consolas" panose="020B0609020204030204" pitchFamily="49" charset="0"/>
              </a:rPr>
              <a:t>    }</a:t>
            </a:r>
          </a:p>
          <a:p>
            <a:r>
              <a:rPr lang="bin-NG" dirty="0">
                <a:solidFill>
                  <a:srgbClr val="D4D4D4"/>
                </a:solidFill>
                <a:latin typeface="Consolas" panose="020B0609020204030204" pitchFamily="49" charset="0"/>
              </a:rPr>
              <a:t>});</a:t>
            </a:r>
          </a:p>
        </p:txBody>
      </p:sp>
    </p:spTree>
    <p:extLst>
      <p:ext uri="{BB962C8B-B14F-4D97-AF65-F5344CB8AC3E}">
        <p14:creationId xmlns:p14="http://schemas.microsoft.com/office/powerpoint/2010/main" val="2002565144"/>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8">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448055"/>
            <a:ext cx="3414370" cy="3801257"/>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73B0E13C-CAAB-43B5-97F1-B9727B6DFE53}"/>
              </a:ext>
            </a:extLst>
          </p:cNvPr>
          <p:cNvSpPr>
            <a:spLocks noGrp="1"/>
          </p:cNvSpPr>
          <p:nvPr>
            <p:ph type="title"/>
          </p:nvPr>
        </p:nvSpPr>
        <p:spPr>
          <a:xfrm>
            <a:off x="777240" y="731519"/>
            <a:ext cx="2845191" cy="3237579"/>
          </a:xfrm>
        </p:spPr>
        <p:txBody>
          <a:bodyPr vert="horz" lIns="91440" tIns="45720" rIns="91440" bIns="45720" rtlCol="0" anchor="ctr">
            <a:normAutofit/>
          </a:bodyPr>
          <a:lstStyle/>
          <a:p>
            <a:r>
              <a:rPr lang="es-ES" sz="4000" dirty="0">
                <a:solidFill>
                  <a:schemeClr val="bg1"/>
                </a:solidFill>
              </a:rPr>
              <a:t>API REST: DELETE</a:t>
            </a:r>
            <a:endParaRPr lang="es-ES" sz="3800" dirty="0">
              <a:solidFill>
                <a:schemeClr val="bg1"/>
              </a:solidFill>
            </a:endParaRPr>
          </a:p>
        </p:txBody>
      </p:sp>
      <p:sp>
        <p:nvSpPr>
          <p:cNvPr id="15" name="Rectangle 10">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19227"/>
            <a:ext cx="3414369" cy="1979852"/>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4603" y="448055"/>
            <a:ext cx="7688475" cy="5952745"/>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10" name="Graphic 5" descr="Documento">
            <a:extLst>
              <a:ext uri="{FF2B5EF4-FFF2-40B4-BE49-F238E27FC236}">
                <a16:creationId xmlns:a16="http://schemas.microsoft.com/office/drawing/2014/main" id="{D085A928-3173-4CEB-9C36-EDC28641CC5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383511" y="4532776"/>
            <a:ext cx="1632648" cy="1632648"/>
          </a:xfrm>
          <a:prstGeom prst="rect">
            <a:avLst/>
          </a:prstGeom>
        </p:spPr>
      </p:pic>
      <p:sp>
        <p:nvSpPr>
          <p:cNvPr id="4" name="Rectángulo 3">
            <a:extLst>
              <a:ext uri="{FF2B5EF4-FFF2-40B4-BE49-F238E27FC236}">
                <a16:creationId xmlns:a16="http://schemas.microsoft.com/office/drawing/2014/main" id="{528F0CC3-6E67-45EF-A80A-1A0291EF78B9}"/>
              </a:ext>
            </a:extLst>
          </p:cNvPr>
          <p:cNvSpPr/>
          <p:nvPr/>
        </p:nvSpPr>
        <p:spPr>
          <a:xfrm>
            <a:off x="4539599" y="1993266"/>
            <a:ext cx="6688488" cy="2862322"/>
          </a:xfrm>
          <a:prstGeom prst="rect">
            <a:avLst/>
          </a:prstGeom>
        </p:spPr>
        <p:style>
          <a:lnRef idx="0">
            <a:schemeClr val="dk1"/>
          </a:lnRef>
          <a:fillRef idx="3">
            <a:schemeClr val="dk1"/>
          </a:fillRef>
          <a:effectRef idx="3">
            <a:schemeClr val="dk1"/>
          </a:effectRef>
          <a:fontRef idx="minor">
            <a:schemeClr val="lt1"/>
          </a:fontRef>
        </p:style>
        <p:txBody>
          <a:bodyPr wrap="square">
            <a:spAutoFit/>
          </a:bodyPr>
          <a:lstStyle/>
          <a:p>
            <a:r>
              <a:rPr lang="bin-NG" dirty="0">
                <a:solidFill>
                  <a:srgbClr val="9CDCFE"/>
                </a:solidFill>
                <a:latin typeface="Consolas" panose="020B0609020204030204" pitchFamily="49" charset="0"/>
              </a:rPr>
              <a:t>router</a:t>
            </a:r>
            <a:r>
              <a:rPr lang="bin-NG" dirty="0">
                <a:solidFill>
                  <a:srgbClr val="D4D4D4"/>
                </a:solidFill>
                <a:latin typeface="Consolas" panose="020B0609020204030204" pitchFamily="49" charset="0"/>
              </a:rPr>
              <a:t>.</a:t>
            </a:r>
            <a:r>
              <a:rPr lang="bin-NG" dirty="0">
                <a:solidFill>
                  <a:srgbClr val="DCDCAA"/>
                </a:solidFill>
                <a:latin typeface="Consolas" panose="020B0609020204030204" pitchFamily="49" charset="0"/>
              </a:rPr>
              <a:t>delete</a:t>
            </a:r>
            <a:r>
              <a:rPr lang="bin-NG" dirty="0">
                <a:solidFill>
                  <a:srgbClr val="D4D4D4"/>
                </a:solidFill>
                <a:latin typeface="Consolas" panose="020B0609020204030204" pitchFamily="49" charset="0"/>
              </a:rPr>
              <a:t> (</a:t>
            </a:r>
            <a:r>
              <a:rPr lang="bin-NG" dirty="0">
                <a:solidFill>
                  <a:srgbClr val="CE9178"/>
                </a:solidFill>
                <a:latin typeface="Consolas" panose="020B0609020204030204" pitchFamily="49" charset="0"/>
              </a:rPr>
              <a:t>'/:id’</a:t>
            </a:r>
            <a:r>
              <a:rPr lang="bin-NG" dirty="0">
                <a:solidFill>
                  <a:srgbClr val="D4D4D4"/>
                </a:solidFill>
                <a:latin typeface="Consolas" panose="020B0609020204030204" pitchFamily="49" charset="0"/>
              </a:rPr>
              <a:t>, </a:t>
            </a:r>
          </a:p>
          <a:p>
            <a:r>
              <a:rPr lang="bin-NG" dirty="0">
                <a:solidFill>
                  <a:srgbClr val="D4D4D4"/>
                </a:solidFill>
                <a:latin typeface="Consolas" panose="020B0609020204030204" pitchFamily="49" charset="0"/>
              </a:rPr>
              <a:t>		</a:t>
            </a:r>
            <a:r>
              <a:rPr lang="bin-NG" dirty="0">
                <a:solidFill>
                  <a:srgbClr val="569CD6"/>
                </a:solidFill>
                <a:latin typeface="Consolas" panose="020B0609020204030204" pitchFamily="49" charset="0"/>
              </a:rPr>
              <a:t>async</a:t>
            </a:r>
            <a:r>
              <a:rPr lang="bin-NG" dirty="0">
                <a:solidFill>
                  <a:srgbClr val="D4D4D4"/>
                </a:solidFill>
                <a:latin typeface="Consolas" panose="020B0609020204030204" pitchFamily="49" charset="0"/>
              </a:rPr>
              <a:t> </a:t>
            </a:r>
            <a:r>
              <a:rPr lang="bin-NG" dirty="0">
                <a:solidFill>
                  <a:srgbClr val="569CD6"/>
                </a:solidFill>
                <a:latin typeface="Consolas" panose="020B0609020204030204" pitchFamily="49" charset="0"/>
              </a:rPr>
              <a:t>function</a:t>
            </a:r>
            <a:r>
              <a:rPr lang="bin-NG" dirty="0">
                <a:solidFill>
                  <a:srgbClr val="D4D4D4"/>
                </a:solidFill>
                <a:latin typeface="Consolas" panose="020B0609020204030204" pitchFamily="49" charset="0"/>
              </a:rPr>
              <a:t>(</a:t>
            </a:r>
            <a:r>
              <a:rPr lang="bin-NG" dirty="0">
                <a:solidFill>
                  <a:srgbClr val="9CDCFE"/>
                </a:solidFill>
                <a:latin typeface="Consolas" panose="020B0609020204030204" pitchFamily="49" charset="0"/>
              </a:rPr>
              <a:t>req</a:t>
            </a:r>
            <a:r>
              <a:rPr lang="bin-NG" dirty="0">
                <a:solidFill>
                  <a:srgbClr val="D4D4D4"/>
                </a:solidFill>
                <a:latin typeface="Consolas" panose="020B0609020204030204" pitchFamily="49" charset="0"/>
              </a:rPr>
              <a:t>, </a:t>
            </a:r>
            <a:r>
              <a:rPr lang="bin-NG" dirty="0">
                <a:solidFill>
                  <a:srgbClr val="9CDCFE"/>
                </a:solidFill>
                <a:latin typeface="Consolas" panose="020B0609020204030204" pitchFamily="49" charset="0"/>
              </a:rPr>
              <a:t>res</a:t>
            </a:r>
            <a:r>
              <a:rPr lang="bin-NG" dirty="0">
                <a:solidFill>
                  <a:srgbClr val="D4D4D4"/>
                </a:solidFill>
                <a:latin typeface="Consolas" panose="020B0609020204030204" pitchFamily="49" charset="0"/>
              </a:rPr>
              <a:t>, </a:t>
            </a:r>
            <a:r>
              <a:rPr lang="bin-NG" dirty="0">
                <a:solidFill>
                  <a:srgbClr val="9CDCFE"/>
                </a:solidFill>
                <a:latin typeface="Consolas" panose="020B0609020204030204" pitchFamily="49" charset="0"/>
              </a:rPr>
              <a:t>next</a:t>
            </a:r>
            <a:r>
              <a:rPr lang="bin-NG" dirty="0">
                <a:solidFill>
                  <a:srgbClr val="D4D4D4"/>
                </a:solidFill>
                <a:latin typeface="Consolas" panose="020B0609020204030204" pitchFamily="49" charset="0"/>
              </a:rPr>
              <a:t>) {</a:t>
            </a:r>
          </a:p>
          <a:p>
            <a:r>
              <a:rPr lang="bin-NG" dirty="0">
                <a:solidFill>
                  <a:srgbClr val="D4D4D4"/>
                </a:solidFill>
                <a:latin typeface="Consolas" panose="020B0609020204030204" pitchFamily="49" charset="0"/>
              </a:rPr>
              <a:t>    </a:t>
            </a:r>
            <a:r>
              <a:rPr lang="bin-NG" dirty="0">
                <a:solidFill>
                  <a:srgbClr val="569CD6"/>
                </a:solidFill>
                <a:latin typeface="Consolas" panose="020B0609020204030204" pitchFamily="49" charset="0"/>
              </a:rPr>
              <a:t>const</a:t>
            </a:r>
            <a:r>
              <a:rPr lang="bin-NG" dirty="0">
                <a:solidFill>
                  <a:srgbClr val="D4D4D4"/>
                </a:solidFill>
                <a:latin typeface="Consolas" panose="020B0609020204030204" pitchFamily="49" charset="0"/>
              </a:rPr>
              <a:t> </a:t>
            </a:r>
            <a:r>
              <a:rPr lang="bin-NG" dirty="0">
                <a:solidFill>
                  <a:srgbClr val="9CDCFE"/>
                </a:solidFill>
                <a:latin typeface="Consolas" panose="020B0609020204030204" pitchFamily="49" charset="0"/>
              </a:rPr>
              <a:t>users</a:t>
            </a:r>
            <a:r>
              <a:rPr lang="bin-NG" dirty="0">
                <a:solidFill>
                  <a:srgbClr val="D4D4D4"/>
                </a:solidFill>
                <a:latin typeface="Consolas" panose="020B0609020204030204" pitchFamily="49" charset="0"/>
              </a:rPr>
              <a:t> = </a:t>
            </a:r>
            <a:r>
              <a:rPr lang="bin-NG" dirty="0">
                <a:solidFill>
                  <a:srgbClr val="C586C0"/>
                </a:solidFill>
                <a:latin typeface="Consolas" panose="020B0609020204030204" pitchFamily="49" charset="0"/>
              </a:rPr>
              <a:t>await</a:t>
            </a:r>
            <a:r>
              <a:rPr lang="bin-NG" dirty="0">
                <a:solidFill>
                  <a:srgbClr val="D4D4D4"/>
                </a:solidFill>
                <a:latin typeface="Consolas" panose="020B0609020204030204" pitchFamily="49" charset="0"/>
              </a:rPr>
              <a:t> </a:t>
            </a:r>
            <a:r>
              <a:rPr lang="bin-NG" dirty="0">
                <a:solidFill>
                  <a:srgbClr val="DCDCAA"/>
                </a:solidFill>
                <a:latin typeface="Consolas" panose="020B0609020204030204" pitchFamily="49" charset="0"/>
              </a:rPr>
              <a:t>readData</a:t>
            </a:r>
            <a:r>
              <a:rPr lang="bin-NG" dirty="0">
                <a:solidFill>
                  <a:srgbClr val="D4D4D4"/>
                </a:solidFill>
                <a:latin typeface="Consolas" panose="020B0609020204030204" pitchFamily="49" charset="0"/>
              </a:rPr>
              <a:t>()</a:t>
            </a:r>
          </a:p>
          <a:p>
            <a:r>
              <a:rPr lang="bin-NG" dirty="0">
                <a:solidFill>
                  <a:srgbClr val="D4D4D4"/>
                </a:solidFill>
                <a:latin typeface="Consolas" panose="020B0609020204030204" pitchFamily="49" charset="0"/>
              </a:rPr>
              <a:t>    </a:t>
            </a:r>
            <a:r>
              <a:rPr lang="bin-NG" dirty="0">
                <a:solidFill>
                  <a:srgbClr val="569CD6"/>
                </a:solidFill>
                <a:latin typeface="Consolas" panose="020B0609020204030204" pitchFamily="49" charset="0"/>
              </a:rPr>
              <a:t>let</a:t>
            </a:r>
            <a:r>
              <a:rPr lang="bin-NG" dirty="0">
                <a:solidFill>
                  <a:srgbClr val="D4D4D4"/>
                </a:solidFill>
                <a:latin typeface="Consolas" panose="020B0609020204030204" pitchFamily="49" charset="0"/>
              </a:rPr>
              <a:t> </a:t>
            </a:r>
            <a:r>
              <a:rPr lang="bin-NG" dirty="0">
                <a:solidFill>
                  <a:srgbClr val="9CDCFE"/>
                </a:solidFill>
                <a:latin typeface="Consolas" panose="020B0609020204030204" pitchFamily="49" charset="0"/>
              </a:rPr>
              <a:t>userNum</a:t>
            </a:r>
            <a:r>
              <a:rPr lang="bin-NG" dirty="0">
                <a:solidFill>
                  <a:srgbClr val="D4D4D4"/>
                </a:solidFill>
                <a:latin typeface="Consolas" panose="020B0609020204030204" pitchFamily="49" charset="0"/>
              </a:rPr>
              <a:t> = </a:t>
            </a:r>
            <a:r>
              <a:rPr lang="bin-NG" dirty="0">
                <a:solidFill>
                  <a:srgbClr val="9CDCFE"/>
                </a:solidFill>
                <a:latin typeface="Consolas" panose="020B0609020204030204" pitchFamily="49" charset="0"/>
              </a:rPr>
              <a:t>users</a:t>
            </a:r>
            <a:r>
              <a:rPr lang="bin-NG" dirty="0">
                <a:solidFill>
                  <a:srgbClr val="D4D4D4"/>
                </a:solidFill>
                <a:latin typeface="Consolas" panose="020B0609020204030204" pitchFamily="49" charset="0"/>
              </a:rPr>
              <a:t>.</a:t>
            </a:r>
            <a:r>
              <a:rPr lang="bin-NG" dirty="0">
                <a:solidFill>
                  <a:srgbClr val="DCDCAA"/>
                </a:solidFill>
                <a:latin typeface="Consolas" panose="020B0609020204030204" pitchFamily="49" charset="0"/>
              </a:rPr>
              <a:t>findIndex</a:t>
            </a:r>
            <a:r>
              <a:rPr lang="bin-NG" dirty="0">
                <a:solidFill>
                  <a:srgbClr val="D4D4D4"/>
                </a:solidFill>
                <a:latin typeface="Consolas" panose="020B0609020204030204" pitchFamily="49" charset="0"/>
              </a:rPr>
              <a:t>( </a:t>
            </a:r>
          </a:p>
          <a:p>
            <a:r>
              <a:rPr lang="bin-NG" dirty="0">
                <a:solidFill>
                  <a:srgbClr val="D4D4D4"/>
                </a:solidFill>
                <a:latin typeface="Consolas" panose="020B0609020204030204" pitchFamily="49" charset="0"/>
              </a:rPr>
              <a:t>	</a:t>
            </a:r>
            <a:r>
              <a:rPr lang="bin-NG" dirty="0">
                <a:solidFill>
                  <a:srgbClr val="9CDCFE"/>
                </a:solidFill>
                <a:latin typeface="Consolas" panose="020B0609020204030204" pitchFamily="49" charset="0"/>
              </a:rPr>
              <a:t>item</a:t>
            </a:r>
            <a:r>
              <a:rPr lang="bin-NG" dirty="0">
                <a:solidFill>
                  <a:srgbClr val="D4D4D4"/>
                </a:solidFill>
                <a:latin typeface="Consolas" panose="020B0609020204030204" pitchFamily="49" charset="0"/>
              </a:rPr>
              <a:t> </a:t>
            </a:r>
            <a:r>
              <a:rPr lang="bin-NG" dirty="0">
                <a:solidFill>
                  <a:srgbClr val="569CD6"/>
                </a:solidFill>
                <a:latin typeface="Consolas" panose="020B0609020204030204" pitchFamily="49" charset="0"/>
              </a:rPr>
              <a:t>=&gt;</a:t>
            </a:r>
            <a:r>
              <a:rPr lang="bin-NG" dirty="0">
                <a:solidFill>
                  <a:srgbClr val="D4D4D4"/>
                </a:solidFill>
                <a:latin typeface="Consolas" panose="020B0609020204030204" pitchFamily="49" charset="0"/>
              </a:rPr>
              <a:t> </a:t>
            </a:r>
            <a:r>
              <a:rPr lang="bin-NG" dirty="0">
                <a:solidFill>
                  <a:srgbClr val="9CDCFE"/>
                </a:solidFill>
                <a:latin typeface="Consolas" panose="020B0609020204030204" pitchFamily="49" charset="0"/>
              </a:rPr>
              <a:t>item</a:t>
            </a:r>
            <a:r>
              <a:rPr lang="bin-NG" dirty="0">
                <a:solidFill>
                  <a:srgbClr val="D4D4D4"/>
                </a:solidFill>
                <a:latin typeface="Consolas" panose="020B0609020204030204" pitchFamily="49" charset="0"/>
              </a:rPr>
              <a:t>.</a:t>
            </a:r>
            <a:r>
              <a:rPr lang="bin-NG" dirty="0">
                <a:solidFill>
                  <a:srgbClr val="9CDCFE"/>
                </a:solidFill>
                <a:latin typeface="Consolas" panose="020B0609020204030204" pitchFamily="49" charset="0"/>
              </a:rPr>
              <a:t>id</a:t>
            </a:r>
            <a:r>
              <a:rPr lang="bin-NG" dirty="0">
                <a:solidFill>
                  <a:srgbClr val="D4D4D4"/>
                </a:solidFill>
                <a:latin typeface="Consolas" panose="020B0609020204030204" pitchFamily="49" charset="0"/>
              </a:rPr>
              <a:t> == </a:t>
            </a:r>
            <a:r>
              <a:rPr lang="bin-NG" dirty="0">
                <a:solidFill>
                  <a:srgbClr val="9CDCFE"/>
                </a:solidFill>
                <a:latin typeface="Consolas" panose="020B0609020204030204" pitchFamily="49" charset="0"/>
              </a:rPr>
              <a:t>req</a:t>
            </a:r>
            <a:r>
              <a:rPr lang="bin-NG" dirty="0">
                <a:solidFill>
                  <a:srgbClr val="D4D4D4"/>
                </a:solidFill>
                <a:latin typeface="Consolas" panose="020B0609020204030204" pitchFamily="49" charset="0"/>
              </a:rPr>
              <a:t>.</a:t>
            </a:r>
            <a:r>
              <a:rPr lang="bin-NG" dirty="0">
                <a:solidFill>
                  <a:srgbClr val="9CDCFE"/>
                </a:solidFill>
                <a:latin typeface="Consolas" panose="020B0609020204030204" pitchFamily="49" charset="0"/>
              </a:rPr>
              <a:t>params</a:t>
            </a:r>
            <a:r>
              <a:rPr lang="bin-NG" dirty="0">
                <a:solidFill>
                  <a:srgbClr val="D4D4D4"/>
                </a:solidFill>
                <a:latin typeface="Consolas" panose="020B0609020204030204" pitchFamily="49" charset="0"/>
              </a:rPr>
              <a:t>.</a:t>
            </a:r>
            <a:r>
              <a:rPr lang="bin-NG" dirty="0">
                <a:solidFill>
                  <a:srgbClr val="9CDCFE"/>
                </a:solidFill>
                <a:latin typeface="Consolas" panose="020B0609020204030204" pitchFamily="49" charset="0"/>
              </a:rPr>
              <a:t>id</a:t>
            </a:r>
            <a:r>
              <a:rPr lang="bin-NG" dirty="0">
                <a:solidFill>
                  <a:srgbClr val="D4D4D4"/>
                </a:solidFill>
                <a:latin typeface="Consolas" panose="020B0609020204030204" pitchFamily="49" charset="0"/>
              </a:rPr>
              <a:t>)</a:t>
            </a:r>
          </a:p>
          <a:p>
            <a:r>
              <a:rPr lang="bin-NG" dirty="0">
                <a:solidFill>
                  <a:srgbClr val="D4D4D4"/>
                </a:solidFill>
                <a:latin typeface="Consolas" panose="020B0609020204030204" pitchFamily="49" charset="0"/>
              </a:rPr>
              <a:t>    </a:t>
            </a:r>
            <a:r>
              <a:rPr lang="bin-NG" dirty="0">
                <a:solidFill>
                  <a:srgbClr val="9CDCFE"/>
                </a:solidFill>
                <a:latin typeface="Consolas" panose="020B0609020204030204" pitchFamily="49" charset="0"/>
              </a:rPr>
              <a:t>users</a:t>
            </a:r>
            <a:r>
              <a:rPr lang="bin-NG" dirty="0">
                <a:solidFill>
                  <a:srgbClr val="D4D4D4"/>
                </a:solidFill>
                <a:latin typeface="Consolas" panose="020B0609020204030204" pitchFamily="49" charset="0"/>
              </a:rPr>
              <a:t>.</a:t>
            </a:r>
            <a:r>
              <a:rPr lang="bin-NG" dirty="0">
                <a:solidFill>
                  <a:srgbClr val="DCDCAA"/>
                </a:solidFill>
                <a:latin typeface="Consolas" panose="020B0609020204030204" pitchFamily="49" charset="0"/>
              </a:rPr>
              <a:t>splice</a:t>
            </a:r>
            <a:r>
              <a:rPr lang="bin-NG" dirty="0">
                <a:solidFill>
                  <a:srgbClr val="D4D4D4"/>
                </a:solidFill>
                <a:latin typeface="Consolas" panose="020B0609020204030204" pitchFamily="49" charset="0"/>
              </a:rPr>
              <a:t>(</a:t>
            </a:r>
            <a:r>
              <a:rPr lang="bin-NG" dirty="0">
                <a:solidFill>
                  <a:srgbClr val="9CDCFE"/>
                </a:solidFill>
                <a:latin typeface="Consolas" panose="020B0609020204030204" pitchFamily="49" charset="0"/>
              </a:rPr>
              <a:t>userNum</a:t>
            </a:r>
            <a:r>
              <a:rPr lang="bin-NG" dirty="0">
                <a:solidFill>
                  <a:srgbClr val="D4D4D4"/>
                </a:solidFill>
                <a:latin typeface="Consolas" panose="020B0609020204030204" pitchFamily="49" charset="0"/>
              </a:rPr>
              <a:t>, </a:t>
            </a:r>
            <a:r>
              <a:rPr lang="bin-NG" dirty="0">
                <a:solidFill>
                  <a:srgbClr val="B5CEA8"/>
                </a:solidFill>
                <a:latin typeface="Consolas" panose="020B0609020204030204" pitchFamily="49" charset="0"/>
              </a:rPr>
              <a:t>1</a:t>
            </a:r>
            <a:r>
              <a:rPr lang="bin-NG" dirty="0">
                <a:solidFill>
                  <a:srgbClr val="D4D4D4"/>
                </a:solidFill>
                <a:latin typeface="Consolas" panose="020B0609020204030204" pitchFamily="49" charset="0"/>
              </a:rPr>
              <a:t>)</a:t>
            </a:r>
          </a:p>
          <a:p>
            <a:r>
              <a:rPr lang="bin-NG" dirty="0">
                <a:solidFill>
                  <a:srgbClr val="D4D4D4"/>
                </a:solidFill>
                <a:latin typeface="Consolas" panose="020B0609020204030204" pitchFamily="49" charset="0"/>
              </a:rPr>
              <a:t>    </a:t>
            </a:r>
            <a:r>
              <a:rPr lang="bin-NG" dirty="0">
                <a:solidFill>
                  <a:srgbClr val="C586C0"/>
                </a:solidFill>
                <a:latin typeface="Consolas" panose="020B0609020204030204" pitchFamily="49" charset="0"/>
              </a:rPr>
              <a:t>await</a:t>
            </a:r>
            <a:r>
              <a:rPr lang="bin-NG" dirty="0">
                <a:solidFill>
                  <a:srgbClr val="D4D4D4"/>
                </a:solidFill>
                <a:latin typeface="Consolas" panose="020B0609020204030204" pitchFamily="49" charset="0"/>
              </a:rPr>
              <a:t> </a:t>
            </a:r>
            <a:r>
              <a:rPr lang="bin-NG" dirty="0">
                <a:solidFill>
                  <a:srgbClr val="DCDCAA"/>
                </a:solidFill>
                <a:latin typeface="Consolas" panose="020B0609020204030204" pitchFamily="49" charset="0"/>
              </a:rPr>
              <a:t>writeData</a:t>
            </a:r>
            <a:r>
              <a:rPr lang="bin-NG" dirty="0">
                <a:solidFill>
                  <a:srgbClr val="D4D4D4"/>
                </a:solidFill>
                <a:latin typeface="Consolas" panose="020B0609020204030204" pitchFamily="49" charset="0"/>
              </a:rPr>
              <a:t>(</a:t>
            </a:r>
            <a:r>
              <a:rPr lang="bin-NG" dirty="0">
                <a:solidFill>
                  <a:srgbClr val="9CDCFE"/>
                </a:solidFill>
                <a:latin typeface="Consolas" panose="020B0609020204030204" pitchFamily="49" charset="0"/>
              </a:rPr>
              <a:t>users</a:t>
            </a:r>
            <a:r>
              <a:rPr lang="bin-NG" dirty="0">
                <a:solidFill>
                  <a:srgbClr val="D4D4D4"/>
                </a:solidFill>
                <a:latin typeface="Consolas" panose="020B0609020204030204" pitchFamily="49" charset="0"/>
              </a:rPr>
              <a:t>)</a:t>
            </a:r>
          </a:p>
          <a:p>
            <a:r>
              <a:rPr lang="bin-NG" dirty="0">
                <a:solidFill>
                  <a:srgbClr val="D4D4D4"/>
                </a:solidFill>
                <a:latin typeface="Consolas" panose="020B0609020204030204" pitchFamily="49" charset="0"/>
              </a:rPr>
              <a:t>    </a:t>
            </a:r>
            <a:r>
              <a:rPr lang="bin-NG" dirty="0">
                <a:solidFill>
                  <a:srgbClr val="9CDCFE"/>
                </a:solidFill>
                <a:latin typeface="Consolas" panose="020B0609020204030204" pitchFamily="49" charset="0"/>
              </a:rPr>
              <a:t>res</a:t>
            </a:r>
            <a:r>
              <a:rPr lang="bin-NG" dirty="0">
                <a:solidFill>
                  <a:srgbClr val="D4D4D4"/>
                </a:solidFill>
                <a:latin typeface="Consolas" panose="020B0609020204030204" pitchFamily="49" charset="0"/>
              </a:rPr>
              <a:t>.</a:t>
            </a:r>
            <a:r>
              <a:rPr lang="bin-NG" dirty="0">
                <a:solidFill>
                  <a:srgbClr val="DCDCAA"/>
                </a:solidFill>
                <a:latin typeface="Consolas" panose="020B0609020204030204" pitchFamily="49" charset="0"/>
              </a:rPr>
              <a:t>send</a:t>
            </a:r>
            <a:r>
              <a:rPr lang="bin-NG" dirty="0">
                <a:solidFill>
                  <a:srgbClr val="D4D4D4"/>
                </a:solidFill>
                <a:latin typeface="Consolas" panose="020B0609020204030204" pitchFamily="49" charset="0"/>
              </a:rPr>
              <a:t>({});</a:t>
            </a:r>
          </a:p>
          <a:p>
            <a:r>
              <a:rPr lang="bin-NG" dirty="0">
                <a:solidFill>
                  <a:srgbClr val="D4D4D4"/>
                </a:solidFill>
                <a:latin typeface="Consolas" panose="020B0609020204030204" pitchFamily="49" charset="0"/>
              </a:rPr>
              <a:t>});</a:t>
            </a:r>
          </a:p>
          <a:p>
            <a:endParaRPr lang="bin-NG" dirty="0">
              <a:solidFill>
                <a:srgbClr val="D4D4D4"/>
              </a:solidFill>
              <a:latin typeface="Consolas" panose="020B0609020204030204" pitchFamily="49" charset="0"/>
            </a:endParaRPr>
          </a:p>
        </p:txBody>
      </p:sp>
    </p:spTree>
    <p:extLst>
      <p:ext uri="{BB962C8B-B14F-4D97-AF65-F5344CB8AC3E}">
        <p14:creationId xmlns:p14="http://schemas.microsoft.com/office/powerpoint/2010/main" val="1627956185"/>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 name="Rectangle 7">
            <a:extLst>
              <a:ext uri="{FF2B5EF4-FFF2-40B4-BE49-F238E27FC236}">
                <a16:creationId xmlns:a16="http://schemas.microsoft.com/office/drawing/2014/main" id="{16F9E488-0718-4E1E-9D12-26779F6062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 name="Freeform: Shape 9">
            <a:extLst>
              <a:ext uri="{FF2B5EF4-FFF2-40B4-BE49-F238E27FC236}">
                <a16:creationId xmlns:a16="http://schemas.microsoft.com/office/drawing/2014/main" id="{D20AEB5B-DFC7-42B4-9FAA-6B95E01D0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15124" y="0"/>
            <a:ext cx="7476877" cy="6858000"/>
          </a:xfrm>
          <a:custGeom>
            <a:avLst/>
            <a:gdLst>
              <a:gd name="connsiteX0" fmla="*/ 637332 w 7476877"/>
              <a:gd name="connsiteY0" fmla="*/ 4332728 h 6858000"/>
              <a:gd name="connsiteX1" fmla="*/ 1576347 w 7476877"/>
              <a:gd name="connsiteY1" fmla="*/ 4332728 h 6858000"/>
              <a:gd name="connsiteX2" fmla="*/ 1720345 w 7476877"/>
              <a:gd name="connsiteY2" fmla="*/ 4419228 h 6858000"/>
              <a:gd name="connsiteX3" fmla="*/ 2190864 w 7476877"/>
              <a:gd name="connsiteY3" fmla="*/ 5245095 h 6858000"/>
              <a:gd name="connsiteX4" fmla="*/ 2190864 w 7476877"/>
              <a:gd name="connsiteY4" fmla="*/ 5413976 h 6858000"/>
              <a:gd name="connsiteX5" fmla="*/ 1720345 w 7476877"/>
              <a:gd name="connsiteY5" fmla="*/ 6239844 h 6858000"/>
              <a:gd name="connsiteX6" fmla="*/ 1576347 w 7476877"/>
              <a:gd name="connsiteY6" fmla="*/ 6326343 h 6858000"/>
              <a:gd name="connsiteX7" fmla="*/ 637332 w 7476877"/>
              <a:gd name="connsiteY7" fmla="*/ 6326343 h 6858000"/>
              <a:gd name="connsiteX8" fmla="*/ 491309 w 7476877"/>
              <a:gd name="connsiteY8" fmla="*/ 6239844 h 6858000"/>
              <a:gd name="connsiteX9" fmla="*/ 22817 w 7476877"/>
              <a:gd name="connsiteY9" fmla="*/ 5413976 h 6858000"/>
              <a:gd name="connsiteX10" fmla="*/ 22817 w 7476877"/>
              <a:gd name="connsiteY10" fmla="*/ 5245095 h 6858000"/>
              <a:gd name="connsiteX11" fmla="*/ 491309 w 7476877"/>
              <a:gd name="connsiteY11" fmla="*/ 4419228 h 6858000"/>
              <a:gd name="connsiteX12" fmla="*/ 637332 w 7476877"/>
              <a:gd name="connsiteY12" fmla="*/ 4332728 h 6858000"/>
              <a:gd name="connsiteX13" fmla="*/ 3853980 w 7476877"/>
              <a:gd name="connsiteY13" fmla="*/ 0 h 6858000"/>
              <a:gd name="connsiteX14" fmla="*/ 5043644 w 7476877"/>
              <a:gd name="connsiteY14" fmla="*/ 0 h 6858000"/>
              <a:gd name="connsiteX15" fmla="*/ 5083740 w 7476877"/>
              <a:gd name="connsiteY15" fmla="*/ 70378 h 6858000"/>
              <a:gd name="connsiteX16" fmla="*/ 5225307 w 7476877"/>
              <a:gd name="connsiteY16" fmla="*/ 318859 h 6858000"/>
              <a:gd name="connsiteX17" fmla="*/ 5225307 w 7476877"/>
              <a:gd name="connsiteY17" fmla="*/ 577503 h 6858000"/>
              <a:gd name="connsiteX18" fmla="*/ 4504695 w 7476877"/>
              <a:gd name="connsiteY18" fmla="*/ 1842337 h 6858000"/>
              <a:gd name="connsiteX19" fmla="*/ 4284162 w 7476877"/>
              <a:gd name="connsiteY19" fmla="*/ 1974811 h 6858000"/>
              <a:gd name="connsiteX20" fmla="*/ 2846045 w 7476877"/>
              <a:gd name="connsiteY20" fmla="*/ 1974811 h 6858000"/>
              <a:gd name="connsiteX21" fmla="*/ 2778342 w 7476877"/>
              <a:gd name="connsiteY21" fmla="*/ 1965645 h 6858000"/>
              <a:gd name="connsiteX22" fmla="*/ 2731777 w 7476877"/>
              <a:gd name="connsiteY22" fmla="*/ 1945746 h 6858000"/>
              <a:gd name="connsiteX23" fmla="*/ 2760233 w 7476877"/>
              <a:gd name="connsiteY23" fmla="*/ 1895581 h 6858000"/>
              <a:gd name="connsiteX24" fmla="*/ 3768459 w 7476877"/>
              <a:gd name="connsiteY24" fmla="*/ 118263 h 6858000"/>
              <a:gd name="connsiteX25" fmla="*/ 3819932 w 7476877"/>
              <a:gd name="connsiteY25" fmla="*/ 39732 h 6858000"/>
              <a:gd name="connsiteX26" fmla="*/ 1880237 w 7476877"/>
              <a:gd name="connsiteY26" fmla="*/ 0 h 6858000"/>
              <a:gd name="connsiteX27" fmla="*/ 2102124 w 7476877"/>
              <a:gd name="connsiteY27" fmla="*/ 0 h 6858000"/>
              <a:gd name="connsiteX28" fmla="*/ 2086946 w 7476877"/>
              <a:gd name="connsiteY28" fmla="*/ 26756 h 6858000"/>
              <a:gd name="connsiteX29" fmla="*/ 1911773 w 7476877"/>
              <a:gd name="connsiteY29" fmla="*/ 335552 h 6858000"/>
              <a:gd name="connsiteX30" fmla="*/ 1911773 w 7476877"/>
              <a:gd name="connsiteY30" fmla="*/ 594199 h 6858000"/>
              <a:gd name="connsiteX31" fmla="*/ 2629280 w 7476877"/>
              <a:gd name="connsiteY31" fmla="*/ 1859030 h 6858000"/>
              <a:gd name="connsiteX32" fmla="*/ 2723627 w 7476877"/>
              <a:gd name="connsiteY32" fmla="*/ 1956020 h 6858000"/>
              <a:gd name="connsiteX33" fmla="*/ 2734544 w 7476877"/>
              <a:gd name="connsiteY33" fmla="*/ 1960685 h 6858000"/>
              <a:gd name="connsiteX34" fmla="*/ 2676021 w 7476877"/>
              <a:gd name="connsiteY34" fmla="*/ 2063851 h 6858000"/>
              <a:gd name="connsiteX35" fmla="*/ 2632495 w 7476877"/>
              <a:gd name="connsiteY35" fmla="*/ 2140578 h 6858000"/>
              <a:gd name="connsiteX36" fmla="*/ 2677641 w 7476877"/>
              <a:gd name="connsiteY36" fmla="*/ 2159871 h 6858000"/>
              <a:gd name="connsiteX37" fmla="*/ 2754009 w 7476877"/>
              <a:gd name="connsiteY37" fmla="*/ 2170210 h 6858000"/>
              <a:gd name="connsiteX38" fmla="*/ 4376198 w 7476877"/>
              <a:gd name="connsiteY38" fmla="*/ 2170210 h 6858000"/>
              <a:gd name="connsiteX39" fmla="*/ 4624956 w 7476877"/>
              <a:gd name="connsiteY39" fmla="*/ 2020780 h 6858000"/>
              <a:gd name="connsiteX40" fmla="*/ 5437803 w 7476877"/>
              <a:gd name="connsiteY40" fmla="*/ 594055 h 6858000"/>
              <a:gd name="connsiteX41" fmla="*/ 5437803 w 7476877"/>
              <a:gd name="connsiteY41" fmla="*/ 302307 h 6858000"/>
              <a:gd name="connsiteX42" fmla="*/ 5294722 w 7476877"/>
              <a:gd name="connsiteY42" fmla="*/ 51168 h 6858000"/>
              <a:gd name="connsiteX43" fmla="*/ 5265570 w 7476877"/>
              <a:gd name="connsiteY43" fmla="*/ 0 h 6858000"/>
              <a:gd name="connsiteX44" fmla="*/ 7476877 w 7476877"/>
              <a:gd name="connsiteY44" fmla="*/ 0 h 6858000"/>
              <a:gd name="connsiteX45" fmla="*/ 7476877 w 7476877"/>
              <a:gd name="connsiteY45" fmla="*/ 6858000 h 6858000"/>
              <a:gd name="connsiteX46" fmla="*/ 3343303 w 7476877"/>
              <a:gd name="connsiteY46" fmla="*/ 6858000 h 6858000"/>
              <a:gd name="connsiteX47" fmla="*/ 3297958 w 7476877"/>
              <a:gd name="connsiteY47" fmla="*/ 6778065 h 6858000"/>
              <a:gd name="connsiteX48" fmla="*/ 1841286 w 7476877"/>
              <a:gd name="connsiteY48" fmla="*/ 4210218 h 6858000"/>
              <a:gd name="connsiteX49" fmla="*/ 1841286 w 7476877"/>
              <a:gd name="connsiteY49" fmla="*/ 3515516 h 6858000"/>
              <a:gd name="connsiteX50" fmla="*/ 2556859 w 7476877"/>
              <a:gd name="connsiteY50" fmla="*/ 2254092 h 6858000"/>
              <a:gd name="connsiteX51" fmla="*/ 2617166 w 7476877"/>
              <a:gd name="connsiteY51" fmla="*/ 2147787 h 6858000"/>
              <a:gd name="connsiteX52" fmla="*/ 2615044 w 7476877"/>
              <a:gd name="connsiteY52" fmla="*/ 2146880 h 6858000"/>
              <a:gd name="connsiteX53" fmla="*/ 2508620 w 7476877"/>
              <a:gd name="connsiteY53" fmla="*/ 2037473 h 6858000"/>
              <a:gd name="connsiteX54" fmla="*/ 1699276 w 7476877"/>
              <a:gd name="connsiteY54" fmla="*/ 610749 h 6858000"/>
              <a:gd name="connsiteX55" fmla="*/ 1699276 w 7476877"/>
              <a:gd name="connsiteY55" fmla="*/ 319000 h 6858000"/>
              <a:gd name="connsiteX56" fmla="*/ 1843322 w 7476877"/>
              <a:gd name="connsiteY56" fmla="*/ 6507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7476877" h="6858000">
                <a:moveTo>
                  <a:pt x="637332" y="4332728"/>
                </a:moveTo>
                <a:cubicBezTo>
                  <a:pt x="637332" y="4332728"/>
                  <a:pt x="637332" y="4332728"/>
                  <a:pt x="1576347" y="4332728"/>
                </a:cubicBezTo>
                <a:cubicBezTo>
                  <a:pt x="1635163" y="4332728"/>
                  <a:pt x="1691949" y="4365681"/>
                  <a:pt x="1720345" y="4419228"/>
                </a:cubicBezTo>
                <a:cubicBezTo>
                  <a:pt x="1720345" y="4419228"/>
                  <a:pt x="1720345" y="4419228"/>
                  <a:pt x="2190864" y="5245095"/>
                </a:cubicBezTo>
                <a:cubicBezTo>
                  <a:pt x="2221287" y="5296583"/>
                  <a:pt x="2221287" y="5362488"/>
                  <a:pt x="2190864" y="5413976"/>
                </a:cubicBezTo>
                <a:cubicBezTo>
                  <a:pt x="2190864" y="5413976"/>
                  <a:pt x="2190864" y="5413976"/>
                  <a:pt x="1720345" y="6239844"/>
                </a:cubicBezTo>
                <a:cubicBezTo>
                  <a:pt x="1691949" y="6293391"/>
                  <a:pt x="1635163" y="6326343"/>
                  <a:pt x="1576347" y="6326343"/>
                </a:cubicBezTo>
                <a:cubicBezTo>
                  <a:pt x="1576347" y="6326343"/>
                  <a:pt x="1576347" y="6326343"/>
                  <a:pt x="637332" y="6326343"/>
                </a:cubicBezTo>
                <a:cubicBezTo>
                  <a:pt x="576490" y="6326343"/>
                  <a:pt x="521732" y="6293391"/>
                  <a:pt x="491309" y="6239844"/>
                </a:cubicBezTo>
                <a:cubicBezTo>
                  <a:pt x="491309" y="6239844"/>
                  <a:pt x="491309" y="6239844"/>
                  <a:pt x="22817" y="5413976"/>
                </a:cubicBezTo>
                <a:cubicBezTo>
                  <a:pt x="-7605" y="5362488"/>
                  <a:pt x="-7605" y="5296583"/>
                  <a:pt x="22817" y="5245095"/>
                </a:cubicBezTo>
                <a:cubicBezTo>
                  <a:pt x="22817" y="5245095"/>
                  <a:pt x="22817" y="5245095"/>
                  <a:pt x="491309" y="4419228"/>
                </a:cubicBezTo>
                <a:cubicBezTo>
                  <a:pt x="521732" y="4365681"/>
                  <a:pt x="576490" y="4332728"/>
                  <a:pt x="637332" y="4332728"/>
                </a:cubicBezTo>
                <a:close/>
                <a:moveTo>
                  <a:pt x="3853980" y="0"/>
                </a:moveTo>
                <a:lnTo>
                  <a:pt x="5043644" y="0"/>
                </a:lnTo>
                <a:lnTo>
                  <a:pt x="5083740" y="70378"/>
                </a:lnTo>
                <a:cubicBezTo>
                  <a:pt x="5127533" y="147245"/>
                  <a:pt x="5174639" y="229925"/>
                  <a:pt x="5225307" y="318859"/>
                </a:cubicBezTo>
                <a:cubicBezTo>
                  <a:pt x="5271897" y="397715"/>
                  <a:pt x="5271897" y="498649"/>
                  <a:pt x="5225307" y="577503"/>
                </a:cubicBezTo>
                <a:cubicBezTo>
                  <a:pt x="5225307" y="577503"/>
                  <a:pt x="5225307" y="577503"/>
                  <a:pt x="4504695" y="1842337"/>
                </a:cubicBezTo>
                <a:cubicBezTo>
                  <a:pt x="4461209" y="1924345"/>
                  <a:pt x="4374239" y="1974811"/>
                  <a:pt x="4284162" y="1974811"/>
                </a:cubicBezTo>
                <a:cubicBezTo>
                  <a:pt x="4284162" y="1974811"/>
                  <a:pt x="4284162" y="1974811"/>
                  <a:pt x="2846045" y="1974811"/>
                </a:cubicBezTo>
                <a:cubicBezTo>
                  <a:pt x="2822750" y="1974811"/>
                  <a:pt x="2800035" y="1971656"/>
                  <a:pt x="2778342" y="1965645"/>
                </a:cubicBezTo>
                <a:lnTo>
                  <a:pt x="2731777" y="1945746"/>
                </a:lnTo>
                <a:lnTo>
                  <a:pt x="2760233" y="1895581"/>
                </a:lnTo>
                <a:cubicBezTo>
                  <a:pt x="3017539" y="1441999"/>
                  <a:pt x="3346890" y="861413"/>
                  <a:pt x="3768459" y="118263"/>
                </a:cubicBezTo>
                <a:cubicBezTo>
                  <a:pt x="3784101" y="90729"/>
                  <a:pt x="3801308" y="64519"/>
                  <a:pt x="3819932" y="39732"/>
                </a:cubicBezTo>
                <a:close/>
                <a:moveTo>
                  <a:pt x="1880237" y="0"/>
                </a:moveTo>
                <a:lnTo>
                  <a:pt x="2102124" y="0"/>
                </a:lnTo>
                <a:lnTo>
                  <a:pt x="2086946" y="26756"/>
                </a:lnTo>
                <a:cubicBezTo>
                  <a:pt x="1911773" y="335552"/>
                  <a:pt x="1911773" y="335552"/>
                  <a:pt x="1911773" y="335552"/>
                </a:cubicBezTo>
                <a:cubicBezTo>
                  <a:pt x="1865182" y="414408"/>
                  <a:pt x="1865182" y="515344"/>
                  <a:pt x="1911773" y="594199"/>
                </a:cubicBezTo>
                <a:cubicBezTo>
                  <a:pt x="2629280" y="1859030"/>
                  <a:pt x="2629280" y="1859030"/>
                  <a:pt x="2629280" y="1859030"/>
                </a:cubicBezTo>
                <a:cubicBezTo>
                  <a:pt x="2652576" y="1900035"/>
                  <a:pt x="2685189" y="1933154"/>
                  <a:pt x="2723627" y="1956020"/>
                </a:cubicBezTo>
                <a:lnTo>
                  <a:pt x="2734544" y="1960685"/>
                </a:lnTo>
                <a:lnTo>
                  <a:pt x="2676021" y="2063851"/>
                </a:lnTo>
                <a:lnTo>
                  <a:pt x="2632495" y="2140578"/>
                </a:lnTo>
                <a:lnTo>
                  <a:pt x="2677641" y="2159871"/>
                </a:lnTo>
                <a:cubicBezTo>
                  <a:pt x="2702113" y="2166652"/>
                  <a:pt x="2727732" y="2170210"/>
                  <a:pt x="2754009" y="2170210"/>
                </a:cubicBezTo>
                <a:cubicBezTo>
                  <a:pt x="4376198" y="2170210"/>
                  <a:pt x="4376198" y="2170210"/>
                  <a:pt x="4376198" y="2170210"/>
                </a:cubicBezTo>
                <a:cubicBezTo>
                  <a:pt x="4477805" y="2170210"/>
                  <a:pt x="4575904" y="2113286"/>
                  <a:pt x="4624956" y="2020780"/>
                </a:cubicBezTo>
                <a:cubicBezTo>
                  <a:pt x="5437803" y="594055"/>
                  <a:pt x="5437803" y="594055"/>
                  <a:pt x="5437803" y="594055"/>
                </a:cubicBezTo>
                <a:cubicBezTo>
                  <a:pt x="5490358" y="505109"/>
                  <a:pt x="5490358" y="391256"/>
                  <a:pt x="5437803" y="302307"/>
                </a:cubicBezTo>
                <a:cubicBezTo>
                  <a:pt x="5387000" y="213137"/>
                  <a:pt x="5339373" y="129540"/>
                  <a:pt x="5294722" y="51168"/>
                </a:cubicBezTo>
                <a:lnTo>
                  <a:pt x="5265570" y="0"/>
                </a:lnTo>
                <a:lnTo>
                  <a:pt x="7476877" y="0"/>
                </a:lnTo>
                <a:lnTo>
                  <a:pt x="7476877" y="6858000"/>
                </a:lnTo>
                <a:lnTo>
                  <a:pt x="3343303" y="6858000"/>
                </a:lnTo>
                <a:lnTo>
                  <a:pt x="3297958" y="6778065"/>
                </a:lnTo>
                <a:cubicBezTo>
                  <a:pt x="3015657" y="6280421"/>
                  <a:pt x="2563976" y="5484189"/>
                  <a:pt x="1841286" y="4210218"/>
                </a:cubicBezTo>
                <a:cubicBezTo>
                  <a:pt x="1716144" y="3998418"/>
                  <a:pt x="1716144" y="3727316"/>
                  <a:pt x="1841286" y="3515516"/>
                </a:cubicBezTo>
                <a:cubicBezTo>
                  <a:pt x="1841286" y="3515516"/>
                  <a:pt x="1841286" y="3515516"/>
                  <a:pt x="2556859" y="2254092"/>
                </a:cubicBezTo>
                <a:lnTo>
                  <a:pt x="2617166" y="2147787"/>
                </a:lnTo>
                <a:lnTo>
                  <a:pt x="2615044" y="2146880"/>
                </a:lnTo>
                <a:cubicBezTo>
                  <a:pt x="2571686" y="2121084"/>
                  <a:pt x="2534897" y="2083728"/>
                  <a:pt x="2508620" y="2037473"/>
                </a:cubicBezTo>
                <a:cubicBezTo>
                  <a:pt x="2508620" y="2037473"/>
                  <a:pt x="2508620" y="2037473"/>
                  <a:pt x="1699276" y="610749"/>
                </a:cubicBezTo>
                <a:cubicBezTo>
                  <a:pt x="1646720" y="521803"/>
                  <a:pt x="1646720" y="407950"/>
                  <a:pt x="1699276" y="319000"/>
                </a:cubicBezTo>
                <a:cubicBezTo>
                  <a:pt x="1699276" y="319000"/>
                  <a:pt x="1699276" y="319000"/>
                  <a:pt x="1843322" y="65075"/>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9E28E3B3-0CB2-4964-B367-9424D008F94B}"/>
              </a:ext>
            </a:extLst>
          </p:cNvPr>
          <p:cNvSpPr>
            <a:spLocks noGrp="1"/>
          </p:cNvSpPr>
          <p:nvPr>
            <p:ph type="title"/>
          </p:nvPr>
        </p:nvSpPr>
        <p:spPr>
          <a:xfrm>
            <a:off x="1356919" y="2945524"/>
            <a:ext cx="6014037" cy="2274388"/>
          </a:xfrm>
        </p:spPr>
        <p:txBody>
          <a:bodyPr vert="horz" lIns="91440" tIns="45720" rIns="91440" bIns="45720" rtlCol="0" anchor="t">
            <a:normAutofit/>
          </a:bodyPr>
          <a:lstStyle/>
          <a:p>
            <a:r>
              <a:rPr lang="es-ES" sz="5000" dirty="0"/>
              <a:t>Aplicación </a:t>
            </a:r>
            <a:r>
              <a:rPr lang="en-US" sz="5000" dirty="0"/>
              <a:t>Realtime</a:t>
            </a:r>
            <a:r>
              <a:rPr lang="es-ES" sz="5000" dirty="0"/>
              <a:t> con Socket IO</a:t>
            </a:r>
          </a:p>
        </p:txBody>
      </p:sp>
      <p:sp>
        <p:nvSpPr>
          <p:cNvPr id="3" name="Marcador de texto 2">
            <a:extLst>
              <a:ext uri="{FF2B5EF4-FFF2-40B4-BE49-F238E27FC236}">
                <a16:creationId xmlns:a16="http://schemas.microsoft.com/office/drawing/2014/main" id="{5C1562D2-87FA-42E8-BA27-BD2DFD1928C2}"/>
              </a:ext>
            </a:extLst>
          </p:cNvPr>
          <p:cNvSpPr>
            <a:spLocks noGrp="1"/>
          </p:cNvSpPr>
          <p:nvPr>
            <p:ph type="body" idx="1"/>
          </p:nvPr>
        </p:nvSpPr>
        <p:spPr>
          <a:xfrm>
            <a:off x="1331480" y="1234285"/>
            <a:ext cx="5013661" cy="1683292"/>
          </a:xfrm>
        </p:spPr>
        <p:txBody>
          <a:bodyPr vert="horz" lIns="91440" tIns="45720" rIns="91440" bIns="45720" rtlCol="0" anchor="b">
            <a:normAutofit/>
          </a:bodyPr>
          <a:lstStyle/>
          <a:p>
            <a:r>
              <a:rPr lang="es-ES" dirty="0">
                <a:solidFill>
                  <a:schemeClr val="tx1"/>
                </a:solidFill>
              </a:rPr>
              <a:t>Tema 8</a:t>
            </a:r>
          </a:p>
        </p:txBody>
      </p:sp>
      <p:grpSp>
        <p:nvGrpSpPr>
          <p:cNvPr id="7" name="Group 11">
            <a:extLst>
              <a:ext uri="{FF2B5EF4-FFF2-40B4-BE49-F238E27FC236}">
                <a16:creationId xmlns:a16="http://schemas.microsoft.com/office/drawing/2014/main" id="{64B93721-934F-4F1E-A868-0B2BA110D3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1960" y="561256"/>
            <a:ext cx="1128382" cy="847206"/>
            <a:chOff x="7393391" y="1075612"/>
            <a:chExt cx="1128382" cy="847206"/>
          </a:xfrm>
        </p:grpSpPr>
        <p:sp>
          <p:nvSpPr>
            <p:cNvPr id="9" name="Freeform 5">
              <a:extLst>
                <a:ext uri="{FF2B5EF4-FFF2-40B4-BE49-F238E27FC236}">
                  <a16:creationId xmlns:a16="http://schemas.microsoft.com/office/drawing/2014/main" id="{99494AF8-52DE-4016-B1B9-5D16974BAE2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393391" y="1327438"/>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 name="Freeform 5">
              <a:extLst>
                <a:ext uri="{FF2B5EF4-FFF2-40B4-BE49-F238E27FC236}">
                  <a16:creationId xmlns:a16="http://schemas.microsoft.com/office/drawing/2014/main" id="{C27115E3-8DBD-460F-8EAD-44E12617413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971281" y="1075612"/>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4204755893"/>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55006F82-50D2-401C-BE85-FFEA1C1963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32034F32-09B4-47B4-B550-1F1CE3D53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 name="Group 15">
            <a:extLst>
              <a:ext uri="{FF2B5EF4-FFF2-40B4-BE49-F238E27FC236}">
                <a16:creationId xmlns:a16="http://schemas.microsoft.com/office/drawing/2014/main" id="{F559A513-84FC-4F08-805E-C51CE7F540D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17" name="Oval 16">
              <a:extLst>
                <a:ext uri="{FF2B5EF4-FFF2-40B4-BE49-F238E27FC236}">
                  <a16:creationId xmlns:a16="http://schemas.microsoft.com/office/drawing/2014/main" id="{1E7B3778-847D-49DE-9ED7-3ECD207FE2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a:extLst>
                <a:ext uri="{FF2B5EF4-FFF2-40B4-BE49-F238E27FC236}">
                  <a16:creationId xmlns:a16="http://schemas.microsoft.com/office/drawing/2014/main" id="{BA4973CB-E945-49D8-8629-2564A339A7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3A359CA1-D061-41BA-8920-ED22CB4FC3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67996946-DE01-4AD1-A6A3-9FA06DBAC9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Oval 20">
              <a:extLst>
                <a:ext uri="{FF2B5EF4-FFF2-40B4-BE49-F238E27FC236}">
                  <a16:creationId xmlns:a16="http://schemas.microsoft.com/office/drawing/2014/main" id="{50331899-34B3-4B61-9479-5321983D78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a:extLst>
                <a:ext uri="{FF2B5EF4-FFF2-40B4-BE49-F238E27FC236}">
                  <a16:creationId xmlns:a16="http://schemas.microsoft.com/office/drawing/2014/main" id="{5E8B424E-2AB2-41D8-92DD-A44E6F5E4D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Título 3">
            <a:extLst>
              <a:ext uri="{FF2B5EF4-FFF2-40B4-BE49-F238E27FC236}">
                <a16:creationId xmlns:a16="http://schemas.microsoft.com/office/drawing/2014/main" id="{96E7F32A-C9AD-4F7A-B4E0-8DE80DE464B1}"/>
              </a:ext>
            </a:extLst>
          </p:cNvPr>
          <p:cNvSpPr>
            <a:spLocks noGrp="1"/>
          </p:cNvSpPr>
          <p:nvPr>
            <p:ph type="title"/>
          </p:nvPr>
        </p:nvSpPr>
        <p:spPr>
          <a:xfrm>
            <a:off x="5258846" y="630937"/>
            <a:ext cx="5867716" cy="1751656"/>
          </a:xfrm>
          <a:noFill/>
        </p:spPr>
        <p:txBody>
          <a:bodyPr anchor="b">
            <a:normAutofit/>
          </a:bodyPr>
          <a:lstStyle/>
          <a:p>
            <a:r>
              <a:rPr lang="es-ES" sz="4800" dirty="0">
                <a:solidFill>
                  <a:schemeClr val="bg1"/>
                </a:solidFill>
              </a:rPr>
              <a:t>Web Sockets</a:t>
            </a:r>
          </a:p>
        </p:txBody>
      </p:sp>
      <p:sp>
        <p:nvSpPr>
          <p:cNvPr id="24" name="Rectangle 23">
            <a:extLst>
              <a:ext uri="{FF2B5EF4-FFF2-40B4-BE49-F238E27FC236}">
                <a16:creationId xmlns:a16="http://schemas.microsoft.com/office/drawing/2014/main" id="{4FCECCE4-3046-4A76-B4C0-767A6251C6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6" name="Group 25">
            <a:extLst>
              <a:ext uri="{FF2B5EF4-FFF2-40B4-BE49-F238E27FC236}">
                <a16:creationId xmlns:a16="http://schemas.microsoft.com/office/drawing/2014/main" id="{D6F309B0-04E5-4883-9605-1364452C68C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27" name="Straight Connector 26">
              <a:extLst>
                <a:ext uri="{FF2B5EF4-FFF2-40B4-BE49-F238E27FC236}">
                  <a16:creationId xmlns:a16="http://schemas.microsoft.com/office/drawing/2014/main" id="{E11AE0B5-579B-4455-9159-4E4F0A8CCEE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7D011DD2-D339-42A2-B916-5E9494D4A42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BE43332E-2051-4B76-BC37-83CA62919D8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6B80359C-87A2-4B25-838D-8F833616F63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32" name="Rectangle 31">
            <a:extLst>
              <a:ext uri="{FF2B5EF4-FFF2-40B4-BE49-F238E27FC236}">
                <a16:creationId xmlns:a16="http://schemas.microsoft.com/office/drawing/2014/main" id="{096F20E2-F42F-4B71-8BC5-478533FE16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4" name="Group 33">
            <a:extLst>
              <a:ext uri="{FF2B5EF4-FFF2-40B4-BE49-F238E27FC236}">
                <a16:creationId xmlns:a16="http://schemas.microsoft.com/office/drawing/2014/main" id="{34039184-A11C-46AE-854D-8B229443609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35" name="Straight Connector 34">
              <a:extLst>
                <a:ext uri="{FF2B5EF4-FFF2-40B4-BE49-F238E27FC236}">
                  <a16:creationId xmlns:a16="http://schemas.microsoft.com/office/drawing/2014/main" id="{3D2F1956-BECA-4651-82AD-00D7D7F59DA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A3F1C39C-42B5-430D-84F0-7018DD01CE0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BA7D71D2-799A-4C6D-AD0E-D7BCF15E9F2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5C9B72C0-DA11-4A2F-BADC-5BD946CFD0D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pic>
        <p:nvPicPr>
          <p:cNvPr id="9" name="Graphic 8">
            <a:extLst>
              <a:ext uri="{FF2B5EF4-FFF2-40B4-BE49-F238E27FC236}">
                <a16:creationId xmlns:a16="http://schemas.microsoft.com/office/drawing/2014/main" id="{0068EDC2-BEAE-42A7-BC8A-77F5E42D156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17699" y="1349462"/>
            <a:ext cx="4134103" cy="4134103"/>
          </a:xfrm>
          <a:prstGeom prst="rect">
            <a:avLst/>
          </a:prstGeom>
        </p:spPr>
      </p:pic>
      <p:grpSp>
        <p:nvGrpSpPr>
          <p:cNvPr id="40" name="Group 39">
            <a:extLst>
              <a:ext uri="{FF2B5EF4-FFF2-40B4-BE49-F238E27FC236}">
                <a16:creationId xmlns:a16="http://schemas.microsoft.com/office/drawing/2014/main" id="{2A2A379C-12FD-4404-BDF2-B7EFF0593BC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447041" y="808145"/>
            <a:ext cx="304800" cy="429768"/>
            <a:chOff x="215328" y="-46937"/>
            <a:chExt cx="304800" cy="2773841"/>
          </a:xfrm>
        </p:grpSpPr>
        <p:cxnSp>
          <p:nvCxnSpPr>
            <p:cNvPr id="41" name="Straight Connector 40">
              <a:extLst>
                <a:ext uri="{FF2B5EF4-FFF2-40B4-BE49-F238E27FC236}">
                  <a16:creationId xmlns:a16="http://schemas.microsoft.com/office/drawing/2014/main" id="{BF7C94E4-4224-4270-BF49-210D022810B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5B372932-A744-4DBC-92F9-C390AC5D0D3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077255D0-F5AE-4538-8BA0-27F44A24019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77F9E288-385B-4C5F-BF47-8170ED51E03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5" name="Marcador de contenido 4">
            <a:extLst>
              <a:ext uri="{FF2B5EF4-FFF2-40B4-BE49-F238E27FC236}">
                <a16:creationId xmlns:a16="http://schemas.microsoft.com/office/drawing/2014/main" id="{E93E15B9-DABA-46D6-848D-AD618C622424}"/>
              </a:ext>
            </a:extLst>
          </p:cNvPr>
          <p:cNvSpPr>
            <a:spLocks noGrp="1"/>
          </p:cNvSpPr>
          <p:nvPr>
            <p:ph idx="1"/>
          </p:nvPr>
        </p:nvSpPr>
        <p:spPr>
          <a:xfrm>
            <a:off x="5258846" y="2613719"/>
            <a:ext cx="5867720" cy="3644173"/>
          </a:xfrm>
          <a:noFill/>
        </p:spPr>
        <p:txBody>
          <a:bodyPr anchor="t">
            <a:normAutofit lnSpcReduction="10000"/>
          </a:bodyPr>
          <a:lstStyle/>
          <a:p>
            <a:r>
              <a:rPr lang="en-US" sz="1800" dirty="0">
                <a:solidFill>
                  <a:schemeClr val="bg1"/>
                </a:solidFill>
              </a:rPr>
              <a:t>WebSocket</a:t>
            </a:r>
            <a:r>
              <a:rPr lang="es-ES" sz="1800" dirty="0">
                <a:solidFill>
                  <a:schemeClr val="bg1"/>
                </a:solidFill>
              </a:rPr>
              <a:t> es una tecnología que proporciona un canal de comunicación bidireccional </a:t>
            </a:r>
            <a:r>
              <a:rPr lang="en-US" sz="1800" dirty="0">
                <a:solidFill>
                  <a:schemeClr val="bg1"/>
                </a:solidFill>
              </a:rPr>
              <a:t>y full-duplex </a:t>
            </a:r>
            <a:r>
              <a:rPr lang="es-ES" sz="1800" dirty="0">
                <a:solidFill>
                  <a:schemeClr val="bg1"/>
                </a:solidFill>
              </a:rPr>
              <a:t>sobre un único socket TCP.</a:t>
            </a:r>
          </a:p>
          <a:p>
            <a:r>
              <a:rPr lang="es-ES" sz="1800" dirty="0">
                <a:solidFill>
                  <a:schemeClr val="bg1"/>
                </a:solidFill>
              </a:rPr>
              <a:t>El protocolo </a:t>
            </a:r>
            <a:r>
              <a:rPr lang="en-US" sz="1800" dirty="0">
                <a:solidFill>
                  <a:schemeClr val="bg1"/>
                </a:solidFill>
              </a:rPr>
              <a:t>WebSocket</a:t>
            </a:r>
            <a:r>
              <a:rPr lang="es-ES" sz="1800" dirty="0">
                <a:solidFill>
                  <a:schemeClr val="bg1"/>
                </a:solidFill>
              </a:rPr>
              <a:t> fue normalizado por la IETF como el RFC 6455.</a:t>
            </a:r>
          </a:p>
          <a:p>
            <a:r>
              <a:rPr lang="es-ES" sz="1800" dirty="0">
                <a:solidFill>
                  <a:schemeClr val="bg1"/>
                </a:solidFill>
              </a:rPr>
              <a:t>Está diseñada para ser implementada en navegadores y servidores web, pero puede utilizarse por cualquier aplicación cliente/servidor. </a:t>
            </a:r>
          </a:p>
          <a:p>
            <a:r>
              <a:rPr lang="es-ES" sz="1800" dirty="0">
                <a:solidFill>
                  <a:schemeClr val="bg1"/>
                </a:solidFill>
              </a:rPr>
              <a:t> La API de </a:t>
            </a:r>
            <a:r>
              <a:rPr lang="en-US" sz="1800" dirty="0">
                <a:solidFill>
                  <a:schemeClr val="bg1"/>
                </a:solidFill>
              </a:rPr>
              <a:t>WebSocket</a:t>
            </a:r>
            <a:r>
              <a:rPr lang="es-ES" sz="1800" dirty="0">
                <a:solidFill>
                  <a:schemeClr val="bg1"/>
                </a:solidFill>
              </a:rPr>
              <a:t> fue incluida por el W3C entre las que fueron normalizadas entorno a las especificaciones de HTML5</a:t>
            </a:r>
          </a:p>
          <a:p>
            <a:r>
              <a:rPr lang="es-ES" sz="1800" dirty="0">
                <a:solidFill>
                  <a:schemeClr val="bg1"/>
                </a:solidFill>
              </a:rPr>
              <a:t>Una de las implementaciones cliente-servidor del protocolo mas conocidas es </a:t>
            </a:r>
            <a:r>
              <a:rPr lang="bin-NG" sz="1800" dirty="0">
                <a:solidFill>
                  <a:schemeClr val="bg1"/>
                </a:solidFill>
              </a:rPr>
              <a:t>socket.io</a:t>
            </a:r>
          </a:p>
        </p:txBody>
      </p:sp>
    </p:spTree>
    <p:extLst>
      <p:ext uri="{BB962C8B-B14F-4D97-AF65-F5344CB8AC3E}">
        <p14:creationId xmlns:p14="http://schemas.microsoft.com/office/powerpoint/2010/main" val="564478037"/>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 name="Rectangle 11">
            <a:extLst>
              <a:ext uri="{FF2B5EF4-FFF2-40B4-BE49-F238E27FC236}">
                <a16:creationId xmlns:a16="http://schemas.microsoft.com/office/drawing/2014/main" id="{67009BBA-DC62-4808-B0A8-DC86986B76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pic>
        <p:nvPicPr>
          <p:cNvPr id="7" name="Marcador de contenido 6">
            <a:extLst>
              <a:ext uri="{FF2B5EF4-FFF2-40B4-BE49-F238E27FC236}">
                <a16:creationId xmlns:a16="http://schemas.microsoft.com/office/drawing/2014/main" id="{2C681458-0D37-4B7E-A49D-4850F843EA55}"/>
              </a:ext>
            </a:extLst>
          </p:cNvPr>
          <p:cNvPicPr>
            <a:picLocks noGrp="1" noChangeAspect="1"/>
          </p:cNvPicPr>
          <p:nvPr>
            <p:ph idx="1"/>
          </p:nvPr>
        </p:nvPicPr>
        <p:blipFill rotWithShape="1">
          <a:blip r:embed="rId2"/>
          <a:srcRect l="29602" r="20148"/>
          <a:stretch/>
        </p:blipFill>
        <p:spPr>
          <a:xfrm>
            <a:off x="643467" y="680402"/>
            <a:ext cx="5334930" cy="5334930"/>
          </a:xfrm>
          <a:custGeom>
            <a:avLst/>
            <a:gdLst/>
            <a:ahLst/>
            <a:cxnLst/>
            <a:rect l="l" t="t" r="r" b="b"/>
            <a:pathLst>
              <a:path w="2232338" h="2232338">
                <a:moveTo>
                  <a:pt x="1116169" y="0"/>
                </a:moveTo>
                <a:cubicBezTo>
                  <a:pt x="1732612" y="0"/>
                  <a:pt x="2232338" y="499726"/>
                  <a:pt x="2232338" y="1116169"/>
                </a:cubicBezTo>
                <a:cubicBezTo>
                  <a:pt x="2232338" y="1732612"/>
                  <a:pt x="1732612" y="2232338"/>
                  <a:pt x="1116169" y="2232338"/>
                </a:cubicBezTo>
                <a:cubicBezTo>
                  <a:pt x="499726" y="2232338"/>
                  <a:pt x="0" y="1732612"/>
                  <a:pt x="0" y="1116169"/>
                </a:cubicBezTo>
                <a:cubicBezTo>
                  <a:pt x="0" y="499726"/>
                  <a:pt x="499726" y="0"/>
                  <a:pt x="1116169" y="0"/>
                </a:cubicBezTo>
                <a:close/>
              </a:path>
            </a:pathLst>
          </a:custGeom>
        </p:spPr>
      </p:pic>
      <p:sp>
        <p:nvSpPr>
          <p:cNvPr id="42" name="Arc 13">
            <a:extLst>
              <a:ext uri="{FF2B5EF4-FFF2-40B4-BE49-F238E27FC236}">
                <a16:creationId xmlns:a16="http://schemas.microsoft.com/office/drawing/2014/main" id="{3F9BDB9F-8714-4605-B1BF-670E949600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57504">
            <a:off x="8488250" y="695616"/>
            <a:ext cx="2987899" cy="2987899"/>
          </a:xfrm>
          <a:prstGeom prst="arc">
            <a:avLst>
              <a:gd name="adj1" fmla="val 16200000"/>
              <a:gd name="adj2" fmla="val 2188646"/>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4" name="Título 3">
            <a:extLst>
              <a:ext uri="{FF2B5EF4-FFF2-40B4-BE49-F238E27FC236}">
                <a16:creationId xmlns:a16="http://schemas.microsoft.com/office/drawing/2014/main" id="{D3654D7E-EC9D-472F-849E-462FBB17FF42}"/>
              </a:ext>
            </a:extLst>
          </p:cNvPr>
          <p:cNvSpPr>
            <a:spLocks noGrp="1"/>
          </p:cNvSpPr>
          <p:nvPr>
            <p:ph type="title"/>
          </p:nvPr>
        </p:nvSpPr>
        <p:spPr>
          <a:xfrm>
            <a:off x="6621863" y="643468"/>
            <a:ext cx="4926669" cy="3433088"/>
          </a:xfrm>
        </p:spPr>
        <p:txBody>
          <a:bodyPr vert="horz" lIns="91440" tIns="45720" rIns="91440" bIns="45720" rtlCol="0" anchor="b">
            <a:normAutofit/>
          </a:bodyPr>
          <a:lstStyle/>
          <a:p>
            <a:pPr algn="ctr"/>
            <a:r>
              <a:rPr lang="en-US" sz="6000" dirty="0">
                <a:solidFill>
                  <a:srgbClr val="FFFFFF"/>
                </a:solidFill>
              </a:rPr>
              <a:t>Socket.IO</a:t>
            </a:r>
          </a:p>
        </p:txBody>
      </p:sp>
      <p:sp>
        <p:nvSpPr>
          <p:cNvPr id="43" name="Oval 15">
            <a:extLst>
              <a:ext uri="{FF2B5EF4-FFF2-40B4-BE49-F238E27FC236}">
                <a16:creationId xmlns:a16="http://schemas.microsoft.com/office/drawing/2014/main" id="{CB339924-0C86-4476-A81F-37DCF289E1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7267" y="4948670"/>
            <a:ext cx="846442" cy="82348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8" name="Rectángulo 7">
            <a:extLst>
              <a:ext uri="{FF2B5EF4-FFF2-40B4-BE49-F238E27FC236}">
                <a16:creationId xmlns:a16="http://schemas.microsoft.com/office/drawing/2014/main" id="{F357F733-2DE8-419B-B129-9E33663D1E00}"/>
              </a:ext>
            </a:extLst>
          </p:cNvPr>
          <p:cNvSpPr/>
          <p:nvPr/>
        </p:nvSpPr>
        <p:spPr>
          <a:xfrm>
            <a:off x="7993719" y="4205926"/>
            <a:ext cx="1822550" cy="369332"/>
          </a:xfrm>
          <a:prstGeom prst="rect">
            <a:avLst/>
          </a:prstGeom>
        </p:spPr>
        <p:txBody>
          <a:bodyPr wrap="none">
            <a:spAutoFit/>
          </a:bodyPr>
          <a:lstStyle/>
          <a:p>
            <a:r>
              <a:rPr lang="es-ES" dirty="0">
                <a:hlinkClick r:id="rId3"/>
              </a:rPr>
              <a:t>https://socket.io/</a:t>
            </a:r>
            <a:endParaRPr lang="es-ES" dirty="0"/>
          </a:p>
        </p:txBody>
      </p:sp>
      <p:sp>
        <p:nvSpPr>
          <p:cNvPr id="9" name="CuadroTexto 8">
            <a:extLst>
              <a:ext uri="{FF2B5EF4-FFF2-40B4-BE49-F238E27FC236}">
                <a16:creationId xmlns:a16="http://schemas.microsoft.com/office/drawing/2014/main" id="{46BF4BE9-2EB0-47C4-8A57-EB066E14F2C9}"/>
              </a:ext>
            </a:extLst>
          </p:cNvPr>
          <p:cNvSpPr txBox="1"/>
          <p:nvPr/>
        </p:nvSpPr>
        <p:spPr>
          <a:xfrm>
            <a:off x="7965839" y="4948670"/>
            <a:ext cx="2100640" cy="369332"/>
          </a:xfrm>
          <a:prstGeom prst="rect">
            <a:avLst/>
          </a:prstGeom>
        </p:spPr>
        <p:style>
          <a:lnRef idx="0">
            <a:schemeClr val="dk1"/>
          </a:lnRef>
          <a:fillRef idx="3">
            <a:schemeClr val="dk1"/>
          </a:fillRef>
          <a:effectRef idx="3">
            <a:schemeClr val="dk1"/>
          </a:effectRef>
          <a:fontRef idx="minor">
            <a:schemeClr val="lt1"/>
          </a:fontRef>
        </p:style>
        <p:txBody>
          <a:bodyPr wrap="none" rtlCol="0">
            <a:spAutoFit/>
          </a:bodyPr>
          <a:lstStyle/>
          <a:p>
            <a:r>
              <a:rPr lang="en-US" dirty="0"/>
              <a:t>npm install socket.io</a:t>
            </a:r>
          </a:p>
        </p:txBody>
      </p:sp>
    </p:spTree>
    <p:extLst>
      <p:ext uri="{BB962C8B-B14F-4D97-AF65-F5344CB8AC3E}">
        <p14:creationId xmlns:p14="http://schemas.microsoft.com/office/powerpoint/2010/main" val="3537009728"/>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5" name="Freeform: Shape 14">
            <a:extLst>
              <a:ext uri="{FF2B5EF4-FFF2-40B4-BE49-F238E27FC236}">
                <a16:creationId xmlns:a16="http://schemas.microsoft.com/office/drawing/2014/main" id="{CB5DFCDA-694D-4637-8E9B-0385751943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0" y="0"/>
            <a:ext cx="9952075" cy="6858000"/>
          </a:xfrm>
          <a:custGeom>
            <a:avLst/>
            <a:gdLst>
              <a:gd name="connsiteX0" fmla="*/ 9952075 w 9952075"/>
              <a:gd name="connsiteY0" fmla="*/ 6858000 h 6858000"/>
              <a:gd name="connsiteX1" fmla="*/ 108694 w 9952075"/>
              <a:gd name="connsiteY1" fmla="*/ 6858000 h 6858000"/>
              <a:gd name="connsiteX2" fmla="*/ 79127 w 9952075"/>
              <a:gd name="connsiteY2" fmla="*/ 6681235 h 6858000"/>
              <a:gd name="connsiteX3" fmla="*/ 0 w 9952075"/>
              <a:gd name="connsiteY3" fmla="*/ 5565888 h 6858000"/>
              <a:gd name="connsiteX4" fmla="*/ 2190696 w 9952075"/>
              <a:gd name="connsiteY4" fmla="*/ 145339 h 6858000"/>
              <a:gd name="connsiteX5" fmla="*/ 2339431 w 9952075"/>
              <a:gd name="connsiteY5" fmla="*/ 0 h 6858000"/>
              <a:gd name="connsiteX6" fmla="*/ 9952075 w 9952075"/>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52075" h="6858000">
                <a:moveTo>
                  <a:pt x="9952075"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9952075"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Freeform: Shape 16">
            <a:extLst>
              <a:ext uri="{FF2B5EF4-FFF2-40B4-BE49-F238E27FC236}">
                <a16:creationId xmlns:a16="http://schemas.microsoft.com/office/drawing/2014/main" id="{E4DB276E-BFF1-43F5-AB90-7ABA4B9A91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0" y="0"/>
            <a:ext cx="9652017" cy="6858000"/>
          </a:xfrm>
          <a:custGeom>
            <a:avLst/>
            <a:gdLst>
              <a:gd name="connsiteX0" fmla="*/ 9652017 w 9652017"/>
              <a:gd name="connsiteY0" fmla="*/ 6858000 h 6858000"/>
              <a:gd name="connsiteX1" fmla="*/ 112827 w 9652017"/>
              <a:gd name="connsiteY1" fmla="*/ 6858000 h 6858000"/>
              <a:gd name="connsiteX2" fmla="*/ 76084 w 9652017"/>
              <a:gd name="connsiteY2" fmla="*/ 6638337 h 6858000"/>
              <a:gd name="connsiteX3" fmla="*/ 0 w 9652017"/>
              <a:gd name="connsiteY3" fmla="*/ 5565888 h 6858000"/>
              <a:gd name="connsiteX4" fmla="*/ 2157501 w 9652017"/>
              <a:gd name="connsiteY4" fmla="*/ 301488 h 6858000"/>
              <a:gd name="connsiteX5" fmla="*/ 2472310 w 9652017"/>
              <a:gd name="connsiteY5" fmla="*/ 0 h 6858000"/>
              <a:gd name="connsiteX6" fmla="*/ 9652017 w 9652017"/>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652017" h="6858000">
                <a:moveTo>
                  <a:pt x="9652017" y="6858000"/>
                </a:moveTo>
                <a:lnTo>
                  <a:pt x="112827" y="6858000"/>
                </a:lnTo>
                <a:lnTo>
                  <a:pt x="76084" y="6638337"/>
                </a:lnTo>
                <a:cubicBezTo>
                  <a:pt x="25944" y="6288079"/>
                  <a:pt x="0" y="5930014"/>
                  <a:pt x="0" y="5565888"/>
                </a:cubicBezTo>
                <a:cubicBezTo>
                  <a:pt x="0" y="3514654"/>
                  <a:pt x="823309" y="1655711"/>
                  <a:pt x="2157501" y="301488"/>
                </a:cubicBezTo>
                <a:lnTo>
                  <a:pt x="2472310" y="0"/>
                </a:lnTo>
                <a:lnTo>
                  <a:pt x="9652017" y="0"/>
                </a:lnTo>
                <a:close/>
              </a:path>
            </a:pathLst>
          </a:custGeom>
          <a:solidFill>
            <a:schemeClr val="bg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ítulo 1">
            <a:extLst>
              <a:ext uri="{FF2B5EF4-FFF2-40B4-BE49-F238E27FC236}">
                <a16:creationId xmlns:a16="http://schemas.microsoft.com/office/drawing/2014/main" id="{62F96E24-2093-4739-9BF1-D7948958DA83}"/>
              </a:ext>
            </a:extLst>
          </p:cNvPr>
          <p:cNvSpPr>
            <a:spLocks noGrp="1"/>
          </p:cNvSpPr>
          <p:nvPr>
            <p:ph type="title"/>
          </p:nvPr>
        </p:nvSpPr>
        <p:spPr>
          <a:xfrm>
            <a:off x="838200" y="365126"/>
            <a:ext cx="7757694" cy="1288238"/>
          </a:xfrm>
        </p:spPr>
        <p:txBody>
          <a:bodyPr anchor="b">
            <a:normAutofit/>
          </a:bodyPr>
          <a:lstStyle/>
          <a:p>
            <a:r>
              <a:rPr lang="es-ES" dirty="0"/>
              <a:t>Modelo cliente / servidor</a:t>
            </a:r>
          </a:p>
        </p:txBody>
      </p:sp>
      <p:sp>
        <p:nvSpPr>
          <p:cNvPr id="3" name="Marcador de contenido 2">
            <a:extLst>
              <a:ext uri="{FF2B5EF4-FFF2-40B4-BE49-F238E27FC236}">
                <a16:creationId xmlns:a16="http://schemas.microsoft.com/office/drawing/2014/main" id="{5BBA6278-3EE0-4EC2-9845-3668E02865BC}"/>
              </a:ext>
            </a:extLst>
          </p:cNvPr>
          <p:cNvSpPr>
            <a:spLocks noGrp="1"/>
          </p:cNvSpPr>
          <p:nvPr>
            <p:ph idx="1"/>
          </p:nvPr>
        </p:nvSpPr>
        <p:spPr>
          <a:xfrm>
            <a:off x="838198" y="1956390"/>
            <a:ext cx="7322290" cy="3907465"/>
          </a:xfrm>
        </p:spPr>
        <p:txBody>
          <a:bodyPr anchor="t">
            <a:normAutofit/>
          </a:bodyPr>
          <a:lstStyle/>
          <a:p>
            <a:pPr marL="457200" lvl="1" indent="0">
              <a:buNone/>
            </a:pPr>
            <a:endParaRPr lang="es-ES" dirty="0"/>
          </a:p>
          <a:p>
            <a:pPr marL="457200" lvl="1" indent="0">
              <a:buNone/>
            </a:pPr>
            <a:r>
              <a:rPr lang="es-ES" dirty="0"/>
              <a:t>La librería Socket.io se compone de dos partes </a:t>
            </a:r>
          </a:p>
          <a:p>
            <a:pPr marL="457200" lvl="1" indent="0">
              <a:buNone/>
            </a:pPr>
            <a:endParaRPr lang="es-ES" dirty="0"/>
          </a:p>
          <a:p>
            <a:pPr lvl="1"/>
            <a:r>
              <a:rPr lang="es-ES" dirty="0"/>
              <a:t>La implementación de Socket IO en el servidor. Depende del módulo http y opcionalmente de </a:t>
            </a:r>
            <a:r>
              <a:rPr lang="en-US" dirty="0"/>
              <a:t>express</a:t>
            </a:r>
            <a:r>
              <a:rPr lang="es-ES" dirty="0"/>
              <a:t> </a:t>
            </a:r>
          </a:p>
          <a:p>
            <a:pPr lvl="1"/>
            <a:r>
              <a:rPr lang="es-ES" dirty="0"/>
              <a:t>La librería que se carga en el navegador y permite el uso de Socket IO en la aplicación</a:t>
            </a:r>
          </a:p>
          <a:p>
            <a:endParaRPr lang="es-ES" sz="2400" dirty="0"/>
          </a:p>
        </p:txBody>
      </p:sp>
    </p:spTree>
    <p:extLst>
      <p:ext uri="{BB962C8B-B14F-4D97-AF65-F5344CB8AC3E}">
        <p14:creationId xmlns:p14="http://schemas.microsoft.com/office/powerpoint/2010/main" val="3689944473"/>
      </p:ext>
    </p:extLst>
  </p:cSld>
  <p:clrMapOvr>
    <a:overrideClrMapping bg1="dk1" tx1="lt1" bg2="dk2" tx2="lt2" accent1="accent1" accent2="accent2" accent3="accent3" accent4="accent4" accent5="accent5" accent6="accent6" hlink="hlink" folHlink="folHlink"/>
  </p:clrMapOvr>
</p:sld>
</file>

<file path=ppt/slides/slide159.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8" name="Freeform: Shape 7">
            <a:extLst>
              <a:ext uri="{FF2B5EF4-FFF2-40B4-BE49-F238E27FC236}">
                <a16:creationId xmlns:a16="http://schemas.microsoft.com/office/drawing/2014/main" id="{AD8BD7AA-000F-4149-9FF6-E8DB2DE6F1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9792587" cy="6858000"/>
          </a:xfrm>
          <a:custGeom>
            <a:avLst/>
            <a:gdLst>
              <a:gd name="connsiteX0" fmla="*/ 9792587 w 9792587"/>
              <a:gd name="connsiteY0" fmla="*/ 0 h 6858000"/>
              <a:gd name="connsiteX1" fmla="*/ 2339431 w 9792587"/>
              <a:gd name="connsiteY1" fmla="*/ 0 h 6858000"/>
              <a:gd name="connsiteX2" fmla="*/ 2190696 w 9792587"/>
              <a:gd name="connsiteY2" fmla="*/ 145339 h 6858000"/>
              <a:gd name="connsiteX3" fmla="*/ 0 w 9792587"/>
              <a:gd name="connsiteY3" fmla="*/ 5565888 h 6858000"/>
              <a:gd name="connsiteX4" fmla="*/ 79127 w 9792587"/>
              <a:gd name="connsiteY4" fmla="*/ 6681235 h 6858000"/>
              <a:gd name="connsiteX5" fmla="*/ 108694 w 9792587"/>
              <a:gd name="connsiteY5" fmla="*/ 6858000 h 6858000"/>
              <a:gd name="connsiteX6" fmla="*/ 9792587 w 97925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792587" h="6858000">
                <a:moveTo>
                  <a:pt x="9792587" y="0"/>
                </a:moveTo>
                <a:lnTo>
                  <a:pt x="2339431" y="0"/>
                </a:lnTo>
                <a:lnTo>
                  <a:pt x="2190696" y="145339"/>
                </a:lnTo>
                <a:cubicBezTo>
                  <a:pt x="834428" y="1548908"/>
                  <a:pt x="0" y="3459953"/>
                  <a:pt x="0" y="5565888"/>
                </a:cubicBezTo>
                <a:cubicBezTo>
                  <a:pt x="0" y="5944579"/>
                  <a:pt x="26981" y="6316967"/>
                  <a:pt x="79127" y="6681235"/>
                </a:cubicBezTo>
                <a:lnTo>
                  <a:pt x="108694" y="6858000"/>
                </a:lnTo>
                <a:lnTo>
                  <a:pt x="9792587" y="685800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Freeform: Shape 9">
            <a:extLst>
              <a:ext uri="{FF2B5EF4-FFF2-40B4-BE49-F238E27FC236}">
                <a16:creationId xmlns:a16="http://schemas.microsoft.com/office/drawing/2014/main" id="{54A4A823-72DC-4BA8-8157-D36A8939A2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9492529" cy="6858000"/>
          </a:xfrm>
          <a:custGeom>
            <a:avLst/>
            <a:gdLst>
              <a:gd name="connsiteX0" fmla="*/ 9492529 w 9492529"/>
              <a:gd name="connsiteY0" fmla="*/ 0 h 6858000"/>
              <a:gd name="connsiteX1" fmla="*/ 2472310 w 9492529"/>
              <a:gd name="connsiteY1" fmla="*/ 0 h 6858000"/>
              <a:gd name="connsiteX2" fmla="*/ 2157501 w 9492529"/>
              <a:gd name="connsiteY2" fmla="*/ 301488 h 6858000"/>
              <a:gd name="connsiteX3" fmla="*/ 0 w 9492529"/>
              <a:gd name="connsiteY3" fmla="*/ 5565888 h 6858000"/>
              <a:gd name="connsiteX4" fmla="*/ 76084 w 9492529"/>
              <a:gd name="connsiteY4" fmla="*/ 6638337 h 6858000"/>
              <a:gd name="connsiteX5" fmla="*/ 112827 w 9492529"/>
              <a:gd name="connsiteY5" fmla="*/ 6858000 h 6858000"/>
              <a:gd name="connsiteX6" fmla="*/ 9492529 w 9492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92529" h="6858000">
                <a:moveTo>
                  <a:pt x="9492529" y="0"/>
                </a:moveTo>
                <a:lnTo>
                  <a:pt x="2472310" y="0"/>
                </a:lnTo>
                <a:lnTo>
                  <a:pt x="2157501" y="301488"/>
                </a:lnTo>
                <a:cubicBezTo>
                  <a:pt x="823309" y="1655711"/>
                  <a:pt x="0" y="3514654"/>
                  <a:pt x="0" y="5565888"/>
                </a:cubicBezTo>
                <a:cubicBezTo>
                  <a:pt x="0" y="5930014"/>
                  <a:pt x="25944" y="6288079"/>
                  <a:pt x="76084" y="6638337"/>
                </a:cubicBezTo>
                <a:lnTo>
                  <a:pt x="112827" y="6858000"/>
                </a:lnTo>
                <a:lnTo>
                  <a:pt x="9492529" y="6858000"/>
                </a:lnTo>
                <a:close/>
              </a:path>
            </a:pathLst>
          </a:custGeom>
          <a:solidFill>
            <a:schemeClr val="bg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ítulo 1">
            <a:extLst>
              <a:ext uri="{FF2B5EF4-FFF2-40B4-BE49-F238E27FC236}">
                <a16:creationId xmlns:a16="http://schemas.microsoft.com/office/drawing/2014/main" id="{62F96E24-2093-4739-9BF1-D7948958DA83}"/>
              </a:ext>
            </a:extLst>
          </p:cNvPr>
          <p:cNvSpPr>
            <a:spLocks noGrp="1"/>
          </p:cNvSpPr>
          <p:nvPr>
            <p:ph type="title"/>
          </p:nvPr>
        </p:nvSpPr>
        <p:spPr>
          <a:xfrm>
            <a:off x="946339" y="440942"/>
            <a:ext cx="7165235" cy="1288238"/>
          </a:xfrm>
        </p:spPr>
        <p:txBody>
          <a:bodyPr anchor="ctr">
            <a:normAutofit/>
          </a:bodyPr>
          <a:lstStyle/>
          <a:p>
            <a:r>
              <a:rPr lang="es-ES" dirty="0"/>
              <a:t>Socket IO en el servidor</a:t>
            </a:r>
          </a:p>
        </p:txBody>
      </p:sp>
      <p:sp>
        <p:nvSpPr>
          <p:cNvPr id="3" name="Marcador de contenido 2">
            <a:extLst>
              <a:ext uri="{FF2B5EF4-FFF2-40B4-BE49-F238E27FC236}">
                <a16:creationId xmlns:a16="http://schemas.microsoft.com/office/drawing/2014/main" id="{5BBA6278-3EE0-4EC2-9845-3668E02865BC}"/>
              </a:ext>
            </a:extLst>
          </p:cNvPr>
          <p:cNvSpPr>
            <a:spLocks noGrp="1"/>
          </p:cNvSpPr>
          <p:nvPr>
            <p:ph idx="1"/>
          </p:nvPr>
        </p:nvSpPr>
        <p:spPr>
          <a:xfrm>
            <a:off x="654642" y="1909530"/>
            <a:ext cx="8987916" cy="4379758"/>
          </a:xfrm>
        </p:spPr>
        <p:txBody>
          <a:bodyPr anchor="t">
            <a:noAutofit/>
          </a:bodyPr>
          <a:lstStyle/>
          <a:p>
            <a:pPr lvl="1"/>
            <a:r>
              <a:rPr lang="es-ES" sz="1600" dirty="0"/>
              <a:t>Se instancian los objetos correspondientes a los módulos http y </a:t>
            </a:r>
            <a:r>
              <a:rPr lang="en-US" sz="1600" dirty="0"/>
              <a:t>express</a:t>
            </a:r>
            <a:r>
              <a:rPr lang="es-ES" sz="1600" dirty="0"/>
              <a:t> </a:t>
            </a:r>
          </a:p>
          <a:p>
            <a:pPr marL="914400" lvl="2" indent="0">
              <a:buNone/>
            </a:pPr>
            <a:r>
              <a:rPr lang="bin-NG" sz="1600" dirty="0"/>
              <a:t>const express =  require('express')</a:t>
            </a:r>
          </a:p>
          <a:p>
            <a:pPr marL="914400" lvl="2" indent="0">
              <a:buNone/>
            </a:pPr>
            <a:r>
              <a:rPr lang="bin-NG" sz="1600" dirty="0"/>
              <a:t>const app = express()</a:t>
            </a:r>
          </a:p>
          <a:p>
            <a:pPr marL="914400" lvl="2" indent="0">
              <a:buNone/>
            </a:pPr>
            <a:r>
              <a:rPr lang="bin-NG" sz="1600" dirty="0"/>
              <a:t>const server = require('http').Server(app)</a:t>
            </a:r>
          </a:p>
          <a:p>
            <a:pPr lvl="1"/>
            <a:r>
              <a:rPr lang="es-ES" sz="1800" dirty="0"/>
              <a:t>Se Instancia el módulo socket.io y se ejecuta con el objeto http como parámetro </a:t>
            </a:r>
          </a:p>
          <a:p>
            <a:pPr marL="914400" lvl="2" indent="0">
              <a:buNone/>
            </a:pPr>
            <a:r>
              <a:rPr lang="bin-NG" sz="1600" b="1" dirty="0"/>
              <a:t>const io </a:t>
            </a:r>
            <a:r>
              <a:rPr lang="bin-NG" sz="1600" dirty="0"/>
              <a:t>= require('socket.io')(server)</a:t>
            </a:r>
            <a:endParaRPr lang="es-ES" sz="1600" dirty="0"/>
          </a:p>
          <a:p>
            <a:pPr lvl="1"/>
            <a:r>
              <a:rPr lang="es-ES" sz="1800" dirty="0"/>
              <a:t>Se define la respuesta al evento “</a:t>
            </a:r>
            <a:r>
              <a:rPr lang="en-US" sz="1800" dirty="0"/>
              <a:t>connection</a:t>
            </a:r>
            <a:r>
              <a:rPr lang="es-ES" sz="1800" dirty="0"/>
              <a:t>”, con una función manejadora</a:t>
            </a:r>
            <a:br>
              <a:rPr lang="es-ES" sz="1800" dirty="0"/>
            </a:br>
            <a:r>
              <a:rPr lang="es-ES" sz="1800" dirty="0"/>
              <a:t>que recibirá como parámetro un objeto socket, capaz a su vez de emitir eventos</a:t>
            </a:r>
            <a:endParaRPr lang="bin-NG" sz="1800" dirty="0"/>
          </a:p>
          <a:p>
            <a:pPr marL="914400" lvl="2" indent="0">
              <a:buNone/>
            </a:pPr>
            <a:r>
              <a:rPr lang="bin-NG" sz="1600" b="1" dirty="0"/>
              <a:t>io.on</a:t>
            </a:r>
            <a:r>
              <a:rPr lang="bin-NG" sz="1600" dirty="0"/>
              <a:t>('conection', (</a:t>
            </a:r>
            <a:r>
              <a:rPr lang="bin-NG" sz="1600" b="1" dirty="0"/>
              <a:t>socket</a:t>
            </a:r>
            <a:r>
              <a:rPr lang="bin-NG" sz="1600" dirty="0"/>
              <a:t>) =&gt; {</a:t>
            </a:r>
          </a:p>
          <a:p>
            <a:pPr marL="914400" lvl="2" indent="0">
              <a:buNone/>
            </a:pPr>
            <a:r>
              <a:rPr lang="bin-NG" sz="1600" dirty="0"/>
              <a:t>    console.log('user')</a:t>
            </a:r>
          </a:p>
          <a:p>
            <a:pPr marL="914400" lvl="2" indent="0">
              <a:buNone/>
            </a:pPr>
            <a:r>
              <a:rPr lang="bin-NG" sz="1600" dirty="0"/>
              <a:t>    </a:t>
            </a:r>
            <a:r>
              <a:rPr lang="bin-NG" sz="1600" b="1" dirty="0"/>
              <a:t>socket.emit</a:t>
            </a:r>
            <a:r>
              <a:rPr lang="bin-NG" sz="1600" dirty="0"/>
              <a:t>('message' {server: 'Binvenido'})</a:t>
            </a:r>
          </a:p>
          <a:p>
            <a:pPr marL="914400" lvl="2" indent="0">
              <a:buNone/>
            </a:pPr>
            <a:r>
              <a:rPr lang="bin-NG" sz="1600" dirty="0"/>
              <a:t>   </a:t>
            </a:r>
            <a:r>
              <a:rPr lang="bin-NG" sz="1600" b="1" dirty="0"/>
              <a:t> socket.on</a:t>
            </a:r>
            <a:r>
              <a:rPr lang="bin-NG" sz="1600" dirty="0"/>
              <a:t>('another event', data =&gt; {</a:t>
            </a:r>
          </a:p>
          <a:p>
            <a:pPr marL="914400" lvl="2" indent="0">
              <a:buNone/>
            </a:pPr>
            <a:r>
              <a:rPr lang="bin-NG" sz="1600" dirty="0"/>
              <a:t>        console.log(data)</a:t>
            </a:r>
          </a:p>
          <a:p>
            <a:pPr marL="914400" lvl="2" indent="0">
              <a:buNone/>
            </a:pPr>
            <a:r>
              <a:rPr lang="bin-NG" sz="1600" dirty="0"/>
              <a:t>    })</a:t>
            </a:r>
          </a:p>
          <a:p>
            <a:pPr marL="914400" lvl="2" indent="0">
              <a:buNone/>
            </a:pPr>
            <a:r>
              <a:rPr lang="bin-NG" sz="1600" dirty="0"/>
              <a:t>})</a:t>
            </a:r>
          </a:p>
          <a:p>
            <a:endParaRPr lang="es-ES" sz="1600" dirty="0"/>
          </a:p>
        </p:txBody>
      </p:sp>
    </p:spTree>
    <p:extLst>
      <p:ext uri="{BB962C8B-B14F-4D97-AF65-F5344CB8AC3E}">
        <p14:creationId xmlns:p14="http://schemas.microsoft.com/office/powerpoint/2010/main" val="2912609942"/>
      </p:ext>
    </p:extLst>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 name="Rectangle 7">
            <a:extLst>
              <a:ext uri="{FF2B5EF4-FFF2-40B4-BE49-F238E27FC236}">
                <a16:creationId xmlns:a16="http://schemas.microsoft.com/office/drawing/2014/main" id="{16F9E488-0718-4E1E-9D12-26779F6062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 name="Freeform: Shape 9">
            <a:extLst>
              <a:ext uri="{FF2B5EF4-FFF2-40B4-BE49-F238E27FC236}">
                <a16:creationId xmlns:a16="http://schemas.microsoft.com/office/drawing/2014/main" id="{D20AEB5B-DFC7-42B4-9FAA-6B95E01D0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15124" y="0"/>
            <a:ext cx="7476877" cy="6858000"/>
          </a:xfrm>
          <a:custGeom>
            <a:avLst/>
            <a:gdLst>
              <a:gd name="connsiteX0" fmla="*/ 637332 w 7476877"/>
              <a:gd name="connsiteY0" fmla="*/ 4332728 h 6858000"/>
              <a:gd name="connsiteX1" fmla="*/ 1576347 w 7476877"/>
              <a:gd name="connsiteY1" fmla="*/ 4332728 h 6858000"/>
              <a:gd name="connsiteX2" fmla="*/ 1720345 w 7476877"/>
              <a:gd name="connsiteY2" fmla="*/ 4419228 h 6858000"/>
              <a:gd name="connsiteX3" fmla="*/ 2190864 w 7476877"/>
              <a:gd name="connsiteY3" fmla="*/ 5245095 h 6858000"/>
              <a:gd name="connsiteX4" fmla="*/ 2190864 w 7476877"/>
              <a:gd name="connsiteY4" fmla="*/ 5413976 h 6858000"/>
              <a:gd name="connsiteX5" fmla="*/ 1720345 w 7476877"/>
              <a:gd name="connsiteY5" fmla="*/ 6239844 h 6858000"/>
              <a:gd name="connsiteX6" fmla="*/ 1576347 w 7476877"/>
              <a:gd name="connsiteY6" fmla="*/ 6326343 h 6858000"/>
              <a:gd name="connsiteX7" fmla="*/ 637332 w 7476877"/>
              <a:gd name="connsiteY7" fmla="*/ 6326343 h 6858000"/>
              <a:gd name="connsiteX8" fmla="*/ 491309 w 7476877"/>
              <a:gd name="connsiteY8" fmla="*/ 6239844 h 6858000"/>
              <a:gd name="connsiteX9" fmla="*/ 22817 w 7476877"/>
              <a:gd name="connsiteY9" fmla="*/ 5413976 h 6858000"/>
              <a:gd name="connsiteX10" fmla="*/ 22817 w 7476877"/>
              <a:gd name="connsiteY10" fmla="*/ 5245095 h 6858000"/>
              <a:gd name="connsiteX11" fmla="*/ 491309 w 7476877"/>
              <a:gd name="connsiteY11" fmla="*/ 4419228 h 6858000"/>
              <a:gd name="connsiteX12" fmla="*/ 637332 w 7476877"/>
              <a:gd name="connsiteY12" fmla="*/ 4332728 h 6858000"/>
              <a:gd name="connsiteX13" fmla="*/ 3853980 w 7476877"/>
              <a:gd name="connsiteY13" fmla="*/ 0 h 6858000"/>
              <a:gd name="connsiteX14" fmla="*/ 5043644 w 7476877"/>
              <a:gd name="connsiteY14" fmla="*/ 0 h 6858000"/>
              <a:gd name="connsiteX15" fmla="*/ 5083740 w 7476877"/>
              <a:gd name="connsiteY15" fmla="*/ 70378 h 6858000"/>
              <a:gd name="connsiteX16" fmla="*/ 5225307 w 7476877"/>
              <a:gd name="connsiteY16" fmla="*/ 318859 h 6858000"/>
              <a:gd name="connsiteX17" fmla="*/ 5225307 w 7476877"/>
              <a:gd name="connsiteY17" fmla="*/ 577503 h 6858000"/>
              <a:gd name="connsiteX18" fmla="*/ 4504695 w 7476877"/>
              <a:gd name="connsiteY18" fmla="*/ 1842337 h 6858000"/>
              <a:gd name="connsiteX19" fmla="*/ 4284162 w 7476877"/>
              <a:gd name="connsiteY19" fmla="*/ 1974811 h 6858000"/>
              <a:gd name="connsiteX20" fmla="*/ 2846045 w 7476877"/>
              <a:gd name="connsiteY20" fmla="*/ 1974811 h 6858000"/>
              <a:gd name="connsiteX21" fmla="*/ 2778342 w 7476877"/>
              <a:gd name="connsiteY21" fmla="*/ 1965645 h 6858000"/>
              <a:gd name="connsiteX22" fmla="*/ 2731777 w 7476877"/>
              <a:gd name="connsiteY22" fmla="*/ 1945746 h 6858000"/>
              <a:gd name="connsiteX23" fmla="*/ 2760233 w 7476877"/>
              <a:gd name="connsiteY23" fmla="*/ 1895581 h 6858000"/>
              <a:gd name="connsiteX24" fmla="*/ 3768459 w 7476877"/>
              <a:gd name="connsiteY24" fmla="*/ 118263 h 6858000"/>
              <a:gd name="connsiteX25" fmla="*/ 3819932 w 7476877"/>
              <a:gd name="connsiteY25" fmla="*/ 39732 h 6858000"/>
              <a:gd name="connsiteX26" fmla="*/ 1880237 w 7476877"/>
              <a:gd name="connsiteY26" fmla="*/ 0 h 6858000"/>
              <a:gd name="connsiteX27" fmla="*/ 2102124 w 7476877"/>
              <a:gd name="connsiteY27" fmla="*/ 0 h 6858000"/>
              <a:gd name="connsiteX28" fmla="*/ 2086946 w 7476877"/>
              <a:gd name="connsiteY28" fmla="*/ 26756 h 6858000"/>
              <a:gd name="connsiteX29" fmla="*/ 1911773 w 7476877"/>
              <a:gd name="connsiteY29" fmla="*/ 335552 h 6858000"/>
              <a:gd name="connsiteX30" fmla="*/ 1911773 w 7476877"/>
              <a:gd name="connsiteY30" fmla="*/ 594199 h 6858000"/>
              <a:gd name="connsiteX31" fmla="*/ 2629280 w 7476877"/>
              <a:gd name="connsiteY31" fmla="*/ 1859030 h 6858000"/>
              <a:gd name="connsiteX32" fmla="*/ 2723627 w 7476877"/>
              <a:gd name="connsiteY32" fmla="*/ 1956020 h 6858000"/>
              <a:gd name="connsiteX33" fmla="*/ 2734544 w 7476877"/>
              <a:gd name="connsiteY33" fmla="*/ 1960685 h 6858000"/>
              <a:gd name="connsiteX34" fmla="*/ 2676021 w 7476877"/>
              <a:gd name="connsiteY34" fmla="*/ 2063851 h 6858000"/>
              <a:gd name="connsiteX35" fmla="*/ 2632495 w 7476877"/>
              <a:gd name="connsiteY35" fmla="*/ 2140578 h 6858000"/>
              <a:gd name="connsiteX36" fmla="*/ 2677641 w 7476877"/>
              <a:gd name="connsiteY36" fmla="*/ 2159871 h 6858000"/>
              <a:gd name="connsiteX37" fmla="*/ 2754009 w 7476877"/>
              <a:gd name="connsiteY37" fmla="*/ 2170210 h 6858000"/>
              <a:gd name="connsiteX38" fmla="*/ 4376198 w 7476877"/>
              <a:gd name="connsiteY38" fmla="*/ 2170210 h 6858000"/>
              <a:gd name="connsiteX39" fmla="*/ 4624956 w 7476877"/>
              <a:gd name="connsiteY39" fmla="*/ 2020780 h 6858000"/>
              <a:gd name="connsiteX40" fmla="*/ 5437803 w 7476877"/>
              <a:gd name="connsiteY40" fmla="*/ 594055 h 6858000"/>
              <a:gd name="connsiteX41" fmla="*/ 5437803 w 7476877"/>
              <a:gd name="connsiteY41" fmla="*/ 302307 h 6858000"/>
              <a:gd name="connsiteX42" fmla="*/ 5294722 w 7476877"/>
              <a:gd name="connsiteY42" fmla="*/ 51168 h 6858000"/>
              <a:gd name="connsiteX43" fmla="*/ 5265570 w 7476877"/>
              <a:gd name="connsiteY43" fmla="*/ 0 h 6858000"/>
              <a:gd name="connsiteX44" fmla="*/ 7476877 w 7476877"/>
              <a:gd name="connsiteY44" fmla="*/ 0 h 6858000"/>
              <a:gd name="connsiteX45" fmla="*/ 7476877 w 7476877"/>
              <a:gd name="connsiteY45" fmla="*/ 6858000 h 6858000"/>
              <a:gd name="connsiteX46" fmla="*/ 3343303 w 7476877"/>
              <a:gd name="connsiteY46" fmla="*/ 6858000 h 6858000"/>
              <a:gd name="connsiteX47" fmla="*/ 3297958 w 7476877"/>
              <a:gd name="connsiteY47" fmla="*/ 6778065 h 6858000"/>
              <a:gd name="connsiteX48" fmla="*/ 1841286 w 7476877"/>
              <a:gd name="connsiteY48" fmla="*/ 4210218 h 6858000"/>
              <a:gd name="connsiteX49" fmla="*/ 1841286 w 7476877"/>
              <a:gd name="connsiteY49" fmla="*/ 3515516 h 6858000"/>
              <a:gd name="connsiteX50" fmla="*/ 2556859 w 7476877"/>
              <a:gd name="connsiteY50" fmla="*/ 2254092 h 6858000"/>
              <a:gd name="connsiteX51" fmla="*/ 2617166 w 7476877"/>
              <a:gd name="connsiteY51" fmla="*/ 2147787 h 6858000"/>
              <a:gd name="connsiteX52" fmla="*/ 2615044 w 7476877"/>
              <a:gd name="connsiteY52" fmla="*/ 2146880 h 6858000"/>
              <a:gd name="connsiteX53" fmla="*/ 2508620 w 7476877"/>
              <a:gd name="connsiteY53" fmla="*/ 2037473 h 6858000"/>
              <a:gd name="connsiteX54" fmla="*/ 1699276 w 7476877"/>
              <a:gd name="connsiteY54" fmla="*/ 610749 h 6858000"/>
              <a:gd name="connsiteX55" fmla="*/ 1699276 w 7476877"/>
              <a:gd name="connsiteY55" fmla="*/ 319000 h 6858000"/>
              <a:gd name="connsiteX56" fmla="*/ 1843322 w 7476877"/>
              <a:gd name="connsiteY56" fmla="*/ 6507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7476877" h="6858000">
                <a:moveTo>
                  <a:pt x="637332" y="4332728"/>
                </a:moveTo>
                <a:cubicBezTo>
                  <a:pt x="637332" y="4332728"/>
                  <a:pt x="637332" y="4332728"/>
                  <a:pt x="1576347" y="4332728"/>
                </a:cubicBezTo>
                <a:cubicBezTo>
                  <a:pt x="1635163" y="4332728"/>
                  <a:pt x="1691949" y="4365681"/>
                  <a:pt x="1720345" y="4419228"/>
                </a:cubicBezTo>
                <a:cubicBezTo>
                  <a:pt x="1720345" y="4419228"/>
                  <a:pt x="1720345" y="4419228"/>
                  <a:pt x="2190864" y="5245095"/>
                </a:cubicBezTo>
                <a:cubicBezTo>
                  <a:pt x="2221287" y="5296583"/>
                  <a:pt x="2221287" y="5362488"/>
                  <a:pt x="2190864" y="5413976"/>
                </a:cubicBezTo>
                <a:cubicBezTo>
                  <a:pt x="2190864" y="5413976"/>
                  <a:pt x="2190864" y="5413976"/>
                  <a:pt x="1720345" y="6239844"/>
                </a:cubicBezTo>
                <a:cubicBezTo>
                  <a:pt x="1691949" y="6293391"/>
                  <a:pt x="1635163" y="6326343"/>
                  <a:pt x="1576347" y="6326343"/>
                </a:cubicBezTo>
                <a:cubicBezTo>
                  <a:pt x="1576347" y="6326343"/>
                  <a:pt x="1576347" y="6326343"/>
                  <a:pt x="637332" y="6326343"/>
                </a:cubicBezTo>
                <a:cubicBezTo>
                  <a:pt x="576490" y="6326343"/>
                  <a:pt x="521732" y="6293391"/>
                  <a:pt x="491309" y="6239844"/>
                </a:cubicBezTo>
                <a:cubicBezTo>
                  <a:pt x="491309" y="6239844"/>
                  <a:pt x="491309" y="6239844"/>
                  <a:pt x="22817" y="5413976"/>
                </a:cubicBezTo>
                <a:cubicBezTo>
                  <a:pt x="-7605" y="5362488"/>
                  <a:pt x="-7605" y="5296583"/>
                  <a:pt x="22817" y="5245095"/>
                </a:cubicBezTo>
                <a:cubicBezTo>
                  <a:pt x="22817" y="5245095"/>
                  <a:pt x="22817" y="5245095"/>
                  <a:pt x="491309" y="4419228"/>
                </a:cubicBezTo>
                <a:cubicBezTo>
                  <a:pt x="521732" y="4365681"/>
                  <a:pt x="576490" y="4332728"/>
                  <a:pt x="637332" y="4332728"/>
                </a:cubicBezTo>
                <a:close/>
                <a:moveTo>
                  <a:pt x="3853980" y="0"/>
                </a:moveTo>
                <a:lnTo>
                  <a:pt x="5043644" y="0"/>
                </a:lnTo>
                <a:lnTo>
                  <a:pt x="5083740" y="70378"/>
                </a:lnTo>
                <a:cubicBezTo>
                  <a:pt x="5127533" y="147245"/>
                  <a:pt x="5174639" y="229925"/>
                  <a:pt x="5225307" y="318859"/>
                </a:cubicBezTo>
                <a:cubicBezTo>
                  <a:pt x="5271897" y="397715"/>
                  <a:pt x="5271897" y="498649"/>
                  <a:pt x="5225307" y="577503"/>
                </a:cubicBezTo>
                <a:cubicBezTo>
                  <a:pt x="5225307" y="577503"/>
                  <a:pt x="5225307" y="577503"/>
                  <a:pt x="4504695" y="1842337"/>
                </a:cubicBezTo>
                <a:cubicBezTo>
                  <a:pt x="4461209" y="1924345"/>
                  <a:pt x="4374239" y="1974811"/>
                  <a:pt x="4284162" y="1974811"/>
                </a:cubicBezTo>
                <a:cubicBezTo>
                  <a:pt x="4284162" y="1974811"/>
                  <a:pt x="4284162" y="1974811"/>
                  <a:pt x="2846045" y="1974811"/>
                </a:cubicBezTo>
                <a:cubicBezTo>
                  <a:pt x="2822750" y="1974811"/>
                  <a:pt x="2800035" y="1971656"/>
                  <a:pt x="2778342" y="1965645"/>
                </a:cubicBezTo>
                <a:lnTo>
                  <a:pt x="2731777" y="1945746"/>
                </a:lnTo>
                <a:lnTo>
                  <a:pt x="2760233" y="1895581"/>
                </a:lnTo>
                <a:cubicBezTo>
                  <a:pt x="3017539" y="1441999"/>
                  <a:pt x="3346890" y="861413"/>
                  <a:pt x="3768459" y="118263"/>
                </a:cubicBezTo>
                <a:cubicBezTo>
                  <a:pt x="3784101" y="90729"/>
                  <a:pt x="3801308" y="64519"/>
                  <a:pt x="3819932" y="39732"/>
                </a:cubicBezTo>
                <a:close/>
                <a:moveTo>
                  <a:pt x="1880237" y="0"/>
                </a:moveTo>
                <a:lnTo>
                  <a:pt x="2102124" y="0"/>
                </a:lnTo>
                <a:lnTo>
                  <a:pt x="2086946" y="26756"/>
                </a:lnTo>
                <a:cubicBezTo>
                  <a:pt x="1911773" y="335552"/>
                  <a:pt x="1911773" y="335552"/>
                  <a:pt x="1911773" y="335552"/>
                </a:cubicBezTo>
                <a:cubicBezTo>
                  <a:pt x="1865182" y="414408"/>
                  <a:pt x="1865182" y="515344"/>
                  <a:pt x="1911773" y="594199"/>
                </a:cubicBezTo>
                <a:cubicBezTo>
                  <a:pt x="2629280" y="1859030"/>
                  <a:pt x="2629280" y="1859030"/>
                  <a:pt x="2629280" y="1859030"/>
                </a:cubicBezTo>
                <a:cubicBezTo>
                  <a:pt x="2652576" y="1900035"/>
                  <a:pt x="2685189" y="1933154"/>
                  <a:pt x="2723627" y="1956020"/>
                </a:cubicBezTo>
                <a:lnTo>
                  <a:pt x="2734544" y="1960685"/>
                </a:lnTo>
                <a:lnTo>
                  <a:pt x="2676021" y="2063851"/>
                </a:lnTo>
                <a:lnTo>
                  <a:pt x="2632495" y="2140578"/>
                </a:lnTo>
                <a:lnTo>
                  <a:pt x="2677641" y="2159871"/>
                </a:lnTo>
                <a:cubicBezTo>
                  <a:pt x="2702113" y="2166652"/>
                  <a:pt x="2727732" y="2170210"/>
                  <a:pt x="2754009" y="2170210"/>
                </a:cubicBezTo>
                <a:cubicBezTo>
                  <a:pt x="4376198" y="2170210"/>
                  <a:pt x="4376198" y="2170210"/>
                  <a:pt x="4376198" y="2170210"/>
                </a:cubicBezTo>
                <a:cubicBezTo>
                  <a:pt x="4477805" y="2170210"/>
                  <a:pt x="4575904" y="2113286"/>
                  <a:pt x="4624956" y="2020780"/>
                </a:cubicBezTo>
                <a:cubicBezTo>
                  <a:pt x="5437803" y="594055"/>
                  <a:pt x="5437803" y="594055"/>
                  <a:pt x="5437803" y="594055"/>
                </a:cubicBezTo>
                <a:cubicBezTo>
                  <a:pt x="5490358" y="505109"/>
                  <a:pt x="5490358" y="391256"/>
                  <a:pt x="5437803" y="302307"/>
                </a:cubicBezTo>
                <a:cubicBezTo>
                  <a:pt x="5387000" y="213137"/>
                  <a:pt x="5339373" y="129540"/>
                  <a:pt x="5294722" y="51168"/>
                </a:cubicBezTo>
                <a:lnTo>
                  <a:pt x="5265570" y="0"/>
                </a:lnTo>
                <a:lnTo>
                  <a:pt x="7476877" y="0"/>
                </a:lnTo>
                <a:lnTo>
                  <a:pt x="7476877" y="6858000"/>
                </a:lnTo>
                <a:lnTo>
                  <a:pt x="3343303" y="6858000"/>
                </a:lnTo>
                <a:lnTo>
                  <a:pt x="3297958" y="6778065"/>
                </a:lnTo>
                <a:cubicBezTo>
                  <a:pt x="3015657" y="6280421"/>
                  <a:pt x="2563976" y="5484189"/>
                  <a:pt x="1841286" y="4210218"/>
                </a:cubicBezTo>
                <a:cubicBezTo>
                  <a:pt x="1716144" y="3998418"/>
                  <a:pt x="1716144" y="3727316"/>
                  <a:pt x="1841286" y="3515516"/>
                </a:cubicBezTo>
                <a:cubicBezTo>
                  <a:pt x="1841286" y="3515516"/>
                  <a:pt x="1841286" y="3515516"/>
                  <a:pt x="2556859" y="2254092"/>
                </a:cubicBezTo>
                <a:lnTo>
                  <a:pt x="2617166" y="2147787"/>
                </a:lnTo>
                <a:lnTo>
                  <a:pt x="2615044" y="2146880"/>
                </a:lnTo>
                <a:cubicBezTo>
                  <a:pt x="2571686" y="2121084"/>
                  <a:pt x="2534897" y="2083728"/>
                  <a:pt x="2508620" y="2037473"/>
                </a:cubicBezTo>
                <a:cubicBezTo>
                  <a:pt x="2508620" y="2037473"/>
                  <a:pt x="2508620" y="2037473"/>
                  <a:pt x="1699276" y="610749"/>
                </a:cubicBezTo>
                <a:cubicBezTo>
                  <a:pt x="1646720" y="521803"/>
                  <a:pt x="1646720" y="407950"/>
                  <a:pt x="1699276" y="319000"/>
                </a:cubicBezTo>
                <a:cubicBezTo>
                  <a:pt x="1699276" y="319000"/>
                  <a:pt x="1699276" y="319000"/>
                  <a:pt x="1843322" y="65075"/>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9E28E3B3-0CB2-4964-B367-9424D008F94B}"/>
              </a:ext>
            </a:extLst>
          </p:cNvPr>
          <p:cNvSpPr>
            <a:spLocks noGrp="1"/>
          </p:cNvSpPr>
          <p:nvPr>
            <p:ph type="title"/>
          </p:nvPr>
        </p:nvSpPr>
        <p:spPr>
          <a:xfrm>
            <a:off x="1356919" y="2945524"/>
            <a:ext cx="6457183" cy="2274388"/>
          </a:xfrm>
        </p:spPr>
        <p:txBody>
          <a:bodyPr vert="horz" lIns="91440" tIns="45720" rIns="91440" bIns="45720" rtlCol="0" anchor="t">
            <a:normAutofit/>
          </a:bodyPr>
          <a:lstStyle/>
          <a:p>
            <a:r>
              <a:rPr lang="es-ES" sz="5000" dirty="0"/>
              <a:t>Preparación del</a:t>
            </a:r>
            <a:br>
              <a:rPr lang="es-ES" sz="5000" dirty="0"/>
            </a:br>
            <a:r>
              <a:rPr lang="es-ES" sz="5000" dirty="0"/>
              <a:t>Entorno de Desarrollo</a:t>
            </a:r>
            <a:endParaRPr lang="en-US" sz="5000" kern="1200" dirty="0">
              <a:solidFill>
                <a:schemeClr val="tx1"/>
              </a:solidFill>
              <a:latin typeface="+mj-lt"/>
              <a:ea typeface="+mj-ea"/>
              <a:cs typeface="+mj-cs"/>
            </a:endParaRPr>
          </a:p>
        </p:txBody>
      </p:sp>
      <p:sp>
        <p:nvSpPr>
          <p:cNvPr id="3" name="Marcador de texto 2">
            <a:extLst>
              <a:ext uri="{FF2B5EF4-FFF2-40B4-BE49-F238E27FC236}">
                <a16:creationId xmlns:a16="http://schemas.microsoft.com/office/drawing/2014/main" id="{5C1562D2-87FA-42E8-BA27-BD2DFD1928C2}"/>
              </a:ext>
            </a:extLst>
          </p:cNvPr>
          <p:cNvSpPr>
            <a:spLocks noGrp="1"/>
          </p:cNvSpPr>
          <p:nvPr>
            <p:ph type="body" idx="1"/>
          </p:nvPr>
        </p:nvSpPr>
        <p:spPr>
          <a:xfrm>
            <a:off x="1331480" y="1234285"/>
            <a:ext cx="5013661" cy="1683292"/>
          </a:xfrm>
        </p:spPr>
        <p:txBody>
          <a:bodyPr vert="horz" lIns="91440" tIns="45720" rIns="91440" bIns="45720" rtlCol="0" anchor="b">
            <a:normAutofit/>
          </a:bodyPr>
          <a:lstStyle/>
          <a:p>
            <a:r>
              <a:rPr lang="es-ES" dirty="0">
                <a:solidFill>
                  <a:schemeClr val="tx1"/>
                </a:solidFill>
              </a:rPr>
              <a:t>Tema 2</a:t>
            </a:r>
          </a:p>
        </p:txBody>
      </p:sp>
      <p:grpSp>
        <p:nvGrpSpPr>
          <p:cNvPr id="7" name="Group 11">
            <a:extLst>
              <a:ext uri="{FF2B5EF4-FFF2-40B4-BE49-F238E27FC236}">
                <a16:creationId xmlns:a16="http://schemas.microsoft.com/office/drawing/2014/main" id="{64B93721-934F-4F1E-A868-0B2BA110D3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1960" y="561256"/>
            <a:ext cx="1128382" cy="847206"/>
            <a:chOff x="7393391" y="1075612"/>
            <a:chExt cx="1128382" cy="847206"/>
          </a:xfrm>
        </p:grpSpPr>
        <p:sp>
          <p:nvSpPr>
            <p:cNvPr id="9" name="Freeform 5">
              <a:extLst>
                <a:ext uri="{FF2B5EF4-FFF2-40B4-BE49-F238E27FC236}">
                  <a16:creationId xmlns:a16="http://schemas.microsoft.com/office/drawing/2014/main" id="{99494AF8-52DE-4016-B1B9-5D16974BAE2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393391" y="1327438"/>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 name="Freeform 5">
              <a:extLst>
                <a:ext uri="{FF2B5EF4-FFF2-40B4-BE49-F238E27FC236}">
                  <a16:creationId xmlns:a16="http://schemas.microsoft.com/office/drawing/2014/main" id="{C27115E3-8DBD-460F-8EAD-44E12617413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971281" y="1075612"/>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3807093466"/>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CB5DFCDA-694D-4637-8E9B-0385751943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0" y="0"/>
            <a:ext cx="9952075" cy="6858000"/>
          </a:xfrm>
          <a:custGeom>
            <a:avLst/>
            <a:gdLst>
              <a:gd name="connsiteX0" fmla="*/ 9952075 w 9952075"/>
              <a:gd name="connsiteY0" fmla="*/ 6858000 h 6858000"/>
              <a:gd name="connsiteX1" fmla="*/ 108694 w 9952075"/>
              <a:gd name="connsiteY1" fmla="*/ 6858000 h 6858000"/>
              <a:gd name="connsiteX2" fmla="*/ 79127 w 9952075"/>
              <a:gd name="connsiteY2" fmla="*/ 6681235 h 6858000"/>
              <a:gd name="connsiteX3" fmla="*/ 0 w 9952075"/>
              <a:gd name="connsiteY3" fmla="*/ 5565888 h 6858000"/>
              <a:gd name="connsiteX4" fmla="*/ 2190696 w 9952075"/>
              <a:gd name="connsiteY4" fmla="*/ 145339 h 6858000"/>
              <a:gd name="connsiteX5" fmla="*/ 2339431 w 9952075"/>
              <a:gd name="connsiteY5" fmla="*/ 0 h 6858000"/>
              <a:gd name="connsiteX6" fmla="*/ 9952075 w 9952075"/>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52075" h="6858000">
                <a:moveTo>
                  <a:pt x="9952075"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9952075"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0" name="Freeform: Shape 9">
            <a:extLst>
              <a:ext uri="{FF2B5EF4-FFF2-40B4-BE49-F238E27FC236}">
                <a16:creationId xmlns:a16="http://schemas.microsoft.com/office/drawing/2014/main" id="{E4DB276E-BFF1-43F5-AB90-7ABA4B9A91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0" y="0"/>
            <a:ext cx="9652017" cy="6858000"/>
          </a:xfrm>
          <a:custGeom>
            <a:avLst/>
            <a:gdLst>
              <a:gd name="connsiteX0" fmla="*/ 9652017 w 9652017"/>
              <a:gd name="connsiteY0" fmla="*/ 6858000 h 6858000"/>
              <a:gd name="connsiteX1" fmla="*/ 112827 w 9652017"/>
              <a:gd name="connsiteY1" fmla="*/ 6858000 h 6858000"/>
              <a:gd name="connsiteX2" fmla="*/ 76084 w 9652017"/>
              <a:gd name="connsiteY2" fmla="*/ 6638337 h 6858000"/>
              <a:gd name="connsiteX3" fmla="*/ 0 w 9652017"/>
              <a:gd name="connsiteY3" fmla="*/ 5565888 h 6858000"/>
              <a:gd name="connsiteX4" fmla="*/ 2157501 w 9652017"/>
              <a:gd name="connsiteY4" fmla="*/ 301488 h 6858000"/>
              <a:gd name="connsiteX5" fmla="*/ 2472310 w 9652017"/>
              <a:gd name="connsiteY5" fmla="*/ 0 h 6858000"/>
              <a:gd name="connsiteX6" fmla="*/ 9652017 w 9652017"/>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652017" h="6858000">
                <a:moveTo>
                  <a:pt x="9652017" y="6858000"/>
                </a:moveTo>
                <a:lnTo>
                  <a:pt x="112827" y="6858000"/>
                </a:lnTo>
                <a:lnTo>
                  <a:pt x="76084" y="6638337"/>
                </a:lnTo>
                <a:cubicBezTo>
                  <a:pt x="25944" y="6288079"/>
                  <a:pt x="0" y="5930014"/>
                  <a:pt x="0" y="5565888"/>
                </a:cubicBezTo>
                <a:cubicBezTo>
                  <a:pt x="0" y="3514654"/>
                  <a:pt x="823309" y="1655711"/>
                  <a:pt x="2157501" y="301488"/>
                </a:cubicBezTo>
                <a:lnTo>
                  <a:pt x="2472310" y="0"/>
                </a:lnTo>
                <a:lnTo>
                  <a:pt x="9652017" y="0"/>
                </a:lnTo>
                <a:close/>
              </a:path>
            </a:pathLst>
          </a:custGeom>
          <a:solidFill>
            <a:schemeClr val="bg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ítulo 1">
            <a:extLst>
              <a:ext uri="{FF2B5EF4-FFF2-40B4-BE49-F238E27FC236}">
                <a16:creationId xmlns:a16="http://schemas.microsoft.com/office/drawing/2014/main" id="{35B29F15-8DCF-40E2-9CE7-C4058606568F}"/>
              </a:ext>
            </a:extLst>
          </p:cNvPr>
          <p:cNvSpPr>
            <a:spLocks noGrp="1"/>
          </p:cNvSpPr>
          <p:nvPr>
            <p:ph type="title"/>
          </p:nvPr>
        </p:nvSpPr>
        <p:spPr>
          <a:xfrm>
            <a:off x="838200" y="365126"/>
            <a:ext cx="7757694" cy="1288238"/>
          </a:xfrm>
        </p:spPr>
        <p:txBody>
          <a:bodyPr anchor="b">
            <a:normAutofit/>
          </a:bodyPr>
          <a:lstStyle/>
          <a:p>
            <a:r>
              <a:rPr lang="es-ES" dirty="0"/>
              <a:t>Socket IO en el cliente</a:t>
            </a:r>
          </a:p>
        </p:txBody>
      </p:sp>
      <p:sp>
        <p:nvSpPr>
          <p:cNvPr id="3" name="Marcador de contenido 2">
            <a:extLst>
              <a:ext uri="{FF2B5EF4-FFF2-40B4-BE49-F238E27FC236}">
                <a16:creationId xmlns:a16="http://schemas.microsoft.com/office/drawing/2014/main" id="{668A9C38-86BB-47A4-BC0C-4EA39C1B177A}"/>
              </a:ext>
            </a:extLst>
          </p:cNvPr>
          <p:cNvSpPr>
            <a:spLocks noGrp="1"/>
          </p:cNvSpPr>
          <p:nvPr>
            <p:ph idx="1"/>
          </p:nvPr>
        </p:nvSpPr>
        <p:spPr>
          <a:xfrm>
            <a:off x="838198" y="1956390"/>
            <a:ext cx="7322290" cy="3907465"/>
          </a:xfrm>
        </p:spPr>
        <p:txBody>
          <a:bodyPr anchor="t">
            <a:normAutofit/>
          </a:bodyPr>
          <a:lstStyle/>
          <a:p>
            <a:r>
              <a:rPr lang="es-ES" sz="2200" dirty="0"/>
              <a:t>El HTML incluye una referencia (script) al código de Socket.io</a:t>
            </a:r>
            <a:br>
              <a:rPr lang="es-ES" sz="2200" dirty="0"/>
            </a:br>
            <a:r>
              <a:rPr lang="es-ES" sz="2200" dirty="0"/>
              <a:t> </a:t>
            </a:r>
            <a:r>
              <a:rPr lang="bin-NG" sz="2200" dirty="0"/>
              <a:t>&lt;script src="/socket.io/socket.io.js"&gt;&lt;/script&gt;</a:t>
            </a:r>
          </a:p>
          <a:p>
            <a:r>
              <a:rPr lang="es-ES" sz="2200" dirty="0"/>
              <a:t>o a su versión “local” qué puede encontrarse en</a:t>
            </a:r>
            <a:br>
              <a:rPr lang="es-ES" sz="2200" dirty="0"/>
            </a:br>
            <a:r>
              <a:rPr lang="bin-NG" sz="2200" dirty="0"/>
              <a:t>node_modules/socket.io-client/dist/socket.io.js</a:t>
            </a:r>
            <a:r>
              <a:rPr lang="es-ES" sz="2200" dirty="0"/>
              <a:t>.</a:t>
            </a:r>
          </a:p>
          <a:p>
            <a:r>
              <a:rPr lang="es-ES" sz="2200" dirty="0"/>
              <a:t>En cualquier caso se expone una variable global </a:t>
            </a:r>
            <a:r>
              <a:rPr lang="bin-NG" sz="2200" dirty="0"/>
              <a:t>io</a:t>
            </a:r>
            <a:r>
              <a:rPr lang="es-ES" sz="2200" dirty="0"/>
              <a:t> que permite instanciar un socket conectado a un determinado servidor, por defecto el mismo en el que se aloja el índex.html</a:t>
            </a:r>
          </a:p>
          <a:p>
            <a:r>
              <a:rPr lang="es-ES" sz="2200" dirty="0"/>
              <a:t>Este socket escucha y emite eventos para comunicarse con el servidor</a:t>
            </a:r>
          </a:p>
        </p:txBody>
      </p:sp>
    </p:spTree>
    <p:extLst>
      <p:ext uri="{BB962C8B-B14F-4D97-AF65-F5344CB8AC3E}">
        <p14:creationId xmlns:p14="http://schemas.microsoft.com/office/powerpoint/2010/main" val="595612111"/>
      </p:ext>
    </p:extLst>
  </p:cSld>
  <p:clrMapOvr>
    <a:overrideClrMapping bg1="dk1" tx1="lt1" bg2="dk2" tx2="lt2" accent1="accent1" accent2="accent2" accent3="accent3" accent4="accent4" accent5="accent5" accent6="accent6" hlink="hlink" folHlink="folHlink"/>
  </p:clrMapOvr>
</p:sld>
</file>

<file path=ppt/slides/slide1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8">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448055"/>
            <a:ext cx="3414370" cy="3801257"/>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73B0E13C-CAAB-43B5-97F1-B9727B6DFE53}"/>
              </a:ext>
            </a:extLst>
          </p:cNvPr>
          <p:cNvSpPr>
            <a:spLocks noGrp="1"/>
          </p:cNvSpPr>
          <p:nvPr>
            <p:ph type="title"/>
          </p:nvPr>
        </p:nvSpPr>
        <p:spPr>
          <a:xfrm>
            <a:off x="777240" y="731519"/>
            <a:ext cx="2845191" cy="3237579"/>
          </a:xfrm>
        </p:spPr>
        <p:txBody>
          <a:bodyPr vert="horz" lIns="91440" tIns="45720" rIns="91440" bIns="45720" rtlCol="0" anchor="ctr">
            <a:normAutofit/>
          </a:bodyPr>
          <a:lstStyle/>
          <a:p>
            <a:r>
              <a:rPr lang="es-ES" sz="3800" dirty="0">
                <a:solidFill>
                  <a:srgbClr val="FFFFFF"/>
                </a:solidFill>
              </a:rPr>
              <a:t>Servidor de un chat básico.</a:t>
            </a:r>
          </a:p>
        </p:txBody>
      </p:sp>
      <p:sp>
        <p:nvSpPr>
          <p:cNvPr id="15" name="Rectangle 10">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19227"/>
            <a:ext cx="3414369" cy="1979852"/>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4603" y="448055"/>
            <a:ext cx="7688475" cy="5952745"/>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 name="Marcador de texto 3">
            <a:extLst>
              <a:ext uri="{FF2B5EF4-FFF2-40B4-BE49-F238E27FC236}">
                <a16:creationId xmlns:a16="http://schemas.microsoft.com/office/drawing/2014/main" id="{31FE89B4-71B7-4B9D-A056-930FE853E585}"/>
              </a:ext>
            </a:extLst>
          </p:cNvPr>
          <p:cNvSpPr>
            <a:spLocks noGrp="1"/>
          </p:cNvSpPr>
          <p:nvPr>
            <p:ph type="body" sz="half" idx="2"/>
          </p:nvPr>
        </p:nvSpPr>
        <p:spPr>
          <a:xfrm>
            <a:off x="4379709" y="686863"/>
            <a:ext cx="7037591" cy="5323644"/>
          </a:xfrm>
        </p:spPr>
        <p:txBody>
          <a:bodyPr vert="horz" lIns="91440" tIns="45720" rIns="91440" bIns="45720" rtlCol="0" anchor="ctr">
            <a:normAutofit/>
          </a:bodyPr>
          <a:lstStyle/>
          <a:p>
            <a:endParaRPr lang="es-ES" sz="2800" dirty="0"/>
          </a:p>
          <a:p>
            <a:endParaRPr lang="en-US" sz="2600" dirty="0"/>
          </a:p>
          <a:p>
            <a:pPr lvl="1"/>
            <a:endParaRPr lang="es-ES" sz="2400" dirty="0">
              <a:latin typeface="Consolas" panose="020B0609020204030204" pitchFamily="49" charset="0"/>
            </a:endParaRPr>
          </a:p>
        </p:txBody>
      </p:sp>
      <p:pic>
        <p:nvPicPr>
          <p:cNvPr id="10" name="Graphic 5" descr="Documento">
            <a:extLst>
              <a:ext uri="{FF2B5EF4-FFF2-40B4-BE49-F238E27FC236}">
                <a16:creationId xmlns:a16="http://schemas.microsoft.com/office/drawing/2014/main" id="{D085A928-3173-4CEB-9C36-EDC28641CC5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383511" y="4532776"/>
            <a:ext cx="1632648" cy="1632648"/>
          </a:xfrm>
          <a:prstGeom prst="rect">
            <a:avLst/>
          </a:prstGeom>
        </p:spPr>
      </p:pic>
      <p:sp>
        <p:nvSpPr>
          <p:cNvPr id="3" name="Rectángulo 2">
            <a:extLst>
              <a:ext uri="{FF2B5EF4-FFF2-40B4-BE49-F238E27FC236}">
                <a16:creationId xmlns:a16="http://schemas.microsoft.com/office/drawing/2014/main" id="{7FAC9B43-7A60-4C0C-AE16-61124242B3D6}"/>
              </a:ext>
            </a:extLst>
          </p:cNvPr>
          <p:cNvSpPr/>
          <p:nvPr/>
        </p:nvSpPr>
        <p:spPr>
          <a:xfrm>
            <a:off x="4932556" y="792937"/>
            <a:ext cx="6096000" cy="5262979"/>
          </a:xfrm>
          <a:prstGeom prst="rect">
            <a:avLst/>
          </a:prstGeom>
        </p:spPr>
        <p:style>
          <a:lnRef idx="0">
            <a:schemeClr val="dk1"/>
          </a:lnRef>
          <a:fillRef idx="3">
            <a:schemeClr val="dk1"/>
          </a:fillRef>
          <a:effectRef idx="3">
            <a:schemeClr val="dk1"/>
          </a:effectRef>
          <a:fontRef idx="minor">
            <a:schemeClr val="lt1"/>
          </a:fontRef>
        </p:style>
        <p:txBody>
          <a:bodyPr>
            <a:spAutoFit/>
          </a:bodyPr>
          <a:lstStyle/>
          <a:p>
            <a:r>
              <a:rPr lang="bin-NG" sz="1400" dirty="0">
                <a:solidFill>
                  <a:srgbClr val="569CD6"/>
                </a:solidFill>
                <a:latin typeface="Consolas" panose="020B0609020204030204" pitchFamily="49" charset="0"/>
              </a:rPr>
              <a:t>const</a:t>
            </a:r>
            <a:r>
              <a:rPr lang="bin-NG" sz="1400" dirty="0">
                <a:solidFill>
                  <a:srgbClr val="D4D4D4"/>
                </a:solidFill>
                <a:latin typeface="Consolas" panose="020B0609020204030204" pitchFamily="49" charset="0"/>
              </a:rPr>
              <a:t> </a:t>
            </a:r>
            <a:r>
              <a:rPr lang="bin-NG" sz="1400" dirty="0">
                <a:solidFill>
                  <a:srgbClr val="9CDCFE"/>
                </a:solidFill>
                <a:latin typeface="Consolas" panose="020B0609020204030204" pitchFamily="49" charset="0"/>
              </a:rPr>
              <a:t>express</a:t>
            </a:r>
            <a:r>
              <a:rPr lang="bin-NG" sz="1400" dirty="0">
                <a:solidFill>
                  <a:srgbClr val="D4D4D4"/>
                </a:solidFill>
                <a:latin typeface="Consolas" panose="020B0609020204030204" pitchFamily="49" charset="0"/>
              </a:rPr>
              <a:t> =  </a:t>
            </a:r>
            <a:r>
              <a:rPr lang="bin-NG" sz="1400" dirty="0">
                <a:solidFill>
                  <a:srgbClr val="DCDCAA"/>
                </a:solidFill>
                <a:latin typeface="Consolas" panose="020B0609020204030204" pitchFamily="49" charset="0"/>
              </a:rPr>
              <a:t>require</a:t>
            </a:r>
            <a:r>
              <a:rPr lang="bin-NG" sz="1400" dirty="0">
                <a:solidFill>
                  <a:srgbClr val="D4D4D4"/>
                </a:solidFill>
                <a:latin typeface="Consolas" panose="020B0609020204030204" pitchFamily="49" charset="0"/>
              </a:rPr>
              <a:t>(</a:t>
            </a:r>
            <a:r>
              <a:rPr lang="bin-NG" sz="1400" dirty="0">
                <a:solidFill>
                  <a:srgbClr val="CE9178"/>
                </a:solidFill>
                <a:latin typeface="Consolas" panose="020B0609020204030204" pitchFamily="49" charset="0"/>
              </a:rPr>
              <a:t>'express'</a:t>
            </a:r>
            <a:r>
              <a:rPr lang="bin-NG" sz="1400" dirty="0">
                <a:solidFill>
                  <a:srgbClr val="D4D4D4"/>
                </a:solidFill>
                <a:latin typeface="Consolas" panose="020B0609020204030204" pitchFamily="49" charset="0"/>
              </a:rPr>
              <a:t>)</a:t>
            </a:r>
          </a:p>
          <a:p>
            <a:r>
              <a:rPr lang="bin-NG" sz="1400" dirty="0">
                <a:solidFill>
                  <a:srgbClr val="569CD6"/>
                </a:solidFill>
                <a:latin typeface="Consolas" panose="020B0609020204030204" pitchFamily="49" charset="0"/>
              </a:rPr>
              <a:t>const</a:t>
            </a:r>
            <a:r>
              <a:rPr lang="bin-NG" sz="1400" dirty="0">
                <a:solidFill>
                  <a:srgbClr val="D4D4D4"/>
                </a:solidFill>
                <a:latin typeface="Consolas" panose="020B0609020204030204" pitchFamily="49" charset="0"/>
              </a:rPr>
              <a:t> </a:t>
            </a:r>
            <a:r>
              <a:rPr lang="bin-NG" sz="1400" dirty="0">
                <a:solidFill>
                  <a:srgbClr val="9CDCFE"/>
                </a:solidFill>
                <a:latin typeface="Consolas" panose="020B0609020204030204" pitchFamily="49" charset="0"/>
              </a:rPr>
              <a:t>app</a:t>
            </a:r>
            <a:r>
              <a:rPr lang="bin-NG" sz="1400" dirty="0">
                <a:solidFill>
                  <a:srgbClr val="D4D4D4"/>
                </a:solidFill>
                <a:latin typeface="Consolas" panose="020B0609020204030204" pitchFamily="49" charset="0"/>
              </a:rPr>
              <a:t> = </a:t>
            </a:r>
            <a:r>
              <a:rPr lang="bin-NG" sz="1400" dirty="0">
                <a:solidFill>
                  <a:srgbClr val="DCDCAA"/>
                </a:solidFill>
                <a:latin typeface="Consolas" panose="020B0609020204030204" pitchFamily="49" charset="0"/>
              </a:rPr>
              <a:t>express</a:t>
            </a:r>
            <a:r>
              <a:rPr lang="bin-NG" sz="1400" dirty="0">
                <a:solidFill>
                  <a:srgbClr val="D4D4D4"/>
                </a:solidFill>
                <a:latin typeface="Consolas" panose="020B0609020204030204" pitchFamily="49" charset="0"/>
              </a:rPr>
              <a:t>()</a:t>
            </a:r>
          </a:p>
          <a:p>
            <a:r>
              <a:rPr lang="bin-NG" sz="1400" dirty="0">
                <a:solidFill>
                  <a:srgbClr val="569CD6"/>
                </a:solidFill>
                <a:latin typeface="Consolas" panose="020B0609020204030204" pitchFamily="49" charset="0"/>
              </a:rPr>
              <a:t>const</a:t>
            </a:r>
            <a:r>
              <a:rPr lang="bin-NG" sz="1400" dirty="0">
                <a:solidFill>
                  <a:srgbClr val="D4D4D4"/>
                </a:solidFill>
                <a:latin typeface="Consolas" panose="020B0609020204030204" pitchFamily="49" charset="0"/>
              </a:rPr>
              <a:t> </a:t>
            </a:r>
            <a:r>
              <a:rPr lang="bin-NG" sz="1400" dirty="0">
                <a:solidFill>
                  <a:srgbClr val="9CDCFE"/>
                </a:solidFill>
                <a:latin typeface="Consolas" panose="020B0609020204030204" pitchFamily="49" charset="0"/>
              </a:rPr>
              <a:t>server</a:t>
            </a:r>
            <a:r>
              <a:rPr lang="bin-NG" sz="1400" dirty="0">
                <a:solidFill>
                  <a:srgbClr val="D4D4D4"/>
                </a:solidFill>
                <a:latin typeface="Consolas" panose="020B0609020204030204" pitchFamily="49" charset="0"/>
              </a:rPr>
              <a:t> = </a:t>
            </a:r>
            <a:r>
              <a:rPr lang="bin-NG" sz="1400" dirty="0">
                <a:solidFill>
                  <a:srgbClr val="DCDCAA"/>
                </a:solidFill>
                <a:latin typeface="Consolas" panose="020B0609020204030204" pitchFamily="49" charset="0"/>
              </a:rPr>
              <a:t>require</a:t>
            </a:r>
            <a:r>
              <a:rPr lang="bin-NG" sz="1400" dirty="0">
                <a:solidFill>
                  <a:srgbClr val="D4D4D4"/>
                </a:solidFill>
                <a:latin typeface="Consolas" panose="020B0609020204030204" pitchFamily="49" charset="0"/>
              </a:rPr>
              <a:t>(</a:t>
            </a:r>
            <a:r>
              <a:rPr lang="bin-NG" sz="1400" dirty="0">
                <a:solidFill>
                  <a:srgbClr val="CE9178"/>
                </a:solidFill>
                <a:latin typeface="Consolas" panose="020B0609020204030204" pitchFamily="49" charset="0"/>
              </a:rPr>
              <a:t>'http'</a:t>
            </a:r>
            <a:r>
              <a:rPr lang="bin-NG" sz="1400" dirty="0">
                <a:solidFill>
                  <a:srgbClr val="D4D4D4"/>
                </a:solidFill>
                <a:latin typeface="Consolas" panose="020B0609020204030204" pitchFamily="49" charset="0"/>
              </a:rPr>
              <a:t>).</a:t>
            </a:r>
            <a:r>
              <a:rPr lang="bin-NG" sz="1400" dirty="0">
                <a:solidFill>
                  <a:srgbClr val="4EC9B0"/>
                </a:solidFill>
                <a:latin typeface="Consolas" panose="020B0609020204030204" pitchFamily="49" charset="0"/>
              </a:rPr>
              <a:t>Server</a:t>
            </a:r>
            <a:r>
              <a:rPr lang="bin-NG" sz="1400" dirty="0">
                <a:solidFill>
                  <a:srgbClr val="D4D4D4"/>
                </a:solidFill>
                <a:latin typeface="Consolas" panose="020B0609020204030204" pitchFamily="49" charset="0"/>
              </a:rPr>
              <a:t>(</a:t>
            </a:r>
            <a:r>
              <a:rPr lang="bin-NG" sz="1400" dirty="0">
                <a:solidFill>
                  <a:srgbClr val="9CDCFE"/>
                </a:solidFill>
                <a:latin typeface="Consolas" panose="020B0609020204030204" pitchFamily="49" charset="0"/>
              </a:rPr>
              <a:t>app</a:t>
            </a:r>
            <a:r>
              <a:rPr lang="bin-NG" sz="1400" dirty="0">
                <a:solidFill>
                  <a:srgbClr val="D4D4D4"/>
                </a:solidFill>
                <a:latin typeface="Consolas" panose="020B0609020204030204" pitchFamily="49" charset="0"/>
              </a:rPr>
              <a:t>)</a:t>
            </a:r>
          </a:p>
          <a:p>
            <a:r>
              <a:rPr lang="bin-NG" sz="1400" dirty="0">
                <a:solidFill>
                  <a:srgbClr val="569CD6"/>
                </a:solidFill>
                <a:latin typeface="Consolas" panose="020B0609020204030204" pitchFamily="49" charset="0"/>
              </a:rPr>
              <a:t>const</a:t>
            </a:r>
            <a:r>
              <a:rPr lang="bin-NG" sz="1400" dirty="0">
                <a:solidFill>
                  <a:srgbClr val="D4D4D4"/>
                </a:solidFill>
                <a:latin typeface="Consolas" panose="020B0609020204030204" pitchFamily="49" charset="0"/>
              </a:rPr>
              <a:t> </a:t>
            </a:r>
            <a:r>
              <a:rPr lang="bin-NG" sz="1400" dirty="0">
                <a:solidFill>
                  <a:srgbClr val="9CDCFE"/>
                </a:solidFill>
                <a:latin typeface="Consolas" panose="020B0609020204030204" pitchFamily="49" charset="0"/>
              </a:rPr>
              <a:t>io</a:t>
            </a:r>
            <a:r>
              <a:rPr lang="bin-NG" sz="1400" dirty="0">
                <a:solidFill>
                  <a:srgbClr val="D4D4D4"/>
                </a:solidFill>
                <a:latin typeface="Consolas" panose="020B0609020204030204" pitchFamily="49" charset="0"/>
              </a:rPr>
              <a:t> = </a:t>
            </a:r>
            <a:r>
              <a:rPr lang="bin-NG" sz="1400" dirty="0">
                <a:solidFill>
                  <a:srgbClr val="DCDCAA"/>
                </a:solidFill>
                <a:latin typeface="Consolas" panose="020B0609020204030204" pitchFamily="49" charset="0"/>
              </a:rPr>
              <a:t>require</a:t>
            </a:r>
            <a:r>
              <a:rPr lang="bin-NG" sz="1400" dirty="0">
                <a:solidFill>
                  <a:srgbClr val="D4D4D4"/>
                </a:solidFill>
                <a:latin typeface="Consolas" panose="020B0609020204030204" pitchFamily="49" charset="0"/>
              </a:rPr>
              <a:t>(</a:t>
            </a:r>
            <a:r>
              <a:rPr lang="bin-NG" sz="1400" dirty="0">
                <a:solidFill>
                  <a:srgbClr val="CE9178"/>
                </a:solidFill>
                <a:latin typeface="Consolas" panose="020B0609020204030204" pitchFamily="49" charset="0"/>
              </a:rPr>
              <a:t>'socket.io'</a:t>
            </a:r>
            <a:r>
              <a:rPr lang="bin-NG" sz="1400" dirty="0">
                <a:solidFill>
                  <a:srgbClr val="D4D4D4"/>
                </a:solidFill>
                <a:latin typeface="Consolas" panose="020B0609020204030204" pitchFamily="49" charset="0"/>
              </a:rPr>
              <a:t>)(</a:t>
            </a:r>
            <a:r>
              <a:rPr lang="bin-NG" sz="1400" dirty="0">
                <a:solidFill>
                  <a:srgbClr val="9CDCFE"/>
                </a:solidFill>
                <a:latin typeface="Consolas" panose="020B0609020204030204" pitchFamily="49" charset="0"/>
              </a:rPr>
              <a:t>server</a:t>
            </a:r>
            <a:r>
              <a:rPr lang="bin-NG" sz="1400" dirty="0">
                <a:solidFill>
                  <a:srgbClr val="D4D4D4"/>
                </a:solidFill>
                <a:latin typeface="Consolas" panose="020B0609020204030204" pitchFamily="49" charset="0"/>
              </a:rPr>
              <a:t>)</a:t>
            </a:r>
          </a:p>
          <a:p>
            <a:r>
              <a:rPr lang="bin-NG" sz="1400" dirty="0">
                <a:solidFill>
                  <a:srgbClr val="569CD6"/>
                </a:solidFill>
                <a:latin typeface="Consolas" panose="020B0609020204030204" pitchFamily="49" charset="0"/>
              </a:rPr>
              <a:t>const</a:t>
            </a:r>
            <a:r>
              <a:rPr lang="bin-NG" sz="1400" dirty="0">
                <a:solidFill>
                  <a:srgbClr val="D4D4D4"/>
                </a:solidFill>
                <a:latin typeface="Consolas" panose="020B0609020204030204" pitchFamily="49" charset="0"/>
              </a:rPr>
              <a:t> </a:t>
            </a:r>
            <a:r>
              <a:rPr lang="bin-NG" sz="1400" dirty="0">
                <a:solidFill>
                  <a:srgbClr val="9CDCFE"/>
                </a:solidFill>
                <a:latin typeface="Consolas" panose="020B0609020204030204" pitchFamily="49" charset="0"/>
              </a:rPr>
              <a:t>port</a:t>
            </a:r>
            <a:r>
              <a:rPr lang="bin-NG" sz="1400" dirty="0">
                <a:solidFill>
                  <a:srgbClr val="D4D4D4"/>
                </a:solidFill>
                <a:latin typeface="Consolas" panose="020B0609020204030204" pitchFamily="49" charset="0"/>
              </a:rPr>
              <a:t> = </a:t>
            </a:r>
            <a:r>
              <a:rPr lang="bin-NG" sz="1400" dirty="0">
                <a:solidFill>
                  <a:srgbClr val="B5CEA8"/>
                </a:solidFill>
                <a:latin typeface="Consolas" panose="020B0609020204030204" pitchFamily="49" charset="0"/>
              </a:rPr>
              <a:t>3000</a:t>
            </a:r>
            <a:endParaRPr lang="bin-NG" sz="1400" dirty="0">
              <a:solidFill>
                <a:srgbClr val="D4D4D4"/>
              </a:solidFill>
              <a:latin typeface="Consolas" panose="020B0609020204030204" pitchFamily="49" charset="0"/>
            </a:endParaRPr>
          </a:p>
          <a:p>
            <a:r>
              <a:rPr lang="bin-NG" sz="1400" dirty="0">
                <a:solidFill>
                  <a:srgbClr val="569CD6"/>
                </a:solidFill>
                <a:latin typeface="Consolas" panose="020B0609020204030204" pitchFamily="49" charset="0"/>
              </a:rPr>
              <a:t>const</a:t>
            </a:r>
            <a:r>
              <a:rPr lang="bin-NG" sz="1400" dirty="0">
                <a:solidFill>
                  <a:srgbClr val="D4D4D4"/>
                </a:solidFill>
                <a:latin typeface="Consolas" panose="020B0609020204030204" pitchFamily="49" charset="0"/>
              </a:rPr>
              <a:t> </a:t>
            </a:r>
            <a:r>
              <a:rPr lang="bin-NG" sz="1400" dirty="0">
                <a:solidFill>
                  <a:srgbClr val="9CDCFE"/>
                </a:solidFill>
                <a:latin typeface="Consolas" panose="020B0609020204030204" pitchFamily="49" charset="0"/>
              </a:rPr>
              <a:t>msg</a:t>
            </a:r>
            <a:r>
              <a:rPr lang="bin-NG" sz="1400" dirty="0">
                <a:solidFill>
                  <a:srgbClr val="D4D4D4"/>
                </a:solidFill>
                <a:latin typeface="Consolas" panose="020B0609020204030204" pitchFamily="49" charset="0"/>
              </a:rPr>
              <a:t> = </a:t>
            </a:r>
            <a:r>
              <a:rPr lang="bin-NG" sz="1400" dirty="0">
                <a:solidFill>
                  <a:srgbClr val="CE9178"/>
                </a:solidFill>
                <a:latin typeface="Consolas" panose="020B0609020204030204" pitchFamily="49" charset="0"/>
              </a:rPr>
              <a:t>`Server listening on port </a:t>
            </a:r>
            <a:r>
              <a:rPr lang="bin-NG" sz="1400" dirty="0">
                <a:solidFill>
                  <a:srgbClr val="569CD6"/>
                </a:solidFill>
                <a:latin typeface="Consolas" panose="020B0609020204030204" pitchFamily="49" charset="0"/>
              </a:rPr>
              <a:t>${</a:t>
            </a:r>
            <a:r>
              <a:rPr lang="bin-NG" sz="1400" dirty="0">
                <a:solidFill>
                  <a:srgbClr val="9CDCFE"/>
                </a:solidFill>
                <a:latin typeface="Consolas" panose="020B0609020204030204" pitchFamily="49" charset="0"/>
              </a:rPr>
              <a:t>port</a:t>
            </a:r>
            <a:r>
              <a:rPr lang="bin-NG" sz="1400" dirty="0">
                <a:solidFill>
                  <a:srgbClr val="569CD6"/>
                </a:solidFill>
                <a:latin typeface="Consolas" panose="020B0609020204030204" pitchFamily="49" charset="0"/>
              </a:rPr>
              <a:t>}</a:t>
            </a:r>
            <a:r>
              <a:rPr lang="bin-NG" sz="1400" dirty="0">
                <a:solidFill>
                  <a:srgbClr val="CE9178"/>
                </a:solidFill>
                <a:latin typeface="Consolas" panose="020B0609020204030204" pitchFamily="49" charset="0"/>
              </a:rPr>
              <a:t>`</a:t>
            </a:r>
            <a:endParaRPr lang="bin-NG" sz="1400" dirty="0">
              <a:solidFill>
                <a:srgbClr val="D4D4D4"/>
              </a:solidFill>
              <a:latin typeface="Consolas" panose="020B0609020204030204" pitchFamily="49" charset="0"/>
            </a:endParaRPr>
          </a:p>
          <a:p>
            <a:br>
              <a:rPr lang="bin-NG" sz="1400" dirty="0">
                <a:solidFill>
                  <a:srgbClr val="D4D4D4"/>
                </a:solidFill>
                <a:latin typeface="Consolas" panose="020B0609020204030204" pitchFamily="49" charset="0"/>
              </a:rPr>
            </a:br>
            <a:r>
              <a:rPr lang="bin-NG" sz="1400" dirty="0">
                <a:solidFill>
                  <a:srgbClr val="9CDCFE"/>
                </a:solidFill>
                <a:latin typeface="Consolas" panose="020B0609020204030204" pitchFamily="49" charset="0"/>
              </a:rPr>
              <a:t>server</a:t>
            </a:r>
            <a:r>
              <a:rPr lang="bin-NG" sz="1400" dirty="0">
                <a:solidFill>
                  <a:srgbClr val="D4D4D4"/>
                </a:solidFill>
                <a:latin typeface="Consolas" panose="020B0609020204030204" pitchFamily="49" charset="0"/>
              </a:rPr>
              <a:t>.</a:t>
            </a:r>
            <a:r>
              <a:rPr lang="bin-NG" sz="1400" dirty="0">
                <a:solidFill>
                  <a:srgbClr val="DCDCAA"/>
                </a:solidFill>
                <a:latin typeface="Consolas" panose="020B0609020204030204" pitchFamily="49" charset="0"/>
              </a:rPr>
              <a:t>listen</a:t>
            </a:r>
            <a:r>
              <a:rPr lang="bin-NG" sz="1400" dirty="0">
                <a:solidFill>
                  <a:srgbClr val="D4D4D4"/>
                </a:solidFill>
                <a:latin typeface="Consolas" panose="020B0609020204030204" pitchFamily="49" charset="0"/>
              </a:rPr>
              <a:t>(</a:t>
            </a:r>
            <a:r>
              <a:rPr lang="bin-NG" sz="1400" dirty="0">
                <a:solidFill>
                  <a:srgbClr val="9CDCFE"/>
                </a:solidFill>
                <a:latin typeface="Consolas" panose="020B0609020204030204" pitchFamily="49" charset="0"/>
              </a:rPr>
              <a:t>port</a:t>
            </a:r>
            <a:r>
              <a:rPr lang="bin-NG" sz="1400" dirty="0">
                <a:solidFill>
                  <a:srgbClr val="D4D4D4"/>
                </a:solidFill>
                <a:latin typeface="Consolas" panose="020B0609020204030204" pitchFamily="49" charset="0"/>
              </a:rPr>
              <a:t>, () </a:t>
            </a:r>
            <a:r>
              <a:rPr lang="bin-NG" sz="1400" dirty="0">
                <a:solidFill>
                  <a:srgbClr val="569CD6"/>
                </a:solidFill>
                <a:latin typeface="Consolas" panose="020B0609020204030204" pitchFamily="49" charset="0"/>
              </a:rPr>
              <a:t>=&gt;</a:t>
            </a:r>
            <a:r>
              <a:rPr lang="bin-NG" sz="1400" dirty="0">
                <a:solidFill>
                  <a:srgbClr val="D4D4D4"/>
                </a:solidFill>
                <a:latin typeface="Consolas" panose="020B0609020204030204" pitchFamily="49" charset="0"/>
              </a:rPr>
              <a:t> {</a:t>
            </a:r>
          </a:p>
          <a:p>
            <a:r>
              <a:rPr lang="bin-NG" sz="1400" dirty="0">
                <a:solidFill>
                  <a:srgbClr val="D4D4D4"/>
                </a:solidFill>
                <a:latin typeface="Consolas" panose="020B0609020204030204" pitchFamily="49" charset="0"/>
              </a:rPr>
              <a:t>    </a:t>
            </a:r>
            <a:r>
              <a:rPr lang="bin-NG" sz="1400" dirty="0">
                <a:solidFill>
                  <a:srgbClr val="9CDCFE"/>
                </a:solidFill>
                <a:latin typeface="Consolas" panose="020B0609020204030204" pitchFamily="49" charset="0"/>
              </a:rPr>
              <a:t>console</a:t>
            </a:r>
            <a:r>
              <a:rPr lang="bin-NG" sz="1400" dirty="0">
                <a:solidFill>
                  <a:srgbClr val="D4D4D4"/>
                </a:solidFill>
                <a:latin typeface="Consolas" panose="020B0609020204030204" pitchFamily="49" charset="0"/>
              </a:rPr>
              <a:t>.</a:t>
            </a:r>
            <a:r>
              <a:rPr lang="bin-NG" sz="1400" dirty="0">
                <a:solidFill>
                  <a:srgbClr val="DCDCAA"/>
                </a:solidFill>
                <a:latin typeface="Consolas" panose="020B0609020204030204" pitchFamily="49" charset="0"/>
              </a:rPr>
              <a:t>log</a:t>
            </a:r>
            <a:r>
              <a:rPr lang="bin-NG" sz="1400" dirty="0">
                <a:solidFill>
                  <a:srgbClr val="D4D4D4"/>
                </a:solidFill>
                <a:latin typeface="Consolas" panose="020B0609020204030204" pitchFamily="49" charset="0"/>
              </a:rPr>
              <a:t>(</a:t>
            </a:r>
            <a:r>
              <a:rPr lang="bin-NG" sz="1400" dirty="0">
                <a:solidFill>
                  <a:srgbClr val="9CDCFE"/>
                </a:solidFill>
                <a:latin typeface="Consolas" panose="020B0609020204030204" pitchFamily="49" charset="0"/>
              </a:rPr>
              <a:t>msg</a:t>
            </a:r>
            <a:r>
              <a:rPr lang="bin-NG" sz="1400" dirty="0">
                <a:solidFill>
                  <a:srgbClr val="D4D4D4"/>
                </a:solidFill>
                <a:latin typeface="Consolas" panose="020B0609020204030204" pitchFamily="49" charset="0"/>
              </a:rPr>
              <a:t>)</a:t>
            </a:r>
          </a:p>
          <a:p>
            <a:r>
              <a:rPr lang="bin-NG" sz="1400" dirty="0">
                <a:solidFill>
                  <a:srgbClr val="D4D4D4"/>
                </a:solidFill>
                <a:latin typeface="Consolas" panose="020B0609020204030204" pitchFamily="49" charset="0"/>
              </a:rPr>
              <a:t>})</a:t>
            </a:r>
          </a:p>
          <a:p>
            <a:br>
              <a:rPr lang="bin-NG" sz="1400" dirty="0">
                <a:solidFill>
                  <a:srgbClr val="D4D4D4"/>
                </a:solidFill>
                <a:latin typeface="Consolas" panose="020B0609020204030204" pitchFamily="49" charset="0"/>
              </a:rPr>
            </a:br>
            <a:r>
              <a:rPr lang="bin-NG" sz="1400" dirty="0">
                <a:solidFill>
                  <a:srgbClr val="9CDCFE"/>
                </a:solidFill>
                <a:latin typeface="Consolas" panose="020B0609020204030204" pitchFamily="49" charset="0"/>
              </a:rPr>
              <a:t>app</a:t>
            </a:r>
            <a:r>
              <a:rPr lang="bin-NG" sz="1400" dirty="0">
                <a:solidFill>
                  <a:srgbClr val="D4D4D4"/>
                </a:solidFill>
                <a:latin typeface="Consolas" panose="020B0609020204030204" pitchFamily="49" charset="0"/>
              </a:rPr>
              <a:t>.</a:t>
            </a:r>
            <a:r>
              <a:rPr lang="bin-NG" sz="1400" dirty="0">
                <a:solidFill>
                  <a:srgbClr val="DCDCAA"/>
                </a:solidFill>
                <a:latin typeface="Consolas" panose="020B0609020204030204" pitchFamily="49" charset="0"/>
              </a:rPr>
              <a:t>use</a:t>
            </a:r>
            <a:r>
              <a:rPr lang="bin-NG" sz="1400" dirty="0">
                <a:solidFill>
                  <a:srgbClr val="D4D4D4"/>
                </a:solidFill>
                <a:latin typeface="Consolas" panose="020B0609020204030204" pitchFamily="49" charset="0"/>
              </a:rPr>
              <a:t>(</a:t>
            </a:r>
            <a:r>
              <a:rPr lang="bin-NG" sz="1400" dirty="0">
                <a:solidFill>
                  <a:srgbClr val="9CDCFE"/>
                </a:solidFill>
                <a:latin typeface="Consolas" panose="020B0609020204030204" pitchFamily="49" charset="0"/>
              </a:rPr>
              <a:t>express</a:t>
            </a:r>
            <a:r>
              <a:rPr lang="bin-NG" sz="1400" dirty="0">
                <a:solidFill>
                  <a:srgbClr val="D4D4D4"/>
                </a:solidFill>
                <a:latin typeface="Consolas" panose="020B0609020204030204" pitchFamily="49" charset="0"/>
              </a:rPr>
              <a:t>.</a:t>
            </a:r>
            <a:r>
              <a:rPr lang="bin-NG" sz="1400" dirty="0">
                <a:solidFill>
                  <a:srgbClr val="DCDCAA"/>
                </a:solidFill>
                <a:latin typeface="Consolas" panose="020B0609020204030204" pitchFamily="49" charset="0"/>
              </a:rPr>
              <a:t>static</a:t>
            </a:r>
            <a:r>
              <a:rPr lang="bin-NG" sz="1400" dirty="0">
                <a:solidFill>
                  <a:srgbClr val="D4D4D4"/>
                </a:solidFill>
                <a:latin typeface="Consolas" panose="020B0609020204030204" pitchFamily="49" charset="0"/>
              </a:rPr>
              <a:t>(</a:t>
            </a:r>
            <a:r>
              <a:rPr lang="bin-NG" sz="1400" dirty="0">
                <a:solidFill>
                  <a:srgbClr val="CE9178"/>
                </a:solidFill>
                <a:latin typeface="Consolas" panose="020B0609020204030204" pitchFamily="49" charset="0"/>
              </a:rPr>
              <a:t>`</a:t>
            </a:r>
            <a:r>
              <a:rPr lang="bin-NG" sz="1400" dirty="0">
                <a:solidFill>
                  <a:srgbClr val="569CD6"/>
                </a:solidFill>
                <a:latin typeface="Consolas" panose="020B0609020204030204" pitchFamily="49" charset="0"/>
              </a:rPr>
              <a:t>${</a:t>
            </a:r>
            <a:r>
              <a:rPr lang="bin-NG" sz="1400" dirty="0">
                <a:solidFill>
                  <a:srgbClr val="9CDCFE"/>
                </a:solidFill>
                <a:latin typeface="Consolas" panose="020B0609020204030204" pitchFamily="49" charset="0"/>
              </a:rPr>
              <a:t>__dirname</a:t>
            </a:r>
            <a:r>
              <a:rPr lang="bin-NG" sz="1400" dirty="0">
                <a:solidFill>
                  <a:srgbClr val="569CD6"/>
                </a:solidFill>
                <a:latin typeface="Consolas" panose="020B0609020204030204" pitchFamily="49" charset="0"/>
              </a:rPr>
              <a:t>}</a:t>
            </a:r>
            <a:r>
              <a:rPr lang="bin-NG" sz="1400" dirty="0">
                <a:solidFill>
                  <a:srgbClr val="CE9178"/>
                </a:solidFill>
                <a:latin typeface="Consolas" panose="020B0609020204030204" pitchFamily="49" charset="0"/>
              </a:rPr>
              <a:t>/public`</a:t>
            </a:r>
            <a:r>
              <a:rPr lang="bin-NG" sz="1400" dirty="0">
                <a:solidFill>
                  <a:srgbClr val="D4D4D4"/>
                </a:solidFill>
                <a:latin typeface="Consolas" panose="020B0609020204030204" pitchFamily="49" charset="0"/>
              </a:rPr>
              <a:t>));</a:t>
            </a:r>
          </a:p>
          <a:p>
            <a:br>
              <a:rPr lang="bin-NG" sz="1400" dirty="0">
                <a:solidFill>
                  <a:srgbClr val="D4D4D4"/>
                </a:solidFill>
                <a:latin typeface="Consolas" panose="020B0609020204030204" pitchFamily="49" charset="0"/>
              </a:rPr>
            </a:br>
            <a:r>
              <a:rPr lang="bin-NG" sz="1400" dirty="0">
                <a:solidFill>
                  <a:srgbClr val="9CDCFE"/>
                </a:solidFill>
                <a:latin typeface="Consolas" panose="020B0609020204030204" pitchFamily="49" charset="0"/>
              </a:rPr>
              <a:t>app</a:t>
            </a:r>
            <a:r>
              <a:rPr lang="bin-NG" sz="1400" dirty="0">
                <a:solidFill>
                  <a:srgbClr val="D4D4D4"/>
                </a:solidFill>
                <a:latin typeface="Consolas" panose="020B0609020204030204" pitchFamily="49" charset="0"/>
              </a:rPr>
              <a:t>.</a:t>
            </a:r>
            <a:r>
              <a:rPr lang="bin-NG" sz="1400" dirty="0">
                <a:solidFill>
                  <a:srgbClr val="DCDCAA"/>
                </a:solidFill>
                <a:latin typeface="Consolas" panose="020B0609020204030204" pitchFamily="49" charset="0"/>
              </a:rPr>
              <a:t>get</a:t>
            </a:r>
            <a:r>
              <a:rPr lang="bin-NG" sz="1400" dirty="0">
                <a:solidFill>
                  <a:srgbClr val="D4D4D4"/>
                </a:solidFill>
                <a:latin typeface="Consolas" panose="020B0609020204030204" pitchFamily="49" charset="0"/>
              </a:rPr>
              <a:t>(</a:t>
            </a:r>
            <a:r>
              <a:rPr lang="bin-NG" sz="1400" dirty="0">
                <a:solidFill>
                  <a:srgbClr val="CE9178"/>
                </a:solidFill>
                <a:latin typeface="Consolas" panose="020B0609020204030204" pitchFamily="49" charset="0"/>
              </a:rPr>
              <a:t>'/'</a:t>
            </a:r>
            <a:r>
              <a:rPr lang="bin-NG" sz="1400" dirty="0">
                <a:solidFill>
                  <a:srgbClr val="D4D4D4"/>
                </a:solidFill>
                <a:latin typeface="Consolas" panose="020B0609020204030204" pitchFamily="49" charset="0"/>
              </a:rPr>
              <a:t>, (</a:t>
            </a:r>
            <a:r>
              <a:rPr lang="bin-NG" sz="1400" dirty="0">
                <a:solidFill>
                  <a:srgbClr val="9CDCFE"/>
                </a:solidFill>
                <a:latin typeface="Consolas" panose="020B0609020204030204" pitchFamily="49" charset="0"/>
              </a:rPr>
              <a:t>req</a:t>
            </a:r>
            <a:r>
              <a:rPr lang="bin-NG" sz="1400" dirty="0">
                <a:solidFill>
                  <a:srgbClr val="D4D4D4"/>
                </a:solidFill>
                <a:latin typeface="Consolas" panose="020B0609020204030204" pitchFamily="49" charset="0"/>
              </a:rPr>
              <a:t>,</a:t>
            </a:r>
            <a:r>
              <a:rPr lang="bin-NG" sz="1400" dirty="0">
                <a:solidFill>
                  <a:srgbClr val="9CDCFE"/>
                </a:solidFill>
                <a:latin typeface="Consolas" panose="020B0609020204030204" pitchFamily="49" charset="0"/>
              </a:rPr>
              <a:t>res</a:t>
            </a:r>
            <a:r>
              <a:rPr lang="bin-NG" sz="1400" dirty="0">
                <a:solidFill>
                  <a:srgbClr val="D4D4D4"/>
                </a:solidFill>
                <a:latin typeface="Consolas" panose="020B0609020204030204" pitchFamily="49" charset="0"/>
              </a:rPr>
              <a:t>) </a:t>
            </a:r>
            <a:r>
              <a:rPr lang="bin-NG" sz="1400" dirty="0">
                <a:solidFill>
                  <a:srgbClr val="569CD6"/>
                </a:solidFill>
                <a:latin typeface="Consolas" panose="020B0609020204030204" pitchFamily="49" charset="0"/>
              </a:rPr>
              <a:t>=&gt;</a:t>
            </a:r>
            <a:r>
              <a:rPr lang="bin-NG" sz="1400" dirty="0">
                <a:solidFill>
                  <a:srgbClr val="D4D4D4"/>
                </a:solidFill>
                <a:latin typeface="Consolas" panose="020B0609020204030204" pitchFamily="49" charset="0"/>
              </a:rPr>
              <a:t> {</a:t>
            </a:r>
          </a:p>
          <a:p>
            <a:r>
              <a:rPr lang="bin-NG" sz="1400" dirty="0">
                <a:solidFill>
                  <a:srgbClr val="D4D4D4"/>
                </a:solidFill>
                <a:latin typeface="Consolas" panose="020B0609020204030204" pitchFamily="49" charset="0"/>
              </a:rPr>
              <a:t>    </a:t>
            </a:r>
            <a:r>
              <a:rPr lang="bin-NG" sz="1400" dirty="0">
                <a:solidFill>
                  <a:srgbClr val="9CDCFE"/>
                </a:solidFill>
                <a:latin typeface="Consolas" panose="020B0609020204030204" pitchFamily="49" charset="0"/>
              </a:rPr>
              <a:t>res</a:t>
            </a:r>
            <a:r>
              <a:rPr lang="bin-NG" sz="1400" dirty="0">
                <a:solidFill>
                  <a:srgbClr val="D4D4D4"/>
                </a:solidFill>
                <a:latin typeface="Consolas" panose="020B0609020204030204" pitchFamily="49" charset="0"/>
              </a:rPr>
              <a:t>.</a:t>
            </a:r>
            <a:r>
              <a:rPr lang="bin-NG" sz="1400" dirty="0">
                <a:solidFill>
                  <a:srgbClr val="DCDCAA"/>
                </a:solidFill>
                <a:latin typeface="Consolas" panose="020B0609020204030204" pitchFamily="49" charset="0"/>
              </a:rPr>
              <a:t>sendFile</a:t>
            </a:r>
            <a:r>
              <a:rPr lang="bin-NG" sz="1400" dirty="0">
                <a:solidFill>
                  <a:srgbClr val="D4D4D4"/>
                </a:solidFill>
                <a:latin typeface="Consolas" panose="020B0609020204030204" pitchFamily="49" charset="0"/>
              </a:rPr>
              <a:t>(</a:t>
            </a:r>
            <a:r>
              <a:rPr lang="bin-NG" sz="1400" dirty="0">
                <a:solidFill>
                  <a:srgbClr val="CE9178"/>
                </a:solidFill>
                <a:latin typeface="Consolas" panose="020B0609020204030204" pitchFamily="49" charset="0"/>
              </a:rPr>
              <a:t>`</a:t>
            </a:r>
            <a:r>
              <a:rPr lang="bin-NG" sz="1400" dirty="0">
                <a:solidFill>
                  <a:srgbClr val="569CD6"/>
                </a:solidFill>
                <a:latin typeface="Consolas" panose="020B0609020204030204" pitchFamily="49" charset="0"/>
              </a:rPr>
              <a:t>${</a:t>
            </a:r>
            <a:r>
              <a:rPr lang="bin-NG" sz="1400" dirty="0">
                <a:solidFill>
                  <a:srgbClr val="9CDCFE"/>
                </a:solidFill>
                <a:latin typeface="Consolas" panose="020B0609020204030204" pitchFamily="49" charset="0"/>
              </a:rPr>
              <a:t>__dirname</a:t>
            </a:r>
            <a:r>
              <a:rPr lang="bin-NG" sz="1400" dirty="0">
                <a:solidFill>
                  <a:srgbClr val="569CD6"/>
                </a:solidFill>
                <a:latin typeface="Consolas" panose="020B0609020204030204" pitchFamily="49" charset="0"/>
              </a:rPr>
              <a:t>}</a:t>
            </a:r>
            <a:r>
              <a:rPr lang="bin-NG" sz="1400" dirty="0">
                <a:solidFill>
                  <a:srgbClr val="CE9178"/>
                </a:solidFill>
                <a:latin typeface="Consolas" panose="020B0609020204030204" pitchFamily="49" charset="0"/>
              </a:rPr>
              <a:t>/public/index.html`</a:t>
            </a:r>
            <a:r>
              <a:rPr lang="bin-NG" sz="1400" dirty="0">
                <a:solidFill>
                  <a:srgbClr val="D4D4D4"/>
                </a:solidFill>
                <a:latin typeface="Consolas" panose="020B0609020204030204" pitchFamily="49" charset="0"/>
              </a:rPr>
              <a:t>)</a:t>
            </a:r>
          </a:p>
          <a:p>
            <a:r>
              <a:rPr lang="bin-NG" sz="1400" dirty="0">
                <a:solidFill>
                  <a:srgbClr val="D4D4D4"/>
                </a:solidFill>
                <a:latin typeface="Consolas" panose="020B0609020204030204" pitchFamily="49" charset="0"/>
              </a:rPr>
              <a:t>})</a:t>
            </a:r>
          </a:p>
          <a:p>
            <a:br>
              <a:rPr lang="bin-NG" sz="1400" dirty="0">
                <a:solidFill>
                  <a:srgbClr val="D4D4D4"/>
                </a:solidFill>
                <a:latin typeface="Consolas" panose="020B0609020204030204" pitchFamily="49" charset="0"/>
              </a:rPr>
            </a:br>
            <a:r>
              <a:rPr lang="bin-NG" sz="1400" dirty="0">
                <a:solidFill>
                  <a:srgbClr val="9CDCFE"/>
                </a:solidFill>
                <a:latin typeface="Consolas" panose="020B0609020204030204" pitchFamily="49" charset="0"/>
              </a:rPr>
              <a:t>io</a:t>
            </a:r>
            <a:r>
              <a:rPr lang="bin-NG" sz="1400" dirty="0">
                <a:solidFill>
                  <a:srgbClr val="D4D4D4"/>
                </a:solidFill>
                <a:latin typeface="Consolas" panose="020B0609020204030204" pitchFamily="49" charset="0"/>
              </a:rPr>
              <a:t>.</a:t>
            </a:r>
            <a:r>
              <a:rPr lang="bin-NG" sz="1400" dirty="0">
                <a:solidFill>
                  <a:srgbClr val="DCDCAA"/>
                </a:solidFill>
                <a:latin typeface="Consolas" panose="020B0609020204030204" pitchFamily="49" charset="0"/>
              </a:rPr>
              <a:t>on</a:t>
            </a:r>
            <a:r>
              <a:rPr lang="bin-NG" sz="1400" dirty="0">
                <a:solidFill>
                  <a:srgbClr val="D4D4D4"/>
                </a:solidFill>
                <a:latin typeface="Consolas" panose="020B0609020204030204" pitchFamily="49" charset="0"/>
              </a:rPr>
              <a:t>(</a:t>
            </a:r>
            <a:r>
              <a:rPr lang="bin-NG" sz="1400" dirty="0">
                <a:solidFill>
                  <a:srgbClr val="CE9178"/>
                </a:solidFill>
                <a:latin typeface="Consolas" panose="020B0609020204030204" pitchFamily="49" charset="0"/>
              </a:rPr>
              <a:t>'connection'</a:t>
            </a:r>
            <a:r>
              <a:rPr lang="bin-NG" sz="1400" dirty="0">
                <a:solidFill>
                  <a:srgbClr val="D4D4D4"/>
                </a:solidFill>
                <a:latin typeface="Consolas" panose="020B0609020204030204" pitchFamily="49" charset="0"/>
              </a:rPr>
              <a:t>, </a:t>
            </a:r>
            <a:r>
              <a:rPr lang="bin-NG" sz="1400" dirty="0">
                <a:solidFill>
                  <a:srgbClr val="9CDCFE"/>
                </a:solidFill>
                <a:latin typeface="Consolas" panose="020B0609020204030204" pitchFamily="49" charset="0"/>
              </a:rPr>
              <a:t>socket</a:t>
            </a:r>
            <a:r>
              <a:rPr lang="bin-NG" sz="1400" dirty="0">
                <a:solidFill>
                  <a:srgbClr val="D4D4D4"/>
                </a:solidFill>
                <a:latin typeface="Consolas" panose="020B0609020204030204" pitchFamily="49" charset="0"/>
              </a:rPr>
              <a:t> </a:t>
            </a:r>
            <a:r>
              <a:rPr lang="bin-NG" sz="1400" dirty="0">
                <a:solidFill>
                  <a:srgbClr val="569CD6"/>
                </a:solidFill>
                <a:latin typeface="Consolas" panose="020B0609020204030204" pitchFamily="49" charset="0"/>
              </a:rPr>
              <a:t>=&gt;</a:t>
            </a:r>
            <a:r>
              <a:rPr lang="bin-NG" sz="1400" dirty="0">
                <a:solidFill>
                  <a:srgbClr val="D4D4D4"/>
                </a:solidFill>
                <a:latin typeface="Consolas" panose="020B0609020204030204" pitchFamily="49" charset="0"/>
              </a:rPr>
              <a:t> {</a:t>
            </a:r>
          </a:p>
          <a:p>
            <a:r>
              <a:rPr lang="bin-NG" sz="1400" dirty="0">
                <a:solidFill>
                  <a:srgbClr val="D4D4D4"/>
                </a:solidFill>
                <a:latin typeface="Consolas" panose="020B0609020204030204" pitchFamily="49" charset="0"/>
              </a:rPr>
              <a:t>    </a:t>
            </a:r>
            <a:r>
              <a:rPr lang="bin-NG" sz="1400" dirty="0">
                <a:solidFill>
                  <a:srgbClr val="9CDCFE"/>
                </a:solidFill>
                <a:latin typeface="Consolas" panose="020B0609020204030204" pitchFamily="49" charset="0"/>
              </a:rPr>
              <a:t>console</a:t>
            </a:r>
            <a:r>
              <a:rPr lang="bin-NG" sz="1400" dirty="0">
                <a:solidFill>
                  <a:srgbClr val="D4D4D4"/>
                </a:solidFill>
                <a:latin typeface="Consolas" panose="020B0609020204030204" pitchFamily="49" charset="0"/>
              </a:rPr>
              <a:t>.</a:t>
            </a:r>
            <a:r>
              <a:rPr lang="bin-NG" sz="1400" dirty="0">
                <a:solidFill>
                  <a:srgbClr val="DCDCAA"/>
                </a:solidFill>
                <a:latin typeface="Consolas" panose="020B0609020204030204" pitchFamily="49" charset="0"/>
              </a:rPr>
              <a:t>log</a:t>
            </a:r>
            <a:r>
              <a:rPr lang="bin-NG" sz="1400" dirty="0">
                <a:solidFill>
                  <a:srgbClr val="D4D4D4"/>
                </a:solidFill>
                <a:latin typeface="Consolas" panose="020B0609020204030204" pitchFamily="49" charset="0"/>
              </a:rPr>
              <a:t>(</a:t>
            </a:r>
            <a:r>
              <a:rPr lang="bin-NG" sz="1400" dirty="0">
                <a:solidFill>
                  <a:srgbClr val="CE9178"/>
                </a:solidFill>
                <a:latin typeface="Consolas" panose="020B0609020204030204" pitchFamily="49" charset="0"/>
              </a:rPr>
              <a:t>'user connected'</a:t>
            </a:r>
            <a:r>
              <a:rPr lang="bin-NG" sz="1400" dirty="0">
                <a:solidFill>
                  <a:srgbClr val="D4D4D4"/>
                </a:solidFill>
                <a:latin typeface="Consolas" panose="020B0609020204030204" pitchFamily="49" charset="0"/>
              </a:rPr>
              <a:t>)</a:t>
            </a:r>
          </a:p>
          <a:p>
            <a:r>
              <a:rPr lang="bin-NG" sz="1400" dirty="0">
                <a:solidFill>
                  <a:srgbClr val="D4D4D4"/>
                </a:solidFill>
                <a:latin typeface="Consolas" panose="020B0609020204030204" pitchFamily="49" charset="0"/>
              </a:rPr>
              <a:t>    </a:t>
            </a:r>
            <a:r>
              <a:rPr lang="bin-NG" sz="1400" dirty="0">
                <a:solidFill>
                  <a:srgbClr val="9CDCFE"/>
                </a:solidFill>
                <a:latin typeface="Consolas" panose="020B0609020204030204" pitchFamily="49" charset="0"/>
              </a:rPr>
              <a:t>socket</a:t>
            </a:r>
            <a:r>
              <a:rPr lang="bin-NG" sz="1400" dirty="0">
                <a:solidFill>
                  <a:srgbClr val="D4D4D4"/>
                </a:solidFill>
                <a:latin typeface="Consolas" panose="020B0609020204030204" pitchFamily="49" charset="0"/>
              </a:rPr>
              <a:t>.</a:t>
            </a:r>
            <a:r>
              <a:rPr lang="bin-NG" sz="1400" dirty="0">
                <a:solidFill>
                  <a:srgbClr val="DCDCAA"/>
                </a:solidFill>
                <a:latin typeface="Consolas" panose="020B0609020204030204" pitchFamily="49" charset="0"/>
              </a:rPr>
              <a:t>emit</a:t>
            </a:r>
            <a:r>
              <a:rPr lang="bin-NG" sz="1400" dirty="0">
                <a:solidFill>
                  <a:srgbClr val="D4D4D4"/>
                </a:solidFill>
                <a:latin typeface="Consolas" panose="020B0609020204030204" pitchFamily="49" charset="0"/>
              </a:rPr>
              <a:t>(</a:t>
            </a:r>
            <a:r>
              <a:rPr lang="bin-NG" sz="1400" dirty="0">
                <a:solidFill>
                  <a:srgbClr val="CE9178"/>
                </a:solidFill>
                <a:latin typeface="Consolas" panose="020B0609020204030204" pitchFamily="49" charset="0"/>
              </a:rPr>
              <a:t>'message'</a:t>
            </a:r>
            <a:r>
              <a:rPr lang="bin-NG" sz="1400" dirty="0">
                <a:solidFill>
                  <a:srgbClr val="D4D4D4"/>
                </a:solidFill>
                <a:latin typeface="Consolas" panose="020B0609020204030204" pitchFamily="49" charset="0"/>
              </a:rPr>
              <a:t>, {</a:t>
            </a:r>
            <a:r>
              <a:rPr lang="bin-NG" sz="1400" dirty="0">
                <a:solidFill>
                  <a:srgbClr val="9CDCFE"/>
                </a:solidFill>
                <a:latin typeface="Consolas" panose="020B0609020204030204" pitchFamily="49" charset="0"/>
              </a:rPr>
              <a:t>server:</a:t>
            </a:r>
            <a:r>
              <a:rPr lang="bin-NG" sz="1400" dirty="0">
                <a:solidFill>
                  <a:srgbClr val="D4D4D4"/>
                </a:solidFill>
                <a:latin typeface="Consolas" panose="020B0609020204030204" pitchFamily="49" charset="0"/>
              </a:rPr>
              <a:t> </a:t>
            </a:r>
            <a:r>
              <a:rPr lang="bin-NG" sz="1400" dirty="0">
                <a:solidFill>
                  <a:srgbClr val="CE9178"/>
                </a:solidFill>
                <a:latin typeface="Consolas" panose="020B0609020204030204" pitchFamily="49" charset="0"/>
              </a:rPr>
              <a:t>'Binvenido'</a:t>
            </a:r>
            <a:r>
              <a:rPr lang="bin-NG" sz="1400" dirty="0">
                <a:solidFill>
                  <a:srgbClr val="D4D4D4"/>
                </a:solidFill>
                <a:latin typeface="Consolas" panose="020B0609020204030204" pitchFamily="49" charset="0"/>
              </a:rPr>
              <a:t>})</a:t>
            </a:r>
          </a:p>
          <a:p>
            <a:r>
              <a:rPr lang="bin-NG" sz="1400" dirty="0">
                <a:solidFill>
                  <a:srgbClr val="D4D4D4"/>
                </a:solidFill>
                <a:latin typeface="Consolas" panose="020B0609020204030204" pitchFamily="49" charset="0"/>
              </a:rPr>
              <a:t>    </a:t>
            </a:r>
            <a:r>
              <a:rPr lang="bin-NG" sz="1400" dirty="0">
                <a:solidFill>
                  <a:srgbClr val="9CDCFE"/>
                </a:solidFill>
                <a:latin typeface="Consolas" panose="020B0609020204030204" pitchFamily="49" charset="0"/>
              </a:rPr>
              <a:t>socket</a:t>
            </a:r>
            <a:r>
              <a:rPr lang="bin-NG" sz="1400" dirty="0">
                <a:solidFill>
                  <a:srgbClr val="D4D4D4"/>
                </a:solidFill>
                <a:latin typeface="Consolas" panose="020B0609020204030204" pitchFamily="49" charset="0"/>
              </a:rPr>
              <a:t>.</a:t>
            </a:r>
            <a:r>
              <a:rPr lang="bin-NG" sz="1400" dirty="0">
                <a:solidFill>
                  <a:srgbClr val="DCDCAA"/>
                </a:solidFill>
                <a:latin typeface="Consolas" panose="020B0609020204030204" pitchFamily="49" charset="0"/>
              </a:rPr>
              <a:t>on</a:t>
            </a:r>
            <a:r>
              <a:rPr lang="bin-NG" sz="1400" dirty="0">
                <a:solidFill>
                  <a:srgbClr val="D4D4D4"/>
                </a:solidFill>
                <a:latin typeface="Consolas" panose="020B0609020204030204" pitchFamily="49" charset="0"/>
              </a:rPr>
              <a:t>(</a:t>
            </a:r>
            <a:r>
              <a:rPr lang="bin-NG" sz="1400" dirty="0">
                <a:solidFill>
                  <a:srgbClr val="CE9178"/>
                </a:solidFill>
                <a:latin typeface="Consolas" panose="020B0609020204030204" pitchFamily="49" charset="0"/>
              </a:rPr>
              <a:t>'anotherEvent'</a:t>
            </a:r>
            <a:r>
              <a:rPr lang="bin-NG" sz="1400" dirty="0">
                <a:solidFill>
                  <a:srgbClr val="D4D4D4"/>
                </a:solidFill>
                <a:latin typeface="Consolas" panose="020B0609020204030204" pitchFamily="49" charset="0"/>
              </a:rPr>
              <a:t>, </a:t>
            </a:r>
            <a:r>
              <a:rPr lang="bin-NG" sz="1400" dirty="0">
                <a:solidFill>
                  <a:srgbClr val="9CDCFE"/>
                </a:solidFill>
                <a:latin typeface="Consolas" panose="020B0609020204030204" pitchFamily="49" charset="0"/>
              </a:rPr>
              <a:t>msg</a:t>
            </a:r>
            <a:r>
              <a:rPr lang="bin-NG" sz="1400" dirty="0">
                <a:solidFill>
                  <a:srgbClr val="D4D4D4"/>
                </a:solidFill>
                <a:latin typeface="Consolas" panose="020B0609020204030204" pitchFamily="49" charset="0"/>
              </a:rPr>
              <a:t> </a:t>
            </a:r>
            <a:r>
              <a:rPr lang="bin-NG" sz="1400" dirty="0">
                <a:solidFill>
                  <a:srgbClr val="569CD6"/>
                </a:solidFill>
                <a:latin typeface="Consolas" panose="020B0609020204030204" pitchFamily="49" charset="0"/>
              </a:rPr>
              <a:t>=&gt;</a:t>
            </a:r>
            <a:r>
              <a:rPr lang="bin-NG" sz="1400" dirty="0">
                <a:solidFill>
                  <a:srgbClr val="D4D4D4"/>
                </a:solidFill>
                <a:latin typeface="Consolas" panose="020B0609020204030204" pitchFamily="49" charset="0"/>
              </a:rPr>
              <a:t> {</a:t>
            </a:r>
          </a:p>
          <a:p>
            <a:r>
              <a:rPr lang="bin-NG" sz="1400" dirty="0">
                <a:solidFill>
                  <a:srgbClr val="D4D4D4"/>
                </a:solidFill>
                <a:latin typeface="Consolas" panose="020B0609020204030204" pitchFamily="49" charset="0"/>
              </a:rPr>
              <a:t>        </a:t>
            </a:r>
            <a:r>
              <a:rPr lang="bin-NG" sz="1400" dirty="0">
                <a:solidFill>
                  <a:srgbClr val="9CDCFE"/>
                </a:solidFill>
                <a:latin typeface="Consolas" panose="020B0609020204030204" pitchFamily="49" charset="0"/>
              </a:rPr>
              <a:t>console</a:t>
            </a:r>
            <a:r>
              <a:rPr lang="bin-NG" sz="1400" dirty="0">
                <a:solidFill>
                  <a:srgbClr val="D4D4D4"/>
                </a:solidFill>
                <a:latin typeface="Consolas" panose="020B0609020204030204" pitchFamily="49" charset="0"/>
              </a:rPr>
              <a:t>.</a:t>
            </a:r>
            <a:r>
              <a:rPr lang="bin-NG" sz="1400" dirty="0">
                <a:solidFill>
                  <a:srgbClr val="DCDCAA"/>
                </a:solidFill>
                <a:latin typeface="Consolas" panose="020B0609020204030204" pitchFamily="49" charset="0"/>
              </a:rPr>
              <a:t>log</a:t>
            </a:r>
            <a:r>
              <a:rPr lang="bin-NG" sz="1400" dirty="0">
                <a:solidFill>
                  <a:srgbClr val="D4D4D4"/>
                </a:solidFill>
                <a:latin typeface="Consolas" panose="020B0609020204030204" pitchFamily="49" charset="0"/>
              </a:rPr>
              <a:t>(</a:t>
            </a:r>
            <a:r>
              <a:rPr lang="bin-NG" sz="1400" dirty="0">
                <a:solidFill>
                  <a:srgbClr val="9CDCFE"/>
                </a:solidFill>
                <a:latin typeface="Consolas" panose="020B0609020204030204" pitchFamily="49" charset="0"/>
              </a:rPr>
              <a:t>msg</a:t>
            </a:r>
            <a:r>
              <a:rPr lang="bin-NG" sz="1400" dirty="0">
                <a:solidFill>
                  <a:srgbClr val="D4D4D4"/>
                </a:solidFill>
                <a:latin typeface="Consolas" panose="020B0609020204030204" pitchFamily="49" charset="0"/>
              </a:rPr>
              <a:t>)</a:t>
            </a:r>
          </a:p>
          <a:p>
            <a:r>
              <a:rPr lang="bin-NG" sz="1400" dirty="0">
                <a:solidFill>
                  <a:srgbClr val="D4D4D4"/>
                </a:solidFill>
                <a:latin typeface="Consolas" panose="020B0609020204030204" pitchFamily="49" charset="0"/>
              </a:rPr>
              <a:t>    })</a:t>
            </a:r>
          </a:p>
          <a:p>
            <a:r>
              <a:rPr lang="bin-NG" sz="1400" dirty="0">
                <a:solidFill>
                  <a:srgbClr val="D4D4D4"/>
                </a:solidFill>
                <a:latin typeface="Consolas" panose="020B0609020204030204" pitchFamily="49" charset="0"/>
              </a:rPr>
              <a:t>})</a:t>
            </a:r>
          </a:p>
        </p:txBody>
      </p:sp>
    </p:spTree>
    <p:extLst>
      <p:ext uri="{BB962C8B-B14F-4D97-AF65-F5344CB8AC3E}">
        <p14:creationId xmlns:p14="http://schemas.microsoft.com/office/powerpoint/2010/main" val="1880955389"/>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8">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448055"/>
            <a:ext cx="3414370" cy="3801257"/>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73B0E13C-CAAB-43B5-97F1-B9727B6DFE53}"/>
              </a:ext>
            </a:extLst>
          </p:cNvPr>
          <p:cNvSpPr>
            <a:spLocks noGrp="1"/>
          </p:cNvSpPr>
          <p:nvPr>
            <p:ph type="title"/>
          </p:nvPr>
        </p:nvSpPr>
        <p:spPr>
          <a:xfrm>
            <a:off x="777240" y="731519"/>
            <a:ext cx="2845191" cy="3237579"/>
          </a:xfrm>
        </p:spPr>
        <p:txBody>
          <a:bodyPr vert="horz" lIns="91440" tIns="45720" rIns="91440" bIns="45720" rtlCol="0" anchor="ctr">
            <a:normAutofit/>
          </a:bodyPr>
          <a:lstStyle/>
          <a:p>
            <a:r>
              <a:rPr lang="es-ES" sz="3800" dirty="0">
                <a:solidFill>
                  <a:srgbClr val="FFFFFF"/>
                </a:solidFill>
              </a:rPr>
              <a:t>Cliente de un chat básico.</a:t>
            </a:r>
          </a:p>
        </p:txBody>
      </p:sp>
      <p:sp>
        <p:nvSpPr>
          <p:cNvPr id="15" name="Rectangle 10">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19227"/>
            <a:ext cx="3414369" cy="1979852"/>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4603" y="448055"/>
            <a:ext cx="7688475" cy="5952745"/>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 name="Marcador de texto 3">
            <a:extLst>
              <a:ext uri="{FF2B5EF4-FFF2-40B4-BE49-F238E27FC236}">
                <a16:creationId xmlns:a16="http://schemas.microsoft.com/office/drawing/2014/main" id="{31FE89B4-71B7-4B9D-A056-930FE853E585}"/>
              </a:ext>
            </a:extLst>
          </p:cNvPr>
          <p:cNvSpPr>
            <a:spLocks noGrp="1"/>
          </p:cNvSpPr>
          <p:nvPr>
            <p:ph type="body" sz="half" idx="2"/>
          </p:nvPr>
        </p:nvSpPr>
        <p:spPr>
          <a:xfrm>
            <a:off x="4379709" y="686863"/>
            <a:ext cx="7037591" cy="5323644"/>
          </a:xfrm>
        </p:spPr>
        <p:txBody>
          <a:bodyPr vert="horz" lIns="91440" tIns="45720" rIns="91440" bIns="45720" rtlCol="0" anchor="ctr">
            <a:normAutofit/>
          </a:bodyPr>
          <a:lstStyle/>
          <a:p>
            <a:endParaRPr lang="es-ES" sz="2800" dirty="0"/>
          </a:p>
          <a:p>
            <a:endParaRPr lang="en-US" sz="2600" dirty="0"/>
          </a:p>
          <a:p>
            <a:pPr lvl="1"/>
            <a:endParaRPr lang="es-ES" sz="2400" dirty="0">
              <a:latin typeface="Consolas" panose="020B0609020204030204" pitchFamily="49" charset="0"/>
            </a:endParaRPr>
          </a:p>
        </p:txBody>
      </p:sp>
      <p:pic>
        <p:nvPicPr>
          <p:cNvPr id="10" name="Graphic 5" descr="Documento">
            <a:extLst>
              <a:ext uri="{FF2B5EF4-FFF2-40B4-BE49-F238E27FC236}">
                <a16:creationId xmlns:a16="http://schemas.microsoft.com/office/drawing/2014/main" id="{D085A928-3173-4CEB-9C36-EDC28641CC5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383511" y="4532776"/>
            <a:ext cx="1632648" cy="1632648"/>
          </a:xfrm>
          <a:prstGeom prst="rect">
            <a:avLst/>
          </a:prstGeom>
        </p:spPr>
      </p:pic>
      <p:sp>
        <p:nvSpPr>
          <p:cNvPr id="3" name="Rectángulo 2">
            <a:extLst>
              <a:ext uri="{FF2B5EF4-FFF2-40B4-BE49-F238E27FC236}">
                <a16:creationId xmlns:a16="http://schemas.microsoft.com/office/drawing/2014/main" id="{7FAC9B43-7A60-4C0C-AE16-61124242B3D6}"/>
              </a:ext>
            </a:extLst>
          </p:cNvPr>
          <p:cNvSpPr/>
          <p:nvPr/>
        </p:nvSpPr>
        <p:spPr>
          <a:xfrm>
            <a:off x="4712489" y="1933132"/>
            <a:ext cx="6096000" cy="3108543"/>
          </a:xfrm>
          <a:prstGeom prst="rect">
            <a:avLst/>
          </a:prstGeom>
        </p:spPr>
        <p:style>
          <a:lnRef idx="0">
            <a:schemeClr val="dk1"/>
          </a:lnRef>
          <a:fillRef idx="3">
            <a:schemeClr val="dk1"/>
          </a:fillRef>
          <a:effectRef idx="3">
            <a:schemeClr val="dk1"/>
          </a:effectRef>
          <a:fontRef idx="minor">
            <a:schemeClr val="lt1"/>
          </a:fontRef>
        </p:style>
        <p:txBody>
          <a:bodyPr>
            <a:spAutoFit/>
          </a:bodyPr>
          <a:lstStyle/>
          <a:p>
            <a:r>
              <a:rPr lang="bin-NG" sz="1400" dirty="0">
                <a:solidFill>
                  <a:srgbClr val="C586C0"/>
                </a:solidFill>
                <a:latin typeface="Consolas" panose="020B0609020204030204" pitchFamily="49" charset="0"/>
              </a:rPr>
              <a:t>export</a:t>
            </a:r>
            <a:r>
              <a:rPr lang="bin-NG" sz="1400" dirty="0">
                <a:solidFill>
                  <a:srgbClr val="D4D4D4"/>
                </a:solidFill>
                <a:latin typeface="Consolas" panose="020B0609020204030204" pitchFamily="49" charset="0"/>
              </a:rPr>
              <a:t> </a:t>
            </a:r>
            <a:r>
              <a:rPr lang="bin-NG" sz="1400" dirty="0">
                <a:solidFill>
                  <a:srgbClr val="569CD6"/>
                </a:solidFill>
                <a:latin typeface="Consolas" panose="020B0609020204030204" pitchFamily="49" charset="0"/>
              </a:rPr>
              <a:t>function</a:t>
            </a:r>
            <a:r>
              <a:rPr lang="bin-NG" sz="1400" dirty="0">
                <a:solidFill>
                  <a:srgbClr val="D4D4D4"/>
                </a:solidFill>
                <a:latin typeface="Consolas" panose="020B0609020204030204" pitchFamily="49" charset="0"/>
              </a:rPr>
              <a:t> </a:t>
            </a:r>
            <a:r>
              <a:rPr lang="bin-NG" sz="1400" dirty="0">
                <a:solidFill>
                  <a:srgbClr val="DCDCAA"/>
                </a:solidFill>
                <a:latin typeface="Consolas" panose="020B0609020204030204" pitchFamily="49" charset="0"/>
              </a:rPr>
              <a:t>app</a:t>
            </a:r>
            <a:r>
              <a:rPr lang="bin-NG" sz="1400" dirty="0">
                <a:solidFill>
                  <a:srgbClr val="D4D4D4"/>
                </a:solidFill>
                <a:latin typeface="Consolas" panose="020B0609020204030204" pitchFamily="49" charset="0"/>
              </a:rPr>
              <a:t>() {</a:t>
            </a:r>
          </a:p>
          <a:p>
            <a:r>
              <a:rPr lang="bin-NG" sz="1400" dirty="0">
                <a:solidFill>
                  <a:srgbClr val="D4D4D4"/>
                </a:solidFill>
                <a:latin typeface="Consolas" panose="020B0609020204030204" pitchFamily="49" charset="0"/>
              </a:rPr>
              <a:t>    </a:t>
            </a:r>
            <a:r>
              <a:rPr lang="bin-NG" sz="1400" dirty="0">
                <a:solidFill>
                  <a:srgbClr val="9CDCFE"/>
                </a:solidFill>
                <a:latin typeface="Consolas" panose="020B0609020204030204" pitchFamily="49" charset="0"/>
              </a:rPr>
              <a:t>console</a:t>
            </a:r>
            <a:r>
              <a:rPr lang="bin-NG" sz="1400" dirty="0">
                <a:solidFill>
                  <a:srgbClr val="D4D4D4"/>
                </a:solidFill>
                <a:latin typeface="Consolas" panose="020B0609020204030204" pitchFamily="49" charset="0"/>
              </a:rPr>
              <a:t>.</a:t>
            </a:r>
            <a:r>
              <a:rPr lang="bin-NG" sz="1400" dirty="0">
                <a:solidFill>
                  <a:srgbClr val="DCDCAA"/>
                </a:solidFill>
                <a:latin typeface="Consolas" panose="020B0609020204030204" pitchFamily="49" charset="0"/>
              </a:rPr>
              <a:t>log</a:t>
            </a:r>
            <a:r>
              <a:rPr lang="bin-NG" sz="1400" dirty="0">
                <a:solidFill>
                  <a:srgbClr val="D4D4D4"/>
                </a:solidFill>
                <a:latin typeface="Consolas" panose="020B0609020204030204" pitchFamily="49" charset="0"/>
              </a:rPr>
              <a:t>(</a:t>
            </a:r>
            <a:r>
              <a:rPr lang="bin-NG" sz="1400" dirty="0">
                <a:solidFill>
                  <a:srgbClr val="CE9178"/>
                </a:solidFill>
                <a:latin typeface="Consolas" panose="020B0609020204030204" pitchFamily="49" charset="0"/>
              </a:rPr>
              <a:t>'App iniciada'</a:t>
            </a:r>
            <a:r>
              <a:rPr lang="bin-NG" sz="1400" dirty="0">
                <a:solidFill>
                  <a:srgbClr val="D4D4D4"/>
                </a:solidFill>
                <a:latin typeface="Consolas" panose="020B0609020204030204" pitchFamily="49" charset="0"/>
              </a:rPr>
              <a:t>)</a:t>
            </a:r>
          </a:p>
          <a:p>
            <a:r>
              <a:rPr lang="bin-NG" sz="1400" dirty="0">
                <a:solidFill>
                  <a:srgbClr val="D4D4D4"/>
                </a:solidFill>
                <a:latin typeface="Consolas" panose="020B0609020204030204" pitchFamily="49" charset="0"/>
              </a:rPr>
              <a:t>    </a:t>
            </a:r>
            <a:r>
              <a:rPr lang="bin-NG" sz="1400" dirty="0">
                <a:solidFill>
                  <a:srgbClr val="9CDCFE"/>
                </a:solidFill>
                <a:latin typeface="Consolas" panose="020B0609020204030204" pitchFamily="49" charset="0"/>
              </a:rPr>
              <a:t>console</a:t>
            </a:r>
            <a:r>
              <a:rPr lang="bin-NG" sz="1400" dirty="0">
                <a:solidFill>
                  <a:srgbClr val="D4D4D4"/>
                </a:solidFill>
                <a:latin typeface="Consolas" panose="020B0609020204030204" pitchFamily="49" charset="0"/>
              </a:rPr>
              <a:t>.</a:t>
            </a:r>
            <a:r>
              <a:rPr lang="bin-NG" sz="1400" dirty="0">
                <a:solidFill>
                  <a:srgbClr val="DCDCAA"/>
                </a:solidFill>
                <a:latin typeface="Consolas" panose="020B0609020204030204" pitchFamily="49" charset="0"/>
              </a:rPr>
              <a:t>dir</a:t>
            </a:r>
            <a:r>
              <a:rPr lang="bin-NG" sz="1400" dirty="0">
                <a:solidFill>
                  <a:srgbClr val="D4D4D4"/>
                </a:solidFill>
                <a:latin typeface="Consolas" panose="020B0609020204030204" pitchFamily="49" charset="0"/>
              </a:rPr>
              <a:t>(</a:t>
            </a:r>
            <a:r>
              <a:rPr lang="bin-NG" sz="1400" dirty="0">
                <a:solidFill>
                  <a:srgbClr val="9CDCFE"/>
                </a:solidFill>
                <a:latin typeface="Consolas" panose="020B0609020204030204" pitchFamily="49" charset="0"/>
              </a:rPr>
              <a:t>io</a:t>
            </a:r>
            <a:r>
              <a:rPr lang="bin-NG" sz="1400" dirty="0">
                <a:solidFill>
                  <a:srgbClr val="D4D4D4"/>
                </a:solidFill>
                <a:latin typeface="Consolas" panose="020B0609020204030204" pitchFamily="49" charset="0"/>
              </a:rPr>
              <a:t>)</a:t>
            </a:r>
          </a:p>
          <a:p>
            <a:br>
              <a:rPr lang="bin-NG" sz="1400" dirty="0">
                <a:solidFill>
                  <a:srgbClr val="D4D4D4"/>
                </a:solidFill>
                <a:latin typeface="Consolas" panose="020B0609020204030204" pitchFamily="49" charset="0"/>
              </a:rPr>
            </a:br>
            <a:r>
              <a:rPr lang="bin-NG" sz="1400" dirty="0">
                <a:solidFill>
                  <a:srgbClr val="D4D4D4"/>
                </a:solidFill>
                <a:latin typeface="Consolas" panose="020B0609020204030204" pitchFamily="49" charset="0"/>
              </a:rPr>
              <a:t>    </a:t>
            </a:r>
            <a:r>
              <a:rPr lang="bin-NG" sz="1400" dirty="0">
                <a:solidFill>
                  <a:srgbClr val="6A9955"/>
                </a:solidFill>
                <a:latin typeface="Consolas" panose="020B0609020204030204" pitchFamily="49" charset="0"/>
              </a:rPr>
              <a:t>// io default = 'http://localhost:3000'</a:t>
            </a:r>
            <a:endParaRPr lang="bin-NG" sz="1400" dirty="0">
              <a:solidFill>
                <a:srgbClr val="D4D4D4"/>
              </a:solidFill>
              <a:latin typeface="Consolas" panose="020B0609020204030204" pitchFamily="49" charset="0"/>
            </a:endParaRPr>
          </a:p>
          <a:p>
            <a:r>
              <a:rPr lang="bin-NG" sz="1400" dirty="0">
                <a:solidFill>
                  <a:srgbClr val="D4D4D4"/>
                </a:solidFill>
                <a:latin typeface="Consolas" panose="020B0609020204030204" pitchFamily="49" charset="0"/>
              </a:rPr>
              <a:t>    </a:t>
            </a:r>
            <a:r>
              <a:rPr lang="bin-NG" sz="1400" dirty="0">
                <a:solidFill>
                  <a:srgbClr val="6A9955"/>
                </a:solidFill>
                <a:latin typeface="Consolas" panose="020B0609020204030204" pitchFamily="49" charset="0"/>
              </a:rPr>
              <a:t>// const socket = io.connect()</a:t>
            </a:r>
            <a:endParaRPr lang="bin-NG" sz="1400" dirty="0">
              <a:solidFill>
                <a:srgbClr val="D4D4D4"/>
              </a:solidFill>
              <a:latin typeface="Consolas" panose="020B0609020204030204" pitchFamily="49" charset="0"/>
            </a:endParaRPr>
          </a:p>
          <a:p>
            <a:r>
              <a:rPr lang="bin-NG" sz="1400" dirty="0">
                <a:solidFill>
                  <a:srgbClr val="D4D4D4"/>
                </a:solidFill>
                <a:latin typeface="Consolas" panose="020B0609020204030204" pitchFamily="49" charset="0"/>
              </a:rPr>
              <a:t>    </a:t>
            </a:r>
            <a:r>
              <a:rPr lang="bin-NG" sz="1400" dirty="0">
                <a:solidFill>
                  <a:srgbClr val="569CD6"/>
                </a:solidFill>
                <a:latin typeface="Consolas" panose="020B0609020204030204" pitchFamily="49" charset="0"/>
              </a:rPr>
              <a:t>const</a:t>
            </a:r>
            <a:r>
              <a:rPr lang="bin-NG" sz="1400" dirty="0">
                <a:solidFill>
                  <a:srgbClr val="D4D4D4"/>
                </a:solidFill>
                <a:latin typeface="Consolas" panose="020B0609020204030204" pitchFamily="49" charset="0"/>
              </a:rPr>
              <a:t> </a:t>
            </a:r>
            <a:r>
              <a:rPr lang="bin-NG" sz="1400" dirty="0">
                <a:solidFill>
                  <a:srgbClr val="9CDCFE"/>
                </a:solidFill>
                <a:latin typeface="Consolas" panose="020B0609020204030204" pitchFamily="49" charset="0"/>
              </a:rPr>
              <a:t>socket</a:t>
            </a:r>
            <a:r>
              <a:rPr lang="bin-NG" sz="1400" dirty="0">
                <a:solidFill>
                  <a:srgbClr val="D4D4D4"/>
                </a:solidFill>
                <a:latin typeface="Consolas" panose="020B0609020204030204" pitchFamily="49" charset="0"/>
              </a:rPr>
              <a:t> = </a:t>
            </a:r>
            <a:r>
              <a:rPr lang="bin-NG" sz="1400" dirty="0">
                <a:solidFill>
                  <a:srgbClr val="DCDCAA"/>
                </a:solidFill>
                <a:latin typeface="Consolas" panose="020B0609020204030204" pitchFamily="49" charset="0"/>
              </a:rPr>
              <a:t>io</a:t>
            </a:r>
            <a:r>
              <a:rPr lang="bin-NG" sz="1400" dirty="0">
                <a:solidFill>
                  <a:srgbClr val="D4D4D4"/>
                </a:solidFill>
                <a:latin typeface="Consolas" panose="020B0609020204030204" pitchFamily="49" charset="0"/>
              </a:rPr>
              <a:t>()</a:t>
            </a:r>
          </a:p>
          <a:p>
            <a:r>
              <a:rPr lang="bin-NG" sz="1400" dirty="0">
                <a:solidFill>
                  <a:srgbClr val="D4D4D4"/>
                </a:solidFill>
                <a:latin typeface="Consolas" panose="020B0609020204030204" pitchFamily="49" charset="0"/>
              </a:rPr>
              <a:t> </a:t>
            </a:r>
          </a:p>
          <a:p>
            <a:r>
              <a:rPr lang="bin-NG" sz="1400" dirty="0">
                <a:solidFill>
                  <a:srgbClr val="D4D4D4"/>
                </a:solidFill>
                <a:latin typeface="Consolas" panose="020B0609020204030204" pitchFamily="49" charset="0"/>
              </a:rPr>
              <a:t>    </a:t>
            </a:r>
            <a:r>
              <a:rPr lang="bin-NG" sz="1400" dirty="0">
                <a:solidFill>
                  <a:srgbClr val="9CDCFE"/>
                </a:solidFill>
                <a:latin typeface="Consolas" panose="020B0609020204030204" pitchFamily="49" charset="0"/>
              </a:rPr>
              <a:t>socket</a:t>
            </a:r>
            <a:r>
              <a:rPr lang="bin-NG" sz="1400" dirty="0">
                <a:solidFill>
                  <a:srgbClr val="D4D4D4"/>
                </a:solidFill>
                <a:latin typeface="Consolas" panose="020B0609020204030204" pitchFamily="49" charset="0"/>
              </a:rPr>
              <a:t>.</a:t>
            </a:r>
            <a:r>
              <a:rPr lang="bin-NG" sz="1400" dirty="0">
                <a:solidFill>
                  <a:srgbClr val="DCDCAA"/>
                </a:solidFill>
                <a:latin typeface="Consolas" panose="020B0609020204030204" pitchFamily="49" charset="0"/>
              </a:rPr>
              <a:t>on</a:t>
            </a:r>
            <a:r>
              <a:rPr lang="bin-NG" sz="1400" dirty="0">
                <a:solidFill>
                  <a:srgbClr val="D4D4D4"/>
                </a:solidFill>
                <a:latin typeface="Consolas" panose="020B0609020204030204" pitchFamily="49" charset="0"/>
              </a:rPr>
              <a:t>(</a:t>
            </a:r>
            <a:r>
              <a:rPr lang="bin-NG" sz="1400" dirty="0">
                <a:solidFill>
                  <a:srgbClr val="CE9178"/>
                </a:solidFill>
                <a:latin typeface="Consolas" panose="020B0609020204030204" pitchFamily="49" charset="0"/>
              </a:rPr>
              <a:t>'message'</a:t>
            </a:r>
            <a:r>
              <a:rPr lang="bin-NG" sz="1400" dirty="0">
                <a:solidFill>
                  <a:srgbClr val="D4D4D4"/>
                </a:solidFill>
                <a:latin typeface="Consolas" panose="020B0609020204030204" pitchFamily="49" charset="0"/>
              </a:rPr>
              <a:t>,  </a:t>
            </a:r>
            <a:r>
              <a:rPr lang="bin-NG" sz="1400" dirty="0">
                <a:solidFill>
                  <a:srgbClr val="9CDCFE"/>
                </a:solidFill>
                <a:latin typeface="Consolas" panose="020B0609020204030204" pitchFamily="49" charset="0"/>
              </a:rPr>
              <a:t>msg</a:t>
            </a:r>
            <a:r>
              <a:rPr lang="bin-NG" sz="1400" dirty="0">
                <a:solidFill>
                  <a:srgbClr val="D4D4D4"/>
                </a:solidFill>
                <a:latin typeface="Consolas" panose="020B0609020204030204" pitchFamily="49" charset="0"/>
              </a:rPr>
              <a:t> </a:t>
            </a:r>
            <a:r>
              <a:rPr lang="bin-NG" sz="1400" dirty="0">
                <a:solidFill>
                  <a:srgbClr val="569CD6"/>
                </a:solidFill>
                <a:latin typeface="Consolas" panose="020B0609020204030204" pitchFamily="49" charset="0"/>
              </a:rPr>
              <a:t>=&gt;</a:t>
            </a:r>
            <a:r>
              <a:rPr lang="bin-NG" sz="1400" dirty="0">
                <a:solidFill>
                  <a:srgbClr val="D4D4D4"/>
                </a:solidFill>
                <a:latin typeface="Consolas" panose="020B0609020204030204" pitchFamily="49" charset="0"/>
              </a:rPr>
              <a:t> {</a:t>
            </a:r>
          </a:p>
          <a:p>
            <a:r>
              <a:rPr lang="bin-NG" sz="1400" dirty="0">
                <a:solidFill>
                  <a:srgbClr val="D4D4D4"/>
                </a:solidFill>
                <a:latin typeface="Consolas" panose="020B0609020204030204" pitchFamily="49" charset="0"/>
              </a:rPr>
              <a:t>        </a:t>
            </a:r>
            <a:r>
              <a:rPr lang="bin-NG" sz="1400" dirty="0">
                <a:solidFill>
                  <a:srgbClr val="9CDCFE"/>
                </a:solidFill>
                <a:latin typeface="Consolas" panose="020B0609020204030204" pitchFamily="49" charset="0"/>
              </a:rPr>
              <a:t>console</a:t>
            </a:r>
            <a:r>
              <a:rPr lang="bin-NG" sz="1400" dirty="0">
                <a:solidFill>
                  <a:srgbClr val="D4D4D4"/>
                </a:solidFill>
                <a:latin typeface="Consolas" panose="020B0609020204030204" pitchFamily="49" charset="0"/>
              </a:rPr>
              <a:t>.</a:t>
            </a:r>
            <a:r>
              <a:rPr lang="bin-NG" sz="1400" dirty="0">
                <a:solidFill>
                  <a:srgbClr val="DCDCAA"/>
                </a:solidFill>
                <a:latin typeface="Consolas" panose="020B0609020204030204" pitchFamily="49" charset="0"/>
              </a:rPr>
              <a:t>log</a:t>
            </a:r>
            <a:r>
              <a:rPr lang="bin-NG" sz="1400" dirty="0">
                <a:solidFill>
                  <a:srgbClr val="D4D4D4"/>
                </a:solidFill>
                <a:latin typeface="Consolas" panose="020B0609020204030204" pitchFamily="49" charset="0"/>
              </a:rPr>
              <a:t>(</a:t>
            </a:r>
            <a:r>
              <a:rPr lang="bin-NG" sz="1400" dirty="0">
                <a:solidFill>
                  <a:srgbClr val="9CDCFE"/>
                </a:solidFill>
                <a:latin typeface="Consolas" panose="020B0609020204030204" pitchFamily="49" charset="0"/>
              </a:rPr>
              <a:t>msg</a:t>
            </a:r>
            <a:r>
              <a:rPr lang="bin-NG" sz="1400" dirty="0">
                <a:solidFill>
                  <a:srgbClr val="D4D4D4"/>
                </a:solidFill>
                <a:latin typeface="Consolas" panose="020B0609020204030204" pitchFamily="49" charset="0"/>
              </a:rPr>
              <a:t>)</a:t>
            </a:r>
          </a:p>
          <a:p>
            <a:r>
              <a:rPr lang="bin-NG" sz="1400" dirty="0">
                <a:solidFill>
                  <a:srgbClr val="D4D4D4"/>
                </a:solidFill>
                <a:latin typeface="Consolas" panose="020B0609020204030204" pitchFamily="49" charset="0"/>
              </a:rPr>
              <a:t>        </a:t>
            </a:r>
            <a:r>
              <a:rPr lang="bin-NG" sz="1400" dirty="0">
                <a:solidFill>
                  <a:srgbClr val="9CDCFE"/>
                </a:solidFill>
                <a:latin typeface="Consolas" panose="020B0609020204030204" pitchFamily="49" charset="0"/>
              </a:rPr>
              <a:t>console</a:t>
            </a:r>
            <a:r>
              <a:rPr lang="bin-NG" sz="1400" dirty="0">
                <a:solidFill>
                  <a:srgbClr val="D4D4D4"/>
                </a:solidFill>
                <a:latin typeface="Consolas" panose="020B0609020204030204" pitchFamily="49" charset="0"/>
              </a:rPr>
              <a:t>.</a:t>
            </a:r>
            <a:r>
              <a:rPr lang="bin-NG" sz="1400" dirty="0">
                <a:solidFill>
                  <a:srgbClr val="DCDCAA"/>
                </a:solidFill>
                <a:latin typeface="Consolas" panose="020B0609020204030204" pitchFamily="49" charset="0"/>
              </a:rPr>
              <a:t>log</a:t>
            </a:r>
            <a:r>
              <a:rPr lang="bin-NG" sz="1400" dirty="0">
                <a:solidFill>
                  <a:srgbClr val="D4D4D4"/>
                </a:solidFill>
                <a:latin typeface="Consolas" panose="020B0609020204030204" pitchFamily="49" charset="0"/>
              </a:rPr>
              <a:t>(</a:t>
            </a:r>
            <a:r>
              <a:rPr lang="bin-NG" sz="1400" dirty="0">
                <a:solidFill>
                  <a:srgbClr val="CE9178"/>
                </a:solidFill>
                <a:latin typeface="Consolas" panose="020B0609020204030204" pitchFamily="49" charset="0"/>
              </a:rPr>
              <a:t>'Emitiendo anotherEvent'</a:t>
            </a:r>
            <a:r>
              <a:rPr lang="bin-NG" sz="1400" dirty="0">
                <a:solidFill>
                  <a:srgbClr val="D4D4D4"/>
                </a:solidFill>
                <a:latin typeface="Consolas" panose="020B0609020204030204" pitchFamily="49" charset="0"/>
              </a:rPr>
              <a:t>)</a:t>
            </a:r>
          </a:p>
          <a:p>
            <a:r>
              <a:rPr lang="bin-NG" sz="1400" dirty="0">
                <a:solidFill>
                  <a:srgbClr val="D4D4D4"/>
                </a:solidFill>
                <a:latin typeface="Consolas" panose="020B0609020204030204" pitchFamily="49" charset="0"/>
              </a:rPr>
              <a:t>        </a:t>
            </a:r>
            <a:r>
              <a:rPr lang="bin-NG" sz="1400" dirty="0">
                <a:solidFill>
                  <a:srgbClr val="9CDCFE"/>
                </a:solidFill>
                <a:latin typeface="Consolas" panose="020B0609020204030204" pitchFamily="49" charset="0"/>
              </a:rPr>
              <a:t>socket</a:t>
            </a:r>
            <a:r>
              <a:rPr lang="bin-NG" sz="1400" dirty="0">
                <a:solidFill>
                  <a:srgbClr val="D4D4D4"/>
                </a:solidFill>
                <a:latin typeface="Consolas" panose="020B0609020204030204" pitchFamily="49" charset="0"/>
              </a:rPr>
              <a:t>.</a:t>
            </a:r>
            <a:r>
              <a:rPr lang="bin-NG" sz="1400" dirty="0">
                <a:solidFill>
                  <a:srgbClr val="DCDCAA"/>
                </a:solidFill>
                <a:latin typeface="Consolas" panose="020B0609020204030204" pitchFamily="49" charset="0"/>
              </a:rPr>
              <a:t>emit</a:t>
            </a:r>
            <a:r>
              <a:rPr lang="bin-NG" sz="1400" dirty="0">
                <a:solidFill>
                  <a:srgbClr val="D4D4D4"/>
                </a:solidFill>
                <a:latin typeface="Consolas" panose="020B0609020204030204" pitchFamily="49" charset="0"/>
              </a:rPr>
              <a:t>(</a:t>
            </a:r>
            <a:r>
              <a:rPr lang="bin-NG" sz="1400" dirty="0">
                <a:solidFill>
                  <a:srgbClr val="CE9178"/>
                </a:solidFill>
                <a:latin typeface="Consolas" panose="020B0609020204030204" pitchFamily="49" charset="0"/>
              </a:rPr>
              <a:t>'anotherEvent'</a:t>
            </a:r>
            <a:r>
              <a:rPr lang="bin-NG" sz="1400" dirty="0">
                <a:solidFill>
                  <a:srgbClr val="D4D4D4"/>
                </a:solidFill>
                <a:latin typeface="Consolas" panose="020B0609020204030204" pitchFamily="49" charset="0"/>
              </a:rPr>
              <a:t>, {</a:t>
            </a:r>
            <a:r>
              <a:rPr lang="bin-NG" sz="1400" dirty="0">
                <a:solidFill>
                  <a:srgbClr val="9CDCFE"/>
                </a:solidFill>
                <a:latin typeface="Consolas" panose="020B0609020204030204" pitchFamily="49" charset="0"/>
              </a:rPr>
              <a:t>user1:</a:t>
            </a:r>
            <a:r>
              <a:rPr lang="bin-NG" sz="1400" dirty="0">
                <a:solidFill>
                  <a:srgbClr val="D4D4D4"/>
                </a:solidFill>
                <a:latin typeface="Consolas" panose="020B0609020204030204" pitchFamily="49" charset="0"/>
              </a:rPr>
              <a:t> </a:t>
            </a:r>
            <a:r>
              <a:rPr lang="bin-NG" sz="1400" dirty="0">
                <a:solidFill>
                  <a:srgbClr val="CE9178"/>
                </a:solidFill>
                <a:latin typeface="Consolas" panose="020B0609020204030204" pitchFamily="49" charset="0"/>
              </a:rPr>
              <a:t>'Saludos'</a:t>
            </a:r>
            <a:r>
              <a:rPr lang="bin-NG" sz="1400" dirty="0">
                <a:solidFill>
                  <a:srgbClr val="D4D4D4"/>
                </a:solidFill>
                <a:latin typeface="Consolas" panose="020B0609020204030204" pitchFamily="49" charset="0"/>
              </a:rPr>
              <a:t>})</a:t>
            </a:r>
          </a:p>
          <a:p>
            <a:r>
              <a:rPr lang="bin-NG" sz="1400" dirty="0">
                <a:solidFill>
                  <a:srgbClr val="D4D4D4"/>
                </a:solidFill>
                <a:latin typeface="Consolas" panose="020B0609020204030204" pitchFamily="49" charset="0"/>
              </a:rPr>
              <a:t>    })</a:t>
            </a:r>
          </a:p>
          <a:p>
            <a:r>
              <a:rPr lang="bin-NG" sz="1400" dirty="0">
                <a:solidFill>
                  <a:srgbClr val="D4D4D4"/>
                </a:solidFill>
                <a:latin typeface="Consolas" panose="020B0609020204030204" pitchFamily="49" charset="0"/>
              </a:rPr>
              <a:t>}</a:t>
            </a:r>
          </a:p>
        </p:txBody>
      </p:sp>
    </p:spTree>
    <p:extLst>
      <p:ext uri="{BB962C8B-B14F-4D97-AF65-F5344CB8AC3E}">
        <p14:creationId xmlns:p14="http://schemas.microsoft.com/office/powerpoint/2010/main" val="3837992905"/>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 name="Rectangle 7">
            <a:extLst>
              <a:ext uri="{FF2B5EF4-FFF2-40B4-BE49-F238E27FC236}">
                <a16:creationId xmlns:a16="http://schemas.microsoft.com/office/drawing/2014/main" id="{16F9E488-0718-4E1E-9D12-26779F6062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 name="Freeform: Shape 9">
            <a:extLst>
              <a:ext uri="{FF2B5EF4-FFF2-40B4-BE49-F238E27FC236}">
                <a16:creationId xmlns:a16="http://schemas.microsoft.com/office/drawing/2014/main" id="{D20AEB5B-DFC7-42B4-9FAA-6B95E01D0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15124" y="0"/>
            <a:ext cx="7476877" cy="6858000"/>
          </a:xfrm>
          <a:custGeom>
            <a:avLst/>
            <a:gdLst>
              <a:gd name="connsiteX0" fmla="*/ 637332 w 7476877"/>
              <a:gd name="connsiteY0" fmla="*/ 4332728 h 6858000"/>
              <a:gd name="connsiteX1" fmla="*/ 1576347 w 7476877"/>
              <a:gd name="connsiteY1" fmla="*/ 4332728 h 6858000"/>
              <a:gd name="connsiteX2" fmla="*/ 1720345 w 7476877"/>
              <a:gd name="connsiteY2" fmla="*/ 4419228 h 6858000"/>
              <a:gd name="connsiteX3" fmla="*/ 2190864 w 7476877"/>
              <a:gd name="connsiteY3" fmla="*/ 5245095 h 6858000"/>
              <a:gd name="connsiteX4" fmla="*/ 2190864 w 7476877"/>
              <a:gd name="connsiteY4" fmla="*/ 5413976 h 6858000"/>
              <a:gd name="connsiteX5" fmla="*/ 1720345 w 7476877"/>
              <a:gd name="connsiteY5" fmla="*/ 6239844 h 6858000"/>
              <a:gd name="connsiteX6" fmla="*/ 1576347 w 7476877"/>
              <a:gd name="connsiteY6" fmla="*/ 6326343 h 6858000"/>
              <a:gd name="connsiteX7" fmla="*/ 637332 w 7476877"/>
              <a:gd name="connsiteY7" fmla="*/ 6326343 h 6858000"/>
              <a:gd name="connsiteX8" fmla="*/ 491309 w 7476877"/>
              <a:gd name="connsiteY8" fmla="*/ 6239844 h 6858000"/>
              <a:gd name="connsiteX9" fmla="*/ 22817 w 7476877"/>
              <a:gd name="connsiteY9" fmla="*/ 5413976 h 6858000"/>
              <a:gd name="connsiteX10" fmla="*/ 22817 w 7476877"/>
              <a:gd name="connsiteY10" fmla="*/ 5245095 h 6858000"/>
              <a:gd name="connsiteX11" fmla="*/ 491309 w 7476877"/>
              <a:gd name="connsiteY11" fmla="*/ 4419228 h 6858000"/>
              <a:gd name="connsiteX12" fmla="*/ 637332 w 7476877"/>
              <a:gd name="connsiteY12" fmla="*/ 4332728 h 6858000"/>
              <a:gd name="connsiteX13" fmla="*/ 3853980 w 7476877"/>
              <a:gd name="connsiteY13" fmla="*/ 0 h 6858000"/>
              <a:gd name="connsiteX14" fmla="*/ 5043644 w 7476877"/>
              <a:gd name="connsiteY14" fmla="*/ 0 h 6858000"/>
              <a:gd name="connsiteX15" fmla="*/ 5083740 w 7476877"/>
              <a:gd name="connsiteY15" fmla="*/ 70378 h 6858000"/>
              <a:gd name="connsiteX16" fmla="*/ 5225307 w 7476877"/>
              <a:gd name="connsiteY16" fmla="*/ 318859 h 6858000"/>
              <a:gd name="connsiteX17" fmla="*/ 5225307 w 7476877"/>
              <a:gd name="connsiteY17" fmla="*/ 577503 h 6858000"/>
              <a:gd name="connsiteX18" fmla="*/ 4504695 w 7476877"/>
              <a:gd name="connsiteY18" fmla="*/ 1842337 h 6858000"/>
              <a:gd name="connsiteX19" fmla="*/ 4284162 w 7476877"/>
              <a:gd name="connsiteY19" fmla="*/ 1974811 h 6858000"/>
              <a:gd name="connsiteX20" fmla="*/ 2846045 w 7476877"/>
              <a:gd name="connsiteY20" fmla="*/ 1974811 h 6858000"/>
              <a:gd name="connsiteX21" fmla="*/ 2778342 w 7476877"/>
              <a:gd name="connsiteY21" fmla="*/ 1965645 h 6858000"/>
              <a:gd name="connsiteX22" fmla="*/ 2731777 w 7476877"/>
              <a:gd name="connsiteY22" fmla="*/ 1945746 h 6858000"/>
              <a:gd name="connsiteX23" fmla="*/ 2760233 w 7476877"/>
              <a:gd name="connsiteY23" fmla="*/ 1895581 h 6858000"/>
              <a:gd name="connsiteX24" fmla="*/ 3768459 w 7476877"/>
              <a:gd name="connsiteY24" fmla="*/ 118263 h 6858000"/>
              <a:gd name="connsiteX25" fmla="*/ 3819932 w 7476877"/>
              <a:gd name="connsiteY25" fmla="*/ 39732 h 6858000"/>
              <a:gd name="connsiteX26" fmla="*/ 1880237 w 7476877"/>
              <a:gd name="connsiteY26" fmla="*/ 0 h 6858000"/>
              <a:gd name="connsiteX27" fmla="*/ 2102124 w 7476877"/>
              <a:gd name="connsiteY27" fmla="*/ 0 h 6858000"/>
              <a:gd name="connsiteX28" fmla="*/ 2086946 w 7476877"/>
              <a:gd name="connsiteY28" fmla="*/ 26756 h 6858000"/>
              <a:gd name="connsiteX29" fmla="*/ 1911773 w 7476877"/>
              <a:gd name="connsiteY29" fmla="*/ 335552 h 6858000"/>
              <a:gd name="connsiteX30" fmla="*/ 1911773 w 7476877"/>
              <a:gd name="connsiteY30" fmla="*/ 594199 h 6858000"/>
              <a:gd name="connsiteX31" fmla="*/ 2629280 w 7476877"/>
              <a:gd name="connsiteY31" fmla="*/ 1859030 h 6858000"/>
              <a:gd name="connsiteX32" fmla="*/ 2723627 w 7476877"/>
              <a:gd name="connsiteY32" fmla="*/ 1956020 h 6858000"/>
              <a:gd name="connsiteX33" fmla="*/ 2734544 w 7476877"/>
              <a:gd name="connsiteY33" fmla="*/ 1960685 h 6858000"/>
              <a:gd name="connsiteX34" fmla="*/ 2676021 w 7476877"/>
              <a:gd name="connsiteY34" fmla="*/ 2063851 h 6858000"/>
              <a:gd name="connsiteX35" fmla="*/ 2632495 w 7476877"/>
              <a:gd name="connsiteY35" fmla="*/ 2140578 h 6858000"/>
              <a:gd name="connsiteX36" fmla="*/ 2677641 w 7476877"/>
              <a:gd name="connsiteY36" fmla="*/ 2159871 h 6858000"/>
              <a:gd name="connsiteX37" fmla="*/ 2754009 w 7476877"/>
              <a:gd name="connsiteY37" fmla="*/ 2170210 h 6858000"/>
              <a:gd name="connsiteX38" fmla="*/ 4376198 w 7476877"/>
              <a:gd name="connsiteY38" fmla="*/ 2170210 h 6858000"/>
              <a:gd name="connsiteX39" fmla="*/ 4624956 w 7476877"/>
              <a:gd name="connsiteY39" fmla="*/ 2020780 h 6858000"/>
              <a:gd name="connsiteX40" fmla="*/ 5437803 w 7476877"/>
              <a:gd name="connsiteY40" fmla="*/ 594055 h 6858000"/>
              <a:gd name="connsiteX41" fmla="*/ 5437803 w 7476877"/>
              <a:gd name="connsiteY41" fmla="*/ 302307 h 6858000"/>
              <a:gd name="connsiteX42" fmla="*/ 5294722 w 7476877"/>
              <a:gd name="connsiteY42" fmla="*/ 51168 h 6858000"/>
              <a:gd name="connsiteX43" fmla="*/ 5265570 w 7476877"/>
              <a:gd name="connsiteY43" fmla="*/ 0 h 6858000"/>
              <a:gd name="connsiteX44" fmla="*/ 7476877 w 7476877"/>
              <a:gd name="connsiteY44" fmla="*/ 0 h 6858000"/>
              <a:gd name="connsiteX45" fmla="*/ 7476877 w 7476877"/>
              <a:gd name="connsiteY45" fmla="*/ 6858000 h 6858000"/>
              <a:gd name="connsiteX46" fmla="*/ 3343303 w 7476877"/>
              <a:gd name="connsiteY46" fmla="*/ 6858000 h 6858000"/>
              <a:gd name="connsiteX47" fmla="*/ 3297958 w 7476877"/>
              <a:gd name="connsiteY47" fmla="*/ 6778065 h 6858000"/>
              <a:gd name="connsiteX48" fmla="*/ 1841286 w 7476877"/>
              <a:gd name="connsiteY48" fmla="*/ 4210218 h 6858000"/>
              <a:gd name="connsiteX49" fmla="*/ 1841286 w 7476877"/>
              <a:gd name="connsiteY49" fmla="*/ 3515516 h 6858000"/>
              <a:gd name="connsiteX50" fmla="*/ 2556859 w 7476877"/>
              <a:gd name="connsiteY50" fmla="*/ 2254092 h 6858000"/>
              <a:gd name="connsiteX51" fmla="*/ 2617166 w 7476877"/>
              <a:gd name="connsiteY51" fmla="*/ 2147787 h 6858000"/>
              <a:gd name="connsiteX52" fmla="*/ 2615044 w 7476877"/>
              <a:gd name="connsiteY52" fmla="*/ 2146880 h 6858000"/>
              <a:gd name="connsiteX53" fmla="*/ 2508620 w 7476877"/>
              <a:gd name="connsiteY53" fmla="*/ 2037473 h 6858000"/>
              <a:gd name="connsiteX54" fmla="*/ 1699276 w 7476877"/>
              <a:gd name="connsiteY54" fmla="*/ 610749 h 6858000"/>
              <a:gd name="connsiteX55" fmla="*/ 1699276 w 7476877"/>
              <a:gd name="connsiteY55" fmla="*/ 319000 h 6858000"/>
              <a:gd name="connsiteX56" fmla="*/ 1843322 w 7476877"/>
              <a:gd name="connsiteY56" fmla="*/ 6507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7476877" h="6858000">
                <a:moveTo>
                  <a:pt x="637332" y="4332728"/>
                </a:moveTo>
                <a:cubicBezTo>
                  <a:pt x="637332" y="4332728"/>
                  <a:pt x="637332" y="4332728"/>
                  <a:pt x="1576347" y="4332728"/>
                </a:cubicBezTo>
                <a:cubicBezTo>
                  <a:pt x="1635163" y="4332728"/>
                  <a:pt x="1691949" y="4365681"/>
                  <a:pt x="1720345" y="4419228"/>
                </a:cubicBezTo>
                <a:cubicBezTo>
                  <a:pt x="1720345" y="4419228"/>
                  <a:pt x="1720345" y="4419228"/>
                  <a:pt x="2190864" y="5245095"/>
                </a:cubicBezTo>
                <a:cubicBezTo>
                  <a:pt x="2221287" y="5296583"/>
                  <a:pt x="2221287" y="5362488"/>
                  <a:pt x="2190864" y="5413976"/>
                </a:cubicBezTo>
                <a:cubicBezTo>
                  <a:pt x="2190864" y="5413976"/>
                  <a:pt x="2190864" y="5413976"/>
                  <a:pt x="1720345" y="6239844"/>
                </a:cubicBezTo>
                <a:cubicBezTo>
                  <a:pt x="1691949" y="6293391"/>
                  <a:pt x="1635163" y="6326343"/>
                  <a:pt x="1576347" y="6326343"/>
                </a:cubicBezTo>
                <a:cubicBezTo>
                  <a:pt x="1576347" y="6326343"/>
                  <a:pt x="1576347" y="6326343"/>
                  <a:pt x="637332" y="6326343"/>
                </a:cubicBezTo>
                <a:cubicBezTo>
                  <a:pt x="576490" y="6326343"/>
                  <a:pt x="521732" y="6293391"/>
                  <a:pt x="491309" y="6239844"/>
                </a:cubicBezTo>
                <a:cubicBezTo>
                  <a:pt x="491309" y="6239844"/>
                  <a:pt x="491309" y="6239844"/>
                  <a:pt x="22817" y="5413976"/>
                </a:cubicBezTo>
                <a:cubicBezTo>
                  <a:pt x="-7605" y="5362488"/>
                  <a:pt x="-7605" y="5296583"/>
                  <a:pt x="22817" y="5245095"/>
                </a:cubicBezTo>
                <a:cubicBezTo>
                  <a:pt x="22817" y="5245095"/>
                  <a:pt x="22817" y="5245095"/>
                  <a:pt x="491309" y="4419228"/>
                </a:cubicBezTo>
                <a:cubicBezTo>
                  <a:pt x="521732" y="4365681"/>
                  <a:pt x="576490" y="4332728"/>
                  <a:pt x="637332" y="4332728"/>
                </a:cubicBezTo>
                <a:close/>
                <a:moveTo>
                  <a:pt x="3853980" y="0"/>
                </a:moveTo>
                <a:lnTo>
                  <a:pt x="5043644" y="0"/>
                </a:lnTo>
                <a:lnTo>
                  <a:pt x="5083740" y="70378"/>
                </a:lnTo>
                <a:cubicBezTo>
                  <a:pt x="5127533" y="147245"/>
                  <a:pt x="5174639" y="229925"/>
                  <a:pt x="5225307" y="318859"/>
                </a:cubicBezTo>
                <a:cubicBezTo>
                  <a:pt x="5271897" y="397715"/>
                  <a:pt x="5271897" y="498649"/>
                  <a:pt x="5225307" y="577503"/>
                </a:cubicBezTo>
                <a:cubicBezTo>
                  <a:pt x="5225307" y="577503"/>
                  <a:pt x="5225307" y="577503"/>
                  <a:pt x="4504695" y="1842337"/>
                </a:cubicBezTo>
                <a:cubicBezTo>
                  <a:pt x="4461209" y="1924345"/>
                  <a:pt x="4374239" y="1974811"/>
                  <a:pt x="4284162" y="1974811"/>
                </a:cubicBezTo>
                <a:cubicBezTo>
                  <a:pt x="4284162" y="1974811"/>
                  <a:pt x="4284162" y="1974811"/>
                  <a:pt x="2846045" y="1974811"/>
                </a:cubicBezTo>
                <a:cubicBezTo>
                  <a:pt x="2822750" y="1974811"/>
                  <a:pt x="2800035" y="1971656"/>
                  <a:pt x="2778342" y="1965645"/>
                </a:cubicBezTo>
                <a:lnTo>
                  <a:pt x="2731777" y="1945746"/>
                </a:lnTo>
                <a:lnTo>
                  <a:pt x="2760233" y="1895581"/>
                </a:lnTo>
                <a:cubicBezTo>
                  <a:pt x="3017539" y="1441999"/>
                  <a:pt x="3346890" y="861413"/>
                  <a:pt x="3768459" y="118263"/>
                </a:cubicBezTo>
                <a:cubicBezTo>
                  <a:pt x="3784101" y="90729"/>
                  <a:pt x="3801308" y="64519"/>
                  <a:pt x="3819932" y="39732"/>
                </a:cubicBezTo>
                <a:close/>
                <a:moveTo>
                  <a:pt x="1880237" y="0"/>
                </a:moveTo>
                <a:lnTo>
                  <a:pt x="2102124" y="0"/>
                </a:lnTo>
                <a:lnTo>
                  <a:pt x="2086946" y="26756"/>
                </a:lnTo>
                <a:cubicBezTo>
                  <a:pt x="1911773" y="335552"/>
                  <a:pt x="1911773" y="335552"/>
                  <a:pt x="1911773" y="335552"/>
                </a:cubicBezTo>
                <a:cubicBezTo>
                  <a:pt x="1865182" y="414408"/>
                  <a:pt x="1865182" y="515344"/>
                  <a:pt x="1911773" y="594199"/>
                </a:cubicBezTo>
                <a:cubicBezTo>
                  <a:pt x="2629280" y="1859030"/>
                  <a:pt x="2629280" y="1859030"/>
                  <a:pt x="2629280" y="1859030"/>
                </a:cubicBezTo>
                <a:cubicBezTo>
                  <a:pt x="2652576" y="1900035"/>
                  <a:pt x="2685189" y="1933154"/>
                  <a:pt x="2723627" y="1956020"/>
                </a:cubicBezTo>
                <a:lnTo>
                  <a:pt x="2734544" y="1960685"/>
                </a:lnTo>
                <a:lnTo>
                  <a:pt x="2676021" y="2063851"/>
                </a:lnTo>
                <a:lnTo>
                  <a:pt x="2632495" y="2140578"/>
                </a:lnTo>
                <a:lnTo>
                  <a:pt x="2677641" y="2159871"/>
                </a:lnTo>
                <a:cubicBezTo>
                  <a:pt x="2702113" y="2166652"/>
                  <a:pt x="2727732" y="2170210"/>
                  <a:pt x="2754009" y="2170210"/>
                </a:cubicBezTo>
                <a:cubicBezTo>
                  <a:pt x="4376198" y="2170210"/>
                  <a:pt x="4376198" y="2170210"/>
                  <a:pt x="4376198" y="2170210"/>
                </a:cubicBezTo>
                <a:cubicBezTo>
                  <a:pt x="4477805" y="2170210"/>
                  <a:pt x="4575904" y="2113286"/>
                  <a:pt x="4624956" y="2020780"/>
                </a:cubicBezTo>
                <a:cubicBezTo>
                  <a:pt x="5437803" y="594055"/>
                  <a:pt x="5437803" y="594055"/>
                  <a:pt x="5437803" y="594055"/>
                </a:cubicBezTo>
                <a:cubicBezTo>
                  <a:pt x="5490358" y="505109"/>
                  <a:pt x="5490358" y="391256"/>
                  <a:pt x="5437803" y="302307"/>
                </a:cubicBezTo>
                <a:cubicBezTo>
                  <a:pt x="5387000" y="213137"/>
                  <a:pt x="5339373" y="129540"/>
                  <a:pt x="5294722" y="51168"/>
                </a:cubicBezTo>
                <a:lnTo>
                  <a:pt x="5265570" y="0"/>
                </a:lnTo>
                <a:lnTo>
                  <a:pt x="7476877" y="0"/>
                </a:lnTo>
                <a:lnTo>
                  <a:pt x="7476877" y="6858000"/>
                </a:lnTo>
                <a:lnTo>
                  <a:pt x="3343303" y="6858000"/>
                </a:lnTo>
                <a:lnTo>
                  <a:pt x="3297958" y="6778065"/>
                </a:lnTo>
                <a:cubicBezTo>
                  <a:pt x="3015657" y="6280421"/>
                  <a:pt x="2563976" y="5484189"/>
                  <a:pt x="1841286" y="4210218"/>
                </a:cubicBezTo>
                <a:cubicBezTo>
                  <a:pt x="1716144" y="3998418"/>
                  <a:pt x="1716144" y="3727316"/>
                  <a:pt x="1841286" y="3515516"/>
                </a:cubicBezTo>
                <a:cubicBezTo>
                  <a:pt x="1841286" y="3515516"/>
                  <a:pt x="1841286" y="3515516"/>
                  <a:pt x="2556859" y="2254092"/>
                </a:cubicBezTo>
                <a:lnTo>
                  <a:pt x="2617166" y="2147787"/>
                </a:lnTo>
                <a:lnTo>
                  <a:pt x="2615044" y="2146880"/>
                </a:lnTo>
                <a:cubicBezTo>
                  <a:pt x="2571686" y="2121084"/>
                  <a:pt x="2534897" y="2083728"/>
                  <a:pt x="2508620" y="2037473"/>
                </a:cubicBezTo>
                <a:cubicBezTo>
                  <a:pt x="2508620" y="2037473"/>
                  <a:pt x="2508620" y="2037473"/>
                  <a:pt x="1699276" y="610749"/>
                </a:cubicBezTo>
                <a:cubicBezTo>
                  <a:pt x="1646720" y="521803"/>
                  <a:pt x="1646720" y="407950"/>
                  <a:pt x="1699276" y="319000"/>
                </a:cubicBezTo>
                <a:cubicBezTo>
                  <a:pt x="1699276" y="319000"/>
                  <a:pt x="1699276" y="319000"/>
                  <a:pt x="1843322" y="65075"/>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9E28E3B3-0CB2-4964-B367-9424D008F94B}"/>
              </a:ext>
            </a:extLst>
          </p:cNvPr>
          <p:cNvSpPr>
            <a:spLocks noGrp="1"/>
          </p:cNvSpPr>
          <p:nvPr>
            <p:ph type="title"/>
          </p:nvPr>
        </p:nvSpPr>
        <p:spPr>
          <a:xfrm>
            <a:off x="1356919" y="2945523"/>
            <a:ext cx="3928759" cy="2580633"/>
          </a:xfrm>
        </p:spPr>
        <p:txBody>
          <a:bodyPr vert="horz" lIns="91440" tIns="45720" rIns="91440" bIns="45720" rtlCol="0" anchor="t">
            <a:normAutofit/>
          </a:bodyPr>
          <a:lstStyle/>
          <a:p>
            <a:r>
              <a:rPr lang="en-GB" sz="5400" dirty="0"/>
              <a:t>Testing</a:t>
            </a:r>
            <a:r>
              <a:rPr lang="es-ES" sz="5400" dirty="0"/>
              <a:t> y  </a:t>
            </a:r>
            <a:r>
              <a:rPr lang="es-ES" sz="5000" dirty="0"/>
              <a:t>despliegue. </a:t>
            </a:r>
            <a:endParaRPr lang="en-US" sz="5000" kern="1200" dirty="0">
              <a:solidFill>
                <a:schemeClr val="tx1"/>
              </a:solidFill>
              <a:latin typeface="+mj-lt"/>
              <a:ea typeface="+mj-ea"/>
              <a:cs typeface="+mj-cs"/>
            </a:endParaRPr>
          </a:p>
        </p:txBody>
      </p:sp>
      <p:sp>
        <p:nvSpPr>
          <p:cNvPr id="3" name="Marcador de texto 2">
            <a:extLst>
              <a:ext uri="{FF2B5EF4-FFF2-40B4-BE49-F238E27FC236}">
                <a16:creationId xmlns:a16="http://schemas.microsoft.com/office/drawing/2014/main" id="{5C1562D2-87FA-42E8-BA27-BD2DFD1928C2}"/>
              </a:ext>
            </a:extLst>
          </p:cNvPr>
          <p:cNvSpPr>
            <a:spLocks noGrp="1"/>
          </p:cNvSpPr>
          <p:nvPr>
            <p:ph type="body" idx="1"/>
          </p:nvPr>
        </p:nvSpPr>
        <p:spPr>
          <a:xfrm>
            <a:off x="1331480" y="1234285"/>
            <a:ext cx="5013661" cy="1683292"/>
          </a:xfrm>
        </p:spPr>
        <p:txBody>
          <a:bodyPr vert="horz" lIns="91440" tIns="45720" rIns="91440" bIns="45720" rtlCol="0" anchor="b">
            <a:normAutofit/>
          </a:bodyPr>
          <a:lstStyle/>
          <a:p>
            <a:r>
              <a:rPr lang="es-ES" dirty="0">
                <a:solidFill>
                  <a:schemeClr val="tx1"/>
                </a:solidFill>
              </a:rPr>
              <a:t>Tema 8</a:t>
            </a:r>
          </a:p>
        </p:txBody>
      </p:sp>
      <p:grpSp>
        <p:nvGrpSpPr>
          <p:cNvPr id="7" name="Group 11">
            <a:extLst>
              <a:ext uri="{FF2B5EF4-FFF2-40B4-BE49-F238E27FC236}">
                <a16:creationId xmlns:a16="http://schemas.microsoft.com/office/drawing/2014/main" id="{64B93721-934F-4F1E-A868-0B2BA110D3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1960" y="561256"/>
            <a:ext cx="1128382" cy="847206"/>
            <a:chOff x="7393391" y="1075612"/>
            <a:chExt cx="1128382" cy="847206"/>
          </a:xfrm>
        </p:grpSpPr>
        <p:sp>
          <p:nvSpPr>
            <p:cNvPr id="9" name="Freeform 5">
              <a:extLst>
                <a:ext uri="{FF2B5EF4-FFF2-40B4-BE49-F238E27FC236}">
                  <a16:creationId xmlns:a16="http://schemas.microsoft.com/office/drawing/2014/main" id="{99494AF8-52DE-4016-B1B9-5D16974BAE2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393391" y="1327438"/>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 name="Freeform 5">
              <a:extLst>
                <a:ext uri="{FF2B5EF4-FFF2-40B4-BE49-F238E27FC236}">
                  <a16:creationId xmlns:a16="http://schemas.microsoft.com/office/drawing/2014/main" id="{C27115E3-8DBD-460F-8EAD-44E12617413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971281" y="1075612"/>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3981200364"/>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AAC018E-3A52-485B-9E85-620EB1016BA4}"/>
              </a:ext>
            </a:extLst>
          </p:cNvPr>
          <p:cNvSpPr>
            <a:spLocks noGrp="1"/>
          </p:cNvSpPr>
          <p:nvPr>
            <p:ph type="title"/>
          </p:nvPr>
        </p:nvSpPr>
        <p:spPr>
          <a:xfrm>
            <a:off x="6053668" y="803325"/>
            <a:ext cx="5314536" cy="1325563"/>
          </a:xfrm>
        </p:spPr>
        <p:txBody>
          <a:bodyPr vert="horz" lIns="91440" tIns="45720" rIns="91440" bIns="45720" rtlCol="0" anchor="ctr">
            <a:normAutofit/>
          </a:bodyPr>
          <a:lstStyle/>
          <a:p>
            <a:r>
              <a:rPr lang="en-US" sz="4400" kern="1200" dirty="0">
                <a:solidFill>
                  <a:schemeClr val="tx1"/>
                </a:solidFill>
                <a:latin typeface="+mj-lt"/>
                <a:ea typeface="+mj-ea"/>
                <a:cs typeface="+mj-cs"/>
              </a:rPr>
              <a:t>Testing. </a:t>
            </a:r>
            <a:r>
              <a:rPr lang="es-ES" sz="4400" kern="1200" dirty="0">
                <a:solidFill>
                  <a:schemeClr val="tx1"/>
                </a:solidFill>
                <a:latin typeface="+mj-lt"/>
                <a:ea typeface="+mj-ea"/>
                <a:cs typeface="+mj-cs"/>
              </a:rPr>
              <a:t>Ámbito de las pruebas</a:t>
            </a:r>
          </a:p>
        </p:txBody>
      </p:sp>
      <p:sp>
        <p:nvSpPr>
          <p:cNvPr id="1028" name="Freeform: Shape 134">
            <a:extLst>
              <a:ext uri="{FF2B5EF4-FFF2-40B4-BE49-F238E27FC236}">
                <a16:creationId xmlns:a16="http://schemas.microsoft.com/office/drawing/2014/main" id="{E0D60ECE-8986-45DC-B7FE-EC7699B466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438829" cy="5840278"/>
          </a:xfrm>
          <a:custGeom>
            <a:avLst/>
            <a:gdLst>
              <a:gd name="connsiteX0" fmla="*/ 0 w 5438829"/>
              <a:gd name="connsiteY0" fmla="*/ 0 h 5840278"/>
              <a:gd name="connsiteX1" fmla="*/ 4466700 w 5438829"/>
              <a:gd name="connsiteY1" fmla="*/ 0 h 5840278"/>
              <a:gd name="connsiteX2" fmla="*/ 4652178 w 5438829"/>
              <a:gd name="connsiteY2" fmla="*/ 204077 h 5840278"/>
              <a:gd name="connsiteX3" fmla="*/ 5438829 w 5438829"/>
              <a:gd name="connsiteY3" fmla="*/ 2395363 h 5840278"/>
              <a:gd name="connsiteX4" fmla="*/ 1993914 w 5438829"/>
              <a:gd name="connsiteY4" fmla="*/ 5840278 h 5840278"/>
              <a:gd name="connsiteX5" fmla="*/ 67829 w 5438829"/>
              <a:gd name="connsiteY5" fmla="*/ 5251941 h 5840278"/>
              <a:gd name="connsiteX6" fmla="*/ 0 w 5438829"/>
              <a:gd name="connsiteY6" fmla="*/ 5201220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38829" h="5840278">
                <a:moveTo>
                  <a:pt x="0" y="0"/>
                </a:moveTo>
                <a:lnTo>
                  <a:pt x="4466700" y="0"/>
                </a:lnTo>
                <a:lnTo>
                  <a:pt x="4652178" y="204077"/>
                </a:lnTo>
                <a:cubicBezTo>
                  <a:pt x="5143616" y="799562"/>
                  <a:pt x="5438829" y="1562987"/>
                  <a:pt x="5438829" y="2395363"/>
                </a:cubicBezTo>
                <a:cubicBezTo>
                  <a:pt x="5438829" y="4297937"/>
                  <a:pt x="3896488" y="5840278"/>
                  <a:pt x="1993914" y="5840278"/>
                </a:cubicBezTo>
                <a:cubicBezTo>
                  <a:pt x="1280449" y="5840278"/>
                  <a:pt x="617641" y="5623387"/>
                  <a:pt x="67829" y="5251941"/>
                </a:cubicBezTo>
                <a:lnTo>
                  <a:pt x="0" y="5201220"/>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29" name="Freeform: Shape 136">
            <a:extLst>
              <a:ext uri="{FF2B5EF4-FFF2-40B4-BE49-F238E27FC236}">
                <a16:creationId xmlns:a16="http://schemas.microsoft.com/office/drawing/2014/main" id="{96964194-5878-40D2-8EC0-DDC58387F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269134" cy="5654940"/>
          </a:xfrm>
          <a:custGeom>
            <a:avLst/>
            <a:gdLst>
              <a:gd name="connsiteX0" fmla="*/ 0 w 5269134"/>
              <a:gd name="connsiteY0" fmla="*/ 0 h 5654940"/>
              <a:gd name="connsiteX1" fmla="*/ 4227767 w 5269134"/>
              <a:gd name="connsiteY1" fmla="*/ 0 h 5654940"/>
              <a:gd name="connsiteX2" fmla="*/ 4312042 w 5269134"/>
              <a:gd name="connsiteY2" fmla="*/ 76595 h 5654940"/>
              <a:gd name="connsiteX3" fmla="*/ 5269134 w 5269134"/>
              <a:gd name="connsiteY3" fmla="*/ 2387221 h 5654940"/>
              <a:gd name="connsiteX4" fmla="*/ 2001415 w 5269134"/>
              <a:gd name="connsiteY4" fmla="*/ 5654940 h 5654940"/>
              <a:gd name="connsiteX5" fmla="*/ 198928 w 5269134"/>
              <a:gd name="connsiteY5" fmla="*/ 5113274 h 5654940"/>
              <a:gd name="connsiteX6" fmla="*/ 0 w 5269134"/>
              <a:gd name="connsiteY6" fmla="*/ 4969563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69134" h="5654940">
                <a:moveTo>
                  <a:pt x="0" y="0"/>
                </a:moveTo>
                <a:lnTo>
                  <a:pt x="4227767" y="0"/>
                </a:lnTo>
                <a:lnTo>
                  <a:pt x="4312042" y="76595"/>
                </a:lnTo>
                <a:cubicBezTo>
                  <a:pt x="4903383" y="667936"/>
                  <a:pt x="5269134" y="1484866"/>
                  <a:pt x="5269134" y="2387221"/>
                </a:cubicBezTo>
                <a:cubicBezTo>
                  <a:pt x="5269134" y="4191932"/>
                  <a:pt x="3806126" y="5654940"/>
                  <a:pt x="2001415" y="5654940"/>
                </a:cubicBezTo>
                <a:cubicBezTo>
                  <a:pt x="1335223" y="5654940"/>
                  <a:pt x="715593" y="5455584"/>
                  <a:pt x="198928" y="5113274"/>
                </a:cubicBezTo>
                <a:lnTo>
                  <a:pt x="0" y="4969563"/>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1026" name="Picture 2" descr="Test Driven Development (TDD) en iOS - KeepCoding | Cursos y ...">
            <a:extLst>
              <a:ext uri="{FF2B5EF4-FFF2-40B4-BE49-F238E27FC236}">
                <a16:creationId xmlns:a16="http://schemas.microsoft.com/office/drawing/2014/main" id="{95FAAE68-F1BD-4E90-8C70-DB0A03CCC8FF}"/>
              </a:ext>
            </a:extLst>
          </p:cNvPr>
          <p:cNvPicPr>
            <a:picLocks noGrp="1" noChangeAspect="1" noChangeArrowheads="1"/>
          </p:cNvPicPr>
          <p:nvPr>
            <p:ph type="pic" idx="1"/>
          </p:nvPr>
        </p:nvPicPr>
        <p:blipFill rotWithShape="1">
          <a:blip r:embed="rId2">
            <a:extLst>
              <a:ext uri="{28A0092B-C50C-407E-A947-70E740481C1C}">
                <a14:useLocalDpi xmlns:a14="http://schemas.microsoft.com/office/drawing/2010/main" val="0"/>
              </a:ext>
            </a:extLst>
          </a:blip>
          <a:srcRect t="771" r="-2" b="-2"/>
          <a:stretch/>
        </p:blipFill>
        <p:spPr bwMode="auto">
          <a:xfrm>
            <a:off x="321733" y="468047"/>
            <a:ext cx="3835488" cy="3985663"/>
          </a:xfrm>
          <a:prstGeom prst="rect">
            <a:avLst/>
          </a:prstGeom>
          <a:noFill/>
          <a:extLst>
            <a:ext uri="{909E8E84-426E-40DD-AFC4-6F175D3DCCD1}">
              <a14:hiddenFill xmlns:a14="http://schemas.microsoft.com/office/drawing/2010/main">
                <a:solidFill>
                  <a:srgbClr val="FFFFFF"/>
                </a:solidFill>
              </a14:hiddenFill>
            </a:ext>
          </a:extLst>
        </p:spPr>
      </p:pic>
      <p:sp>
        <p:nvSpPr>
          <p:cNvPr id="4" name="Marcador de contenido 3">
            <a:extLst>
              <a:ext uri="{FF2B5EF4-FFF2-40B4-BE49-F238E27FC236}">
                <a16:creationId xmlns:a16="http://schemas.microsoft.com/office/drawing/2014/main" id="{09ECD54B-E836-4639-801B-070CA658B8A8}"/>
              </a:ext>
            </a:extLst>
          </p:cNvPr>
          <p:cNvSpPr>
            <a:spLocks noGrp="1"/>
          </p:cNvSpPr>
          <p:nvPr>
            <p:ph type="body" sz="half" idx="2"/>
          </p:nvPr>
        </p:nvSpPr>
        <p:spPr>
          <a:xfrm>
            <a:off x="6053667" y="2279018"/>
            <a:ext cx="5314543" cy="3375920"/>
          </a:xfrm>
        </p:spPr>
        <p:txBody>
          <a:bodyPr vert="horz" lIns="91440" tIns="45720" rIns="91440" bIns="45720" rtlCol="0" anchor="t">
            <a:normAutofit/>
          </a:bodyPr>
          <a:lstStyle/>
          <a:p>
            <a:pPr indent="-228600">
              <a:buFont typeface="Arial" panose="020B0604020202020204" pitchFamily="34" charset="0"/>
              <a:buChar char="•"/>
            </a:pPr>
            <a:r>
              <a:rPr lang="es-ES" sz="1800" dirty="0"/>
              <a:t>Fase de aplicación</a:t>
            </a:r>
          </a:p>
          <a:p>
            <a:pPr lvl="1" indent="-228600">
              <a:buFont typeface="Arial" panose="020B0604020202020204" pitchFamily="34" charset="0"/>
              <a:buChar char="•"/>
            </a:pPr>
            <a:r>
              <a:rPr lang="es-ES" sz="1800" dirty="0"/>
              <a:t>antes del desarrollo (TDD - </a:t>
            </a:r>
            <a:r>
              <a:rPr lang="en-US" sz="1800" dirty="0"/>
              <a:t>Test Driven Development</a:t>
            </a:r>
            <a:r>
              <a:rPr lang="es-ES" sz="1800" dirty="0"/>
              <a:t>)</a:t>
            </a:r>
          </a:p>
          <a:p>
            <a:pPr lvl="2" indent="-228600">
              <a:buFont typeface="Arial" panose="020B0604020202020204" pitchFamily="34" charset="0"/>
              <a:buChar char="•"/>
            </a:pPr>
            <a:r>
              <a:rPr lang="es-ES" sz="1800" dirty="0"/>
              <a:t>conceptualmente mucho más complejo</a:t>
            </a:r>
          </a:p>
          <a:p>
            <a:pPr lvl="2" indent="-228600">
              <a:buFont typeface="Arial" panose="020B0604020202020204" pitchFamily="34" charset="0"/>
              <a:buChar char="•"/>
            </a:pPr>
            <a:r>
              <a:rPr lang="es-ES" sz="1800" dirty="0"/>
              <a:t>una de las propuestas ligadas a las metodologías ágiles,</a:t>
            </a:r>
            <a:br>
              <a:rPr lang="es-ES" sz="1800" dirty="0"/>
            </a:br>
            <a:r>
              <a:rPr lang="es-ES" sz="1800" dirty="0"/>
              <a:t>junto con el </a:t>
            </a:r>
            <a:r>
              <a:rPr lang="en-US" sz="1800" dirty="0"/>
              <a:t>refactoring</a:t>
            </a:r>
          </a:p>
          <a:p>
            <a:pPr lvl="1" indent="-228600">
              <a:buFont typeface="Arial" panose="020B0604020202020204" pitchFamily="34" charset="0"/>
              <a:buChar char="•"/>
            </a:pPr>
            <a:r>
              <a:rPr lang="es-ES" sz="1800" dirty="0"/>
              <a:t>después del desarrollo</a:t>
            </a:r>
          </a:p>
          <a:p>
            <a:pPr indent="-228600">
              <a:buFont typeface="Arial" panose="020B0604020202020204" pitchFamily="34" charset="0"/>
              <a:buChar char="•"/>
            </a:pPr>
            <a:r>
              <a:rPr lang="es-ES" sz="1800" dirty="0"/>
              <a:t>Tipos de pruebas</a:t>
            </a:r>
          </a:p>
          <a:p>
            <a:pPr lvl="1" indent="-228600">
              <a:buFont typeface="Arial" panose="020B0604020202020204" pitchFamily="34" charset="0"/>
              <a:buChar char="•"/>
            </a:pPr>
            <a:r>
              <a:rPr lang="es-ES" sz="1800" dirty="0"/>
              <a:t>Pruebas unitarias</a:t>
            </a:r>
          </a:p>
          <a:p>
            <a:pPr lvl="1" indent="-228600">
              <a:buFont typeface="Arial" panose="020B0604020202020204" pitchFamily="34" charset="0"/>
              <a:buChar char="•"/>
            </a:pPr>
            <a:r>
              <a:rPr lang="es-ES" sz="1800" dirty="0"/>
              <a:t>Pruebas e2e (</a:t>
            </a:r>
            <a:r>
              <a:rPr lang="es-ES" sz="1800" dirty="0" err="1"/>
              <a:t>end-to-end</a:t>
            </a:r>
            <a:r>
              <a:rPr lang="es-ES" sz="1800" dirty="0"/>
              <a:t>))</a:t>
            </a:r>
          </a:p>
        </p:txBody>
      </p:sp>
    </p:spTree>
    <p:extLst>
      <p:ext uri="{BB962C8B-B14F-4D97-AF65-F5344CB8AC3E}">
        <p14:creationId xmlns:p14="http://schemas.microsoft.com/office/powerpoint/2010/main" val="4160076360"/>
      </p:ext>
    </p:extLst>
  </p:cSld>
  <p:clrMapOvr>
    <a:overrideClrMapping bg1="dk1" tx1="lt1" bg2="dk2" tx2="lt2" accent1="accent1" accent2="accent2" accent3="accent3" accent4="accent4" accent5="accent5" accent6="accent6" hlink="hlink" folHlink="folHlink"/>
  </p:clrMapOvr>
</p:sld>
</file>

<file path=ppt/slides/slide16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AE6E500-2525-422D-9976-560CD8C9C89B}"/>
              </a:ext>
            </a:extLst>
          </p:cNvPr>
          <p:cNvSpPr>
            <a:spLocks noGrp="1"/>
          </p:cNvSpPr>
          <p:nvPr>
            <p:ph type="title"/>
          </p:nvPr>
        </p:nvSpPr>
        <p:spPr>
          <a:xfrm>
            <a:off x="801098" y="1396289"/>
            <a:ext cx="5568268" cy="1325563"/>
          </a:xfrm>
        </p:spPr>
        <p:txBody>
          <a:bodyPr>
            <a:normAutofit/>
          </a:bodyPr>
          <a:lstStyle/>
          <a:p>
            <a:r>
              <a:rPr lang="es-ES" dirty="0"/>
              <a:t>Pruebas unitarias en JS</a:t>
            </a:r>
          </a:p>
        </p:txBody>
      </p:sp>
      <p:sp>
        <p:nvSpPr>
          <p:cNvPr id="3" name="Marcador de contenido 2">
            <a:extLst>
              <a:ext uri="{FF2B5EF4-FFF2-40B4-BE49-F238E27FC236}">
                <a16:creationId xmlns:a16="http://schemas.microsoft.com/office/drawing/2014/main" id="{7733633E-4321-46CD-8B81-B6F9E219E794}"/>
              </a:ext>
            </a:extLst>
          </p:cNvPr>
          <p:cNvSpPr>
            <a:spLocks noGrp="1"/>
          </p:cNvSpPr>
          <p:nvPr>
            <p:ph idx="1"/>
          </p:nvPr>
        </p:nvSpPr>
        <p:spPr>
          <a:xfrm>
            <a:off x="805543" y="2871982"/>
            <a:ext cx="4558309" cy="3181684"/>
          </a:xfrm>
        </p:spPr>
        <p:txBody>
          <a:bodyPr anchor="t">
            <a:normAutofit/>
          </a:bodyPr>
          <a:lstStyle/>
          <a:p>
            <a:r>
              <a:rPr lang="es-ES" dirty="0"/>
              <a:t>Jasmine </a:t>
            </a:r>
            <a:br>
              <a:rPr lang="es-ES" dirty="0"/>
            </a:br>
            <a:r>
              <a:rPr lang="es-ES" dirty="0">
                <a:hlinkClick r:id="rId2"/>
              </a:rPr>
              <a:t>https://jasmine.github.io/</a:t>
            </a:r>
            <a:endParaRPr lang="es-ES" dirty="0"/>
          </a:p>
          <a:p>
            <a:r>
              <a:rPr lang="en-US" dirty="0"/>
              <a:t>Mocha</a:t>
            </a:r>
            <a:br>
              <a:rPr lang="es-ES" dirty="0"/>
            </a:br>
            <a:r>
              <a:rPr lang="es-ES" dirty="0">
                <a:hlinkClick r:id="rId3"/>
              </a:rPr>
              <a:t>https://mochajs.org/</a:t>
            </a:r>
            <a:endParaRPr lang="es-ES" dirty="0"/>
          </a:p>
          <a:p>
            <a:r>
              <a:rPr lang="en-US" dirty="0"/>
              <a:t>Jest</a:t>
            </a:r>
            <a:br>
              <a:rPr lang="es-ES" dirty="0"/>
            </a:br>
            <a:r>
              <a:rPr lang="es-ES" dirty="0">
                <a:hlinkClick r:id="rId4"/>
              </a:rPr>
              <a:t>https://jestjs.io/</a:t>
            </a:r>
            <a:br>
              <a:rPr lang="es-ES" dirty="0"/>
            </a:br>
            <a:endParaRPr lang="es-ES" dirty="0"/>
          </a:p>
        </p:txBody>
      </p:sp>
      <p:sp>
        <p:nvSpPr>
          <p:cNvPr id="11" name="Oval 10">
            <a:extLst>
              <a:ext uri="{FF2B5EF4-FFF2-40B4-BE49-F238E27FC236}">
                <a16:creationId xmlns:a16="http://schemas.microsoft.com/office/drawing/2014/main" id="{C99A8FB7-A79B-4BC9-9D56-B79587F6AA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05005" y="2650637"/>
            <a:ext cx="3118104" cy="3118104"/>
          </a:xfrm>
          <a:prstGeom prst="ellipse">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Oval 12">
            <a:extLst>
              <a:ext uri="{FF2B5EF4-FFF2-40B4-BE49-F238E27FC236}">
                <a16:creationId xmlns:a16="http://schemas.microsoft.com/office/drawing/2014/main" id="{B6114379-CEF2-4927-BEAC-763037C09A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69597" y="2815229"/>
            <a:ext cx="2788920" cy="278892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Freeform: Shape 14">
            <a:extLst>
              <a:ext uri="{FF2B5EF4-FFF2-40B4-BE49-F238E27FC236}">
                <a16:creationId xmlns:a16="http://schemas.microsoft.com/office/drawing/2014/main" id="{B23893E2-3349-46D7-A7AA-B9E447957F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96859" y="0"/>
            <a:ext cx="4198060" cy="3650200"/>
          </a:xfrm>
          <a:custGeom>
            <a:avLst/>
            <a:gdLst>
              <a:gd name="connsiteX0" fmla="*/ 262846 w 4198060"/>
              <a:gd name="connsiteY0" fmla="*/ 0 h 3650200"/>
              <a:gd name="connsiteX1" fmla="*/ 4198060 w 4198060"/>
              <a:gd name="connsiteY1" fmla="*/ 0 h 3650200"/>
              <a:gd name="connsiteX2" fmla="*/ 4198060 w 4198060"/>
              <a:gd name="connsiteY2" fmla="*/ 3021648 h 3650200"/>
              <a:gd name="connsiteX3" fmla="*/ 4142653 w 4198060"/>
              <a:gd name="connsiteY3" fmla="*/ 3072005 h 3650200"/>
              <a:gd name="connsiteX4" fmla="*/ 2532040 w 4198060"/>
              <a:gd name="connsiteY4" fmla="*/ 3650200 h 3650200"/>
              <a:gd name="connsiteX5" fmla="*/ 0 w 4198060"/>
              <a:gd name="connsiteY5" fmla="*/ 1118160 h 3650200"/>
              <a:gd name="connsiteX6" fmla="*/ 198981 w 4198060"/>
              <a:gd name="connsiteY6" fmla="*/ 132576 h 365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8060" h="3650200">
                <a:moveTo>
                  <a:pt x="262846" y="0"/>
                </a:moveTo>
                <a:lnTo>
                  <a:pt x="4198060" y="0"/>
                </a:lnTo>
                <a:lnTo>
                  <a:pt x="4198060" y="3021648"/>
                </a:lnTo>
                <a:lnTo>
                  <a:pt x="4142653" y="3072005"/>
                </a:lnTo>
                <a:cubicBezTo>
                  <a:pt x="3704967" y="3433216"/>
                  <a:pt x="3143843" y="3650200"/>
                  <a:pt x="2532040" y="3650200"/>
                </a:cubicBezTo>
                <a:cubicBezTo>
                  <a:pt x="1133633" y="3650200"/>
                  <a:pt x="0" y="2516567"/>
                  <a:pt x="0" y="1118160"/>
                </a:cubicBezTo>
                <a:cubicBezTo>
                  <a:pt x="0" y="768558"/>
                  <a:pt x="70852" y="435505"/>
                  <a:pt x="198981" y="132576"/>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7" name="Freeform: Shape 16">
            <a:extLst>
              <a:ext uri="{FF2B5EF4-FFF2-40B4-BE49-F238E27FC236}">
                <a16:creationId xmlns:a16="http://schemas.microsoft.com/office/drawing/2014/main" id="{C14C23C8-0D86-4D9E-A9C7-76291675C4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60603" y="1"/>
            <a:ext cx="4034316" cy="3486455"/>
          </a:xfrm>
          <a:custGeom>
            <a:avLst/>
            <a:gdLst>
              <a:gd name="connsiteX0" fmla="*/ 280681 w 4034316"/>
              <a:gd name="connsiteY0" fmla="*/ 0 h 3486455"/>
              <a:gd name="connsiteX1" fmla="*/ 4034316 w 4034316"/>
              <a:gd name="connsiteY1" fmla="*/ 0 h 3486455"/>
              <a:gd name="connsiteX2" fmla="*/ 4034316 w 4034316"/>
              <a:gd name="connsiteY2" fmla="*/ 2800630 h 3486455"/>
              <a:gd name="connsiteX3" fmla="*/ 3874752 w 4034316"/>
              <a:gd name="connsiteY3" fmla="*/ 2945652 h 3486455"/>
              <a:gd name="connsiteX4" fmla="*/ 2368296 w 4034316"/>
              <a:gd name="connsiteY4" fmla="*/ 3486455 h 3486455"/>
              <a:gd name="connsiteX5" fmla="*/ 0 w 4034316"/>
              <a:gd name="connsiteY5" fmla="*/ 1118159 h 3486455"/>
              <a:gd name="connsiteX6" fmla="*/ 186113 w 4034316"/>
              <a:gd name="connsiteY6" fmla="*/ 196311 h 3486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34316" h="3486455">
                <a:moveTo>
                  <a:pt x="280681" y="0"/>
                </a:moveTo>
                <a:lnTo>
                  <a:pt x="4034316" y="0"/>
                </a:lnTo>
                <a:lnTo>
                  <a:pt x="4034316" y="2800630"/>
                </a:lnTo>
                <a:lnTo>
                  <a:pt x="3874752" y="2945652"/>
                </a:lnTo>
                <a:cubicBezTo>
                  <a:pt x="3465371" y="3283503"/>
                  <a:pt x="2940535" y="3486455"/>
                  <a:pt x="2368296" y="3486455"/>
                </a:cubicBezTo>
                <a:cubicBezTo>
                  <a:pt x="1060322" y="3486455"/>
                  <a:pt x="0" y="2426133"/>
                  <a:pt x="0" y="1118159"/>
                </a:cubicBezTo>
                <a:cubicBezTo>
                  <a:pt x="0" y="791166"/>
                  <a:pt x="66270" y="479650"/>
                  <a:pt x="186113" y="196311"/>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6" name="Imagen 5">
            <a:extLst>
              <a:ext uri="{FF2B5EF4-FFF2-40B4-BE49-F238E27FC236}">
                <a16:creationId xmlns:a16="http://schemas.microsoft.com/office/drawing/2014/main" id="{53C0B7F5-79C6-4D26-95B9-D6C24124358E}"/>
              </a:ext>
            </a:extLst>
          </p:cNvPr>
          <p:cNvPicPr>
            <a:picLocks noChangeAspect="1"/>
          </p:cNvPicPr>
          <p:nvPr/>
        </p:nvPicPr>
        <p:blipFill>
          <a:blip r:embed="rId5"/>
          <a:stretch>
            <a:fillRect/>
          </a:stretch>
        </p:blipFill>
        <p:spPr>
          <a:xfrm>
            <a:off x="8850774" y="841738"/>
            <a:ext cx="3028386" cy="1264350"/>
          </a:xfrm>
          <a:prstGeom prst="rect">
            <a:avLst/>
          </a:prstGeom>
        </p:spPr>
      </p:pic>
      <p:pic>
        <p:nvPicPr>
          <p:cNvPr id="5" name="Imagen 4">
            <a:extLst>
              <a:ext uri="{FF2B5EF4-FFF2-40B4-BE49-F238E27FC236}">
                <a16:creationId xmlns:a16="http://schemas.microsoft.com/office/drawing/2014/main" id="{0CB21BB3-5A26-4DFE-83E4-3F7AAE79F5CA}"/>
              </a:ext>
            </a:extLst>
          </p:cNvPr>
          <p:cNvPicPr>
            <a:picLocks noChangeAspect="1"/>
          </p:cNvPicPr>
          <p:nvPr/>
        </p:nvPicPr>
        <p:blipFill>
          <a:blip r:embed="rId6"/>
          <a:stretch>
            <a:fillRect/>
          </a:stretch>
        </p:blipFill>
        <p:spPr>
          <a:xfrm>
            <a:off x="6369366" y="3884254"/>
            <a:ext cx="1741359" cy="744431"/>
          </a:xfrm>
          <a:prstGeom prst="rect">
            <a:avLst/>
          </a:prstGeom>
        </p:spPr>
      </p:pic>
      <p:sp>
        <p:nvSpPr>
          <p:cNvPr id="19" name="Freeform: Shape 18">
            <a:extLst>
              <a:ext uri="{FF2B5EF4-FFF2-40B4-BE49-F238E27FC236}">
                <a16:creationId xmlns:a16="http://schemas.microsoft.com/office/drawing/2014/main" id="{2B7592FE-10D1-4664-B623-353F47C8DF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88132" y="4032250"/>
            <a:ext cx="3303868" cy="2825750"/>
          </a:xfrm>
          <a:custGeom>
            <a:avLst/>
            <a:gdLst>
              <a:gd name="connsiteX0" fmla="*/ 1888600 w 3303868"/>
              <a:gd name="connsiteY0" fmla="*/ 0 h 2825750"/>
              <a:gd name="connsiteX1" fmla="*/ 3224042 w 3303868"/>
              <a:gd name="connsiteY1" fmla="*/ 553158 h 2825750"/>
              <a:gd name="connsiteX2" fmla="*/ 3303868 w 3303868"/>
              <a:gd name="connsiteY2" fmla="*/ 640989 h 2825750"/>
              <a:gd name="connsiteX3" fmla="*/ 3303868 w 3303868"/>
              <a:gd name="connsiteY3" fmla="*/ 2825750 h 2825750"/>
              <a:gd name="connsiteX4" fmla="*/ 250380 w 3303868"/>
              <a:gd name="connsiteY4" fmla="*/ 2825750 h 2825750"/>
              <a:gd name="connsiteX5" fmla="*/ 227944 w 3303868"/>
              <a:gd name="connsiteY5" fmla="*/ 2788819 h 2825750"/>
              <a:gd name="connsiteX6" fmla="*/ 0 w 3303868"/>
              <a:gd name="connsiteY6" fmla="*/ 1888600 h 2825750"/>
              <a:gd name="connsiteX7" fmla="*/ 1888600 w 3303868"/>
              <a:gd name="connsiteY7" fmla="*/ 0 h 282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03868" h="2825750">
                <a:moveTo>
                  <a:pt x="1888600" y="0"/>
                </a:moveTo>
                <a:cubicBezTo>
                  <a:pt x="2410123" y="0"/>
                  <a:pt x="2882273" y="211389"/>
                  <a:pt x="3224042" y="553158"/>
                </a:cubicBezTo>
                <a:lnTo>
                  <a:pt x="3303868" y="640989"/>
                </a:lnTo>
                <a:lnTo>
                  <a:pt x="3303868" y="2825750"/>
                </a:lnTo>
                <a:lnTo>
                  <a:pt x="250380" y="2825750"/>
                </a:lnTo>
                <a:lnTo>
                  <a:pt x="227944" y="2788819"/>
                </a:lnTo>
                <a:cubicBezTo>
                  <a:pt x="82574" y="2521217"/>
                  <a:pt x="0" y="2214552"/>
                  <a:pt x="0" y="1888600"/>
                </a:cubicBezTo>
                <a:cubicBezTo>
                  <a:pt x="0" y="845555"/>
                  <a:pt x="845555" y="0"/>
                  <a:pt x="1888600"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1" name="Freeform: Shape 20">
            <a:extLst>
              <a:ext uri="{FF2B5EF4-FFF2-40B4-BE49-F238E27FC236}">
                <a16:creationId xmlns:a16="http://schemas.microsoft.com/office/drawing/2014/main" id="{32248578-C6EF-47FB-8B88-AD65C27452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053088" y="4197206"/>
            <a:ext cx="3138912" cy="2660795"/>
          </a:xfrm>
          <a:custGeom>
            <a:avLst/>
            <a:gdLst>
              <a:gd name="connsiteX0" fmla="*/ 1723644 w 3138912"/>
              <a:gd name="connsiteY0" fmla="*/ 0 h 2660795"/>
              <a:gd name="connsiteX1" fmla="*/ 3053691 w 3138912"/>
              <a:gd name="connsiteY1" fmla="*/ 627247 h 2660795"/>
              <a:gd name="connsiteX2" fmla="*/ 3138912 w 3138912"/>
              <a:gd name="connsiteY2" fmla="*/ 741211 h 2660795"/>
              <a:gd name="connsiteX3" fmla="*/ 3138912 w 3138912"/>
              <a:gd name="connsiteY3" fmla="*/ 2660795 h 2660795"/>
              <a:gd name="connsiteX4" fmla="*/ 278239 w 3138912"/>
              <a:gd name="connsiteY4" fmla="*/ 2660795 h 2660795"/>
              <a:gd name="connsiteX5" fmla="*/ 208035 w 3138912"/>
              <a:gd name="connsiteY5" fmla="*/ 2545235 h 2660795"/>
              <a:gd name="connsiteX6" fmla="*/ 0 w 3138912"/>
              <a:gd name="connsiteY6" fmla="*/ 1723644 h 2660795"/>
              <a:gd name="connsiteX7" fmla="*/ 1723644 w 3138912"/>
              <a:gd name="connsiteY7" fmla="*/ 0 h 2660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38912" h="2660795">
                <a:moveTo>
                  <a:pt x="1723644" y="0"/>
                </a:moveTo>
                <a:cubicBezTo>
                  <a:pt x="2259111" y="0"/>
                  <a:pt x="2737550" y="244172"/>
                  <a:pt x="3053691" y="627247"/>
                </a:cubicBezTo>
                <a:lnTo>
                  <a:pt x="3138912" y="741211"/>
                </a:lnTo>
                <a:lnTo>
                  <a:pt x="3138912" y="2660795"/>
                </a:lnTo>
                <a:lnTo>
                  <a:pt x="278239" y="2660795"/>
                </a:lnTo>
                <a:lnTo>
                  <a:pt x="208035" y="2545235"/>
                </a:lnTo>
                <a:cubicBezTo>
                  <a:pt x="75362" y="2301006"/>
                  <a:pt x="0" y="2021126"/>
                  <a:pt x="0" y="1723644"/>
                </a:cubicBezTo>
                <a:cubicBezTo>
                  <a:pt x="0" y="771702"/>
                  <a:pt x="771702" y="0"/>
                  <a:pt x="1723644"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4" name="Imagen 3">
            <a:extLst>
              <a:ext uri="{FF2B5EF4-FFF2-40B4-BE49-F238E27FC236}">
                <a16:creationId xmlns:a16="http://schemas.microsoft.com/office/drawing/2014/main" id="{A5459348-5D38-4908-A55B-08BAC6517624}"/>
              </a:ext>
            </a:extLst>
          </p:cNvPr>
          <p:cNvPicPr>
            <a:picLocks noChangeAspect="1"/>
          </p:cNvPicPr>
          <p:nvPr/>
        </p:nvPicPr>
        <p:blipFill>
          <a:blip r:embed="rId7"/>
          <a:stretch>
            <a:fillRect/>
          </a:stretch>
        </p:blipFill>
        <p:spPr>
          <a:xfrm>
            <a:off x="9582150" y="5318908"/>
            <a:ext cx="2407535" cy="902825"/>
          </a:xfrm>
          <a:prstGeom prst="rect">
            <a:avLst/>
          </a:prstGeom>
        </p:spPr>
      </p:pic>
    </p:spTree>
    <p:extLst>
      <p:ext uri="{BB962C8B-B14F-4D97-AF65-F5344CB8AC3E}">
        <p14:creationId xmlns:p14="http://schemas.microsoft.com/office/powerpoint/2010/main" val="1316142040"/>
      </p:ext>
    </p:extLst>
  </p:cSld>
  <p:clrMapOvr>
    <a:overrideClrMapping bg1="dk1" tx1="lt1" bg2="dk2" tx2="lt2" accent1="accent1" accent2="accent2" accent3="accent3" accent4="accent4" accent5="accent5" accent6="accent6" hlink="hlink" folHlink="folHlink"/>
  </p:clrMapOvr>
</p:sld>
</file>

<file path=ppt/slides/slide1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4BD9D1D-CF61-4AF8-B7D8-2F0307EF27DF}"/>
              </a:ext>
            </a:extLst>
          </p:cNvPr>
          <p:cNvSpPr>
            <a:spLocks noGrp="1"/>
          </p:cNvSpPr>
          <p:nvPr>
            <p:ph type="title"/>
          </p:nvPr>
        </p:nvSpPr>
        <p:spPr>
          <a:xfrm>
            <a:off x="481013" y="3752849"/>
            <a:ext cx="3290887" cy="2452687"/>
          </a:xfrm>
        </p:spPr>
        <p:txBody>
          <a:bodyPr anchor="ctr">
            <a:normAutofit/>
          </a:bodyPr>
          <a:lstStyle/>
          <a:p>
            <a:r>
              <a:rPr lang="es-ES" sz="3600" dirty="0"/>
              <a:t>Jasmine</a:t>
            </a:r>
          </a:p>
        </p:txBody>
      </p:sp>
      <p:pic>
        <p:nvPicPr>
          <p:cNvPr id="2049" name="Picture 1" descr="search &#10;O Jasmine &#10;Behavior-Driven JavaScript ">
            <a:extLst>
              <a:ext uri="{FF2B5EF4-FFF2-40B4-BE49-F238E27FC236}">
                <a16:creationId xmlns:a16="http://schemas.microsoft.com/office/drawing/2014/main" id="{7AE93413-4FD4-4B51-AD6C-591EABD6989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22787" b="1"/>
          <a:stretch/>
        </p:blipFill>
        <p:spPr bwMode="auto">
          <a:xfrm>
            <a:off x="20" y="10"/>
            <a:ext cx="12191980" cy="3710603"/>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a:noFill/>
          <a:extLst>
            <a:ext uri="{909E8E84-426E-40DD-AFC4-6F175D3DCCD1}">
              <a14:hiddenFill xmlns:a14="http://schemas.microsoft.com/office/drawing/2010/main">
                <a:solidFill>
                  <a:srgbClr val="FFFFFF"/>
                </a:solidFill>
              </a14:hiddenFill>
            </a:ext>
          </a:extLst>
        </p:spPr>
      </p:pic>
      <p:sp>
        <p:nvSpPr>
          <p:cNvPr id="3" name="Marcador de contenido 2">
            <a:extLst>
              <a:ext uri="{FF2B5EF4-FFF2-40B4-BE49-F238E27FC236}">
                <a16:creationId xmlns:a16="http://schemas.microsoft.com/office/drawing/2014/main" id="{4A706F6C-69AD-44D2-82CF-246B0B662F29}"/>
              </a:ext>
            </a:extLst>
          </p:cNvPr>
          <p:cNvSpPr>
            <a:spLocks noGrp="1"/>
          </p:cNvSpPr>
          <p:nvPr>
            <p:ph idx="1"/>
          </p:nvPr>
        </p:nvSpPr>
        <p:spPr>
          <a:xfrm>
            <a:off x="4223982" y="3752850"/>
            <a:ext cx="7485413" cy="2452687"/>
          </a:xfrm>
        </p:spPr>
        <p:txBody>
          <a:bodyPr anchor="ctr">
            <a:normAutofit/>
          </a:bodyPr>
          <a:lstStyle/>
          <a:p>
            <a:r>
              <a:rPr lang="es-ES" sz="1800" dirty="0"/>
              <a:t>Jasmine es un </a:t>
            </a:r>
            <a:r>
              <a:rPr lang="en-US" sz="1800" dirty="0"/>
              <a:t>framework</a:t>
            </a:r>
            <a:r>
              <a:rPr lang="es-ES" sz="1800" dirty="0"/>
              <a:t> de desarrollo basado en el comportamiento (</a:t>
            </a:r>
            <a:r>
              <a:rPr lang="en-US" sz="1800" dirty="0"/>
              <a:t>behavior-driven development</a:t>
            </a:r>
            <a:r>
              <a:rPr lang="es-ES" sz="1800" dirty="0"/>
              <a:t>, BDD) para probar el código JavaScript.</a:t>
            </a:r>
          </a:p>
          <a:p>
            <a:pPr lvl="1"/>
            <a:r>
              <a:rPr lang="es-ES" sz="1800" dirty="0"/>
              <a:t>No depende de ningún otro </a:t>
            </a:r>
            <a:r>
              <a:rPr lang="en-US" sz="1800" dirty="0"/>
              <a:t>framework</a:t>
            </a:r>
            <a:r>
              <a:rPr lang="es-ES" sz="1800" dirty="0"/>
              <a:t> de JavaScript. </a:t>
            </a:r>
          </a:p>
          <a:p>
            <a:pPr lvl="1"/>
            <a:r>
              <a:rPr lang="es-ES" sz="1800" dirty="0"/>
              <a:t>No requiere un DOM. </a:t>
            </a:r>
          </a:p>
          <a:p>
            <a:r>
              <a:rPr lang="es-ES" sz="1800" dirty="0"/>
              <a:t>Tiene una sintaxis limpia y obvia para que pueda escribir pruebas fácilmente.</a:t>
            </a:r>
          </a:p>
        </p:txBody>
      </p:sp>
    </p:spTree>
    <p:extLst>
      <p:ext uri="{BB962C8B-B14F-4D97-AF65-F5344CB8AC3E}">
        <p14:creationId xmlns:p14="http://schemas.microsoft.com/office/powerpoint/2010/main" val="210298762"/>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Freeform: Shape 16">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6C65B28B-0308-47FD-B7D5-87672E64FCD0}"/>
              </a:ext>
            </a:extLst>
          </p:cNvPr>
          <p:cNvSpPr>
            <a:spLocks noGrp="1"/>
          </p:cNvSpPr>
          <p:nvPr>
            <p:ph type="title"/>
          </p:nvPr>
        </p:nvSpPr>
        <p:spPr>
          <a:xfrm>
            <a:off x="863029" y="1012004"/>
            <a:ext cx="3416158" cy="4795408"/>
          </a:xfrm>
        </p:spPr>
        <p:txBody>
          <a:bodyPr>
            <a:normAutofit/>
          </a:bodyPr>
          <a:lstStyle/>
          <a:p>
            <a:r>
              <a:rPr lang="es-ES" dirty="0">
                <a:solidFill>
                  <a:srgbClr val="FFFFFF"/>
                </a:solidFill>
              </a:rPr>
              <a:t>Instalación en </a:t>
            </a:r>
            <a:r>
              <a:rPr lang="en-US" dirty="0">
                <a:solidFill>
                  <a:srgbClr val="FFFFFF"/>
                </a:solidFill>
              </a:rPr>
              <a:t>NodeJS</a:t>
            </a:r>
          </a:p>
        </p:txBody>
      </p:sp>
      <p:graphicFrame>
        <p:nvGraphicFramePr>
          <p:cNvPr id="12" name="Marcador de contenido 9">
            <a:extLst>
              <a:ext uri="{FF2B5EF4-FFF2-40B4-BE49-F238E27FC236}">
                <a16:creationId xmlns:a16="http://schemas.microsoft.com/office/drawing/2014/main" id="{8CA3026C-768F-4188-8AD8-E97EE15BEDCF}"/>
              </a:ext>
            </a:extLst>
          </p:cNvPr>
          <p:cNvGraphicFramePr>
            <a:graphicFrameLocks noGrp="1"/>
          </p:cNvGraphicFramePr>
          <p:nvPr>
            <p:ph idx="1"/>
            <p:extLst>
              <p:ext uri="{D42A27DB-BD31-4B8C-83A1-F6EECF244321}">
                <p14:modId xmlns:p14="http://schemas.microsoft.com/office/powerpoint/2010/main" val="2342514732"/>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58209714"/>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9F10070-3899-46BD-8D27-89C47A686093}"/>
              </a:ext>
            </a:extLst>
          </p:cNvPr>
          <p:cNvSpPr>
            <a:spLocks noGrp="1"/>
          </p:cNvSpPr>
          <p:nvPr>
            <p:ph type="title"/>
          </p:nvPr>
        </p:nvSpPr>
        <p:spPr>
          <a:xfrm>
            <a:off x="1136428" y="627564"/>
            <a:ext cx="7474172" cy="1325563"/>
          </a:xfrm>
        </p:spPr>
        <p:txBody>
          <a:bodyPr>
            <a:normAutofit/>
          </a:bodyPr>
          <a:lstStyle/>
          <a:p>
            <a:r>
              <a:rPr lang="es-ES" dirty="0"/>
              <a:t>Elementos básicos de Jasmine </a:t>
            </a:r>
          </a:p>
        </p:txBody>
      </p:sp>
      <p:sp>
        <p:nvSpPr>
          <p:cNvPr id="4" name="Marcador de contenido 3">
            <a:extLst>
              <a:ext uri="{FF2B5EF4-FFF2-40B4-BE49-F238E27FC236}">
                <a16:creationId xmlns:a16="http://schemas.microsoft.com/office/drawing/2014/main" id="{D0978426-2151-40D4-BE5B-D351FF497CF4}"/>
              </a:ext>
            </a:extLst>
          </p:cNvPr>
          <p:cNvSpPr>
            <a:spLocks noGrp="1"/>
          </p:cNvSpPr>
          <p:nvPr>
            <p:ph idx="1"/>
          </p:nvPr>
        </p:nvSpPr>
        <p:spPr>
          <a:xfrm>
            <a:off x="956089" y="2072535"/>
            <a:ext cx="7372571" cy="3855927"/>
          </a:xfrm>
        </p:spPr>
        <p:txBody>
          <a:bodyPr anchor="ctr">
            <a:noAutofit/>
          </a:bodyPr>
          <a:lstStyle/>
          <a:p>
            <a:r>
              <a:rPr lang="es-ES" sz="1800" dirty="0"/>
              <a:t>Suite (</a:t>
            </a:r>
            <a:r>
              <a:rPr lang="bin-NG" sz="1800"/>
              <a:t>describe</a:t>
            </a:r>
            <a:r>
              <a:rPr lang="es-ES" sz="1800" dirty="0"/>
              <a:t>) </a:t>
            </a:r>
          </a:p>
          <a:p>
            <a:pPr lvl="1"/>
            <a:r>
              <a:rPr lang="es-ES" sz="1800" dirty="0"/>
              <a:t>Una suite es el punto de partida de los casos de prueba de Jasmine, en realidad se denomina descripción de la función jazmín global. Puede tener dos parámetros, un valor de cadena que describe la demanda y una función que implementa la demanda. </a:t>
            </a:r>
          </a:p>
          <a:p>
            <a:endParaRPr lang="es-ES" sz="1800" dirty="0"/>
          </a:p>
          <a:p>
            <a:r>
              <a:rPr lang="es-ES" sz="1800" dirty="0"/>
              <a:t>  Especulación (</a:t>
            </a:r>
            <a:r>
              <a:rPr lang="bin-NG" sz="1800"/>
              <a:t>it</a:t>
            </a:r>
            <a:r>
              <a:rPr lang="es-ES" sz="1800" dirty="0"/>
              <a:t>) </a:t>
            </a:r>
          </a:p>
          <a:p>
            <a:pPr lvl="1"/>
            <a:r>
              <a:rPr lang="es-ES" sz="1800" dirty="0"/>
              <a:t>Al igual que las suites, una especulación comienza con una cadena que puede ser el título de la demanda y una función donde escribimos las pruebas.  </a:t>
            </a:r>
          </a:p>
          <a:p>
            <a:pPr lvl="1"/>
            <a:r>
              <a:rPr lang="es-ES" sz="1800" dirty="0"/>
              <a:t>Una especulación puede contener una o más expectativas (</a:t>
            </a:r>
            <a:r>
              <a:rPr lang="bin-NG" sz="1800"/>
              <a:t>expect</a:t>
            </a:r>
            <a:r>
              <a:rPr lang="es-ES" sz="1800" dirty="0"/>
              <a:t>) que prueben el estado de nuestro código</a:t>
            </a:r>
          </a:p>
        </p:txBody>
      </p:sp>
      <p:sp>
        <p:nvSpPr>
          <p:cNvPr id="18" name="Rectangle 17">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88880" y="0"/>
            <a:ext cx="210312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5400" y="2358913"/>
            <a:ext cx="2140172" cy="2140172"/>
          </a:xfrm>
          <a:prstGeom prst="ellipse">
            <a:avLst/>
          </a:prstGeom>
          <a:solidFill>
            <a:srgbClr val="FFFFFF"/>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Graphic 14">
            <a:extLst>
              <a:ext uri="{FF2B5EF4-FFF2-40B4-BE49-F238E27FC236}">
                <a16:creationId xmlns:a16="http://schemas.microsoft.com/office/drawing/2014/main" id="{969A8E08-6235-4799-9442-3082FF1F874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13987" y="2857501"/>
            <a:ext cx="1142998" cy="1142998"/>
          </a:xfrm>
          <a:prstGeom prst="rect">
            <a:avLst/>
          </a:prstGeom>
        </p:spPr>
      </p:pic>
    </p:spTree>
    <p:extLst>
      <p:ext uri="{BB962C8B-B14F-4D97-AF65-F5344CB8AC3E}">
        <p14:creationId xmlns:p14="http://schemas.microsoft.com/office/powerpoint/2010/main" val="665816270"/>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A7EC839E-9347-4DA8-B78A-606DEAE90000}"/>
              </a:ext>
            </a:extLst>
          </p:cNvPr>
          <p:cNvSpPr>
            <a:spLocks noGrp="1"/>
          </p:cNvSpPr>
          <p:nvPr>
            <p:ph type="title"/>
          </p:nvPr>
        </p:nvSpPr>
        <p:spPr>
          <a:xfrm>
            <a:off x="7859437" y="957695"/>
            <a:ext cx="3494362" cy="4930246"/>
          </a:xfrm>
        </p:spPr>
        <p:txBody>
          <a:bodyPr>
            <a:normAutofit/>
          </a:bodyPr>
          <a:lstStyle/>
          <a:p>
            <a:pPr algn="r"/>
            <a:r>
              <a:rPr lang="es-ES" dirty="0">
                <a:solidFill>
                  <a:schemeClr val="accent1"/>
                </a:solidFill>
              </a:rPr>
              <a:t>Ficheros </a:t>
            </a:r>
            <a:r>
              <a:rPr lang="es-ES" i="1" dirty="0">
                <a:solidFill>
                  <a:schemeClr val="accent1"/>
                </a:solidFill>
              </a:rPr>
              <a:t>.</a:t>
            </a:r>
            <a:r>
              <a:rPr lang="bin-NG" i="1" dirty="0">
                <a:solidFill>
                  <a:schemeClr val="accent1"/>
                </a:solidFill>
              </a:rPr>
              <a:t>spec</a:t>
            </a:r>
            <a:r>
              <a:rPr lang="es-ES" dirty="0">
                <a:solidFill>
                  <a:schemeClr val="accent1"/>
                </a:solidFill>
              </a:rPr>
              <a:t> </a:t>
            </a:r>
          </a:p>
        </p:txBody>
      </p:sp>
      <p:sp>
        <p:nvSpPr>
          <p:cNvPr id="3" name="Marcador de contenido 2">
            <a:extLst>
              <a:ext uri="{FF2B5EF4-FFF2-40B4-BE49-F238E27FC236}">
                <a16:creationId xmlns:a16="http://schemas.microsoft.com/office/drawing/2014/main" id="{EFCC43EA-5CD7-484D-ACE1-B8839FA7F1ED}"/>
              </a:ext>
            </a:extLst>
          </p:cNvPr>
          <p:cNvSpPr>
            <a:spLocks noGrp="1"/>
          </p:cNvSpPr>
          <p:nvPr>
            <p:ph idx="1"/>
          </p:nvPr>
        </p:nvSpPr>
        <p:spPr>
          <a:xfrm>
            <a:off x="857266" y="963877"/>
            <a:ext cx="6377769" cy="4930246"/>
          </a:xfrm>
        </p:spPr>
        <p:txBody>
          <a:bodyPr anchor="ctr">
            <a:normAutofit/>
          </a:bodyPr>
          <a:lstStyle/>
          <a:p>
            <a:r>
              <a:rPr lang="es-ES" sz="2000" dirty="0"/>
              <a:t>Se crean utilizando la sintaxis de Jasmine </a:t>
            </a:r>
          </a:p>
          <a:p>
            <a:pPr marL="0" indent="0">
              <a:buNone/>
            </a:pPr>
            <a:r>
              <a:rPr lang="es-ES" sz="2000" b="1" dirty="0"/>
              <a:t>describe ("Descripción de la suite de pruebas", () =&gt; { </a:t>
            </a:r>
          </a:p>
          <a:p>
            <a:pPr marL="457200" lvl="1" indent="0">
              <a:buNone/>
            </a:pPr>
            <a:r>
              <a:rPr lang="bin-NG" sz="2000" b="1" dirty="0"/>
              <a:t>it</a:t>
            </a:r>
            <a:r>
              <a:rPr lang="es-ES" sz="2000" b="1" dirty="0"/>
              <a:t> ("Descripción de la prueba 1, () =&gt; {}: </a:t>
            </a:r>
            <a:r>
              <a:rPr lang="bin-NG" sz="2000" b="1" dirty="0"/>
              <a:t>boolean</a:t>
            </a:r>
            <a:r>
              <a:rPr lang="es-ES" sz="2000" b="1" dirty="0"/>
              <a:t> {}) </a:t>
            </a:r>
          </a:p>
          <a:p>
            <a:pPr marL="457200" lvl="1" indent="0">
              <a:buNone/>
            </a:pPr>
            <a:r>
              <a:rPr lang="bin-NG" sz="2000" b="1" dirty="0"/>
              <a:t>it</a:t>
            </a:r>
            <a:r>
              <a:rPr lang="es-ES" sz="2000" b="1" dirty="0"/>
              <a:t> ("Descripción de la prueba 2, () =&gt; {}: </a:t>
            </a:r>
            <a:r>
              <a:rPr lang="bin-NG" sz="2000" b="1" dirty="0"/>
              <a:t>boolean</a:t>
            </a:r>
            <a:r>
              <a:rPr lang="es-ES" sz="2000" b="1" dirty="0"/>
              <a:t> {}) </a:t>
            </a:r>
          </a:p>
          <a:p>
            <a:pPr marL="0" indent="0">
              <a:buNone/>
            </a:pPr>
            <a:r>
              <a:rPr lang="es-ES" sz="2000" b="1" dirty="0"/>
              <a:t>}) </a:t>
            </a:r>
          </a:p>
          <a:p>
            <a:pPr marL="0" indent="0">
              <a:buNone/>
            </a:pPr>
            <a:r>
              <a:rPr lang="es-ES" sz="2000" dirty="0"/>
              <a:t>Modificaciones</a:t>
            </a:r>
          </a:p>
          <a:p>
            <a:pPr marL="0" indent="0">
              <a:buNone/>
            </a:pPr>
            <a:r>
              <a:rPr lang="es-ES" sz="2000" dirty="0"/>
              <a:t>	describe</a:t>
            </a:r>
          </a:p>
          <a:p>
            <a:pPr marL="1371600" lvl="3" indent="0">
              <a:buNone/>
            </a:pPr>
            <a:r>
              <a:rPr lang="bin-NG" dirty="0"/>
              <a:t>fdescribe</a:t>
            </a:r>
            <a:r>
              <a:rPr lang="es-ES" dirty="0"/>
              <a:t>: fija el foco en una suite concreta </a:t>
            </a:r>
          </a:p>
          <a:p>
            <a:pPr marL="1371600" lvl="3" indent="0">
              <a:buNone/>
            </a:pPr>
            <a:r>
              <a:rPr lang="bin-NG" dirty="0"/>
              <a:t>xdescribe</a:t>
            </a:r>
            <a:r>
              <a:rPr lang="es-ES" dirty="0"/>
              <a:t>: excluye una suite concreta </a:t>
            </a:r>
          </a:p>
          <a:p>
            <a:pPr marL="0" indent="0">
              <a:buNone/>
            </a:pPr>
            <a:r>
              <a:rPr lang="es-ES" sz="2000" dirty="0"/>
              <a:t> 	</a:t>
            </a:r>
            <a:r>
              <a:rPr lang="bin-NG" sz="2000" dirty="0"/>
              <a:t>it</a:t>
            </a:r>
          </a:p>
          <a:p>
            <a:pPr marL="1371600" lvl="3" indent="0">
              <a:buNone/>
            </a:pPr>
            <a:r>
              <a:rPr lang="bin-NG" sz="2000" dirty="0"/>
              <a:t>fit</a:t>
            </a:r>
            <a:r>
              <a:rPr lang="es-ES" sz="2000" dirty="0"/>
              <a:t>: fija el foco en una especulación concreta </a:t>
            </a:r>
          </a:p>
          <a:p>
            <a:pPr marL="1371600" lvl="3" indent="0">
              <a:buNone/>
            </a:pPr>
            <a:r>
              <a:rPr lang="bin-NG" sz="2000" dirty="0"/>
              <a:t>xit</a:t>
            </a:r>
            <a:r>
              <a:rPr lang="es-ES" sz="2000" dirty="0"/>
              <a:t>: excluye una especulación concreta </a:t>
            </a:r>
          </a:p>
          <a:p>
            <a:pPr marL="0" indent="0">
              <a:buNone/>
            </a:pPr>
            <a:endParaRPr lang="es-ES" sz="2000" dirty="0"/>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48571" y="2209249"/>
            <a:ext cx="0" cy="2506648"/>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83953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9FBA57D8-261A-40A0-91D1-326C1DF662FC}"/>
              </a:ext>
            </a:extLst>
          </p:cNvPr>
          <p:cNvSpPr>
            <a:spLocks noGrp="1"/>
          </p:cNvSpPr>
          <p:nvPr>
            <p:ph type="title"/>
          </p:nvPr>
        </p:nvSpPr>
        <p:spPr>
          <a:xfrm>
            <a:off x="863029" y="1012004"/>
            <a:ext cx="3416158" cy="4795408"/>
          </a:xfrm>
        </p:spPr>
        <p:txBody>
          <a:bodyPr>
            <a:normAutofit/>
          </a:bodyPr>
          <a:lstStyle/>
          <a:p>
            <a:r>
              <a:rPr lang="es-ES" dirty="0">
                <a:solidFill>
                  <a:srgbClr val="FFFFFF"/>
                </a:solidFill>
              </a:rPr>
              <a:t>Elementos del entorno</a:t>
            </a:r>
          </a:p>
        </p:txBody>
      </p:sp>
      <p:graphicFrame>
        <p:nvGraphicFramePr>
          <p:cNvPr id="16" name="Marcador de contenido 2">
            <a:extLst>
              <a:ext uri="{FF2B5EF4-FFF2-40B4-BE49-F238E27FC236}">
                <a16:creationId xmlns:a16="http://schemas.microsoft.com/office/drawing/2014/main" id="{AB101259-4179-4ED2-B0DC-9CD8CD998F0A}"/>
              </a:ext>
            </a:extLst>
          </p:cNvPr>
          <p:cNvGraphicFramePr>
            <a:graphicFrameLocks noGrp="1"/>
          </p:cNvGraphicFramePr>
          <p:nvPr>
            <p:ph idx="1"/>
            <p:extLst>
              <p:ext uri="{D42A27DB-BD31-4B8C-83A1-F6EECF244321}">
                <p14:modId xmlns:p14="http://schemas.microsoft.com/office/powerpoint/2010/main" val="3126719093"/>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2428729"/>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59B5FAB-B664-46E7-AE6A-6EB4657A12AD}"/>
              </a:ext>
            </a:extLst>
          </p:cNvPr>
          <p:cNvSpPr>
            <a:spLocks noGrp="1"/>
          </p:cNvSpPr>
          <p:nvPr>
            <p:ph type="title"/>
          </p:nvPr>
        </p:nvSpPr>
        <p:spPr>
          <a:xfrm>
            <a:off x="916940" y="602164"/>
            <a:ext cx="7474172" cy="1325563"/>
          </a:xfrm>
        </p:spPr>
        <p:txBody>
          <a:bodyPr>
            <a:normAutofit/>
          </a:bodyPr>
          <a:lstStyle/>
          <a:p>
            <a:r>
              <a:rPr lang="es-ES" dirty="0"/>
              <a:t>Expectativa</a:t>
            </a:r>
          </a:p>
        </p:txBody>
      </p:sp>
      <p:sp>
        <p:nvSpPr>
          <p:cNvPr id="16" name="Marcador de contenido 2">
            <a:extLst>
              <a:ext uri="{FF2B5EF4-FFF2-40B4-BE49-F238E27FC236}">
                <a16:creationId xmlns:a16="http://schemas.microsoft.com/office/drawing/2014/main" id="{7DAF9A84-8381-446E-9056-82A235ACBDCB}"/>
              </a:ext>
            </a:extLst>
          </p:cNvPr>
          <p:cNvSpPr>
            <a:spLocks noGrp="1"/>
          </p:cNvSpPr>
          <p:nvPr>
            <p:ph idx="1"/>
          </p:nvPr>
        </p:nvSpPr>
        <p:spPr>
          <a:xfrm>
            <a:off x="916940" y="1779168"/>
            <a:ext cx="7118571" cy="2453354"/>
          </a:xfrm>
        </p:spPr>
        <p:txBody>
          <a:bodyPr anchor="ctr">
            <a:normAutofit/>
          </a:bodyPr>
          <a:lstStyle/>
          <a:p>
            <a:pPr fontAlgn="base"/>
            <a:r>
              <a:rPr lang="es-ES" sz="2200" dirty="0"/>
              <a:t>En las funciones </a:t>
            </a:r>
            <a:r>
              <a:rPr lang="bin-NG" sz="2200" dirty="0"/>
              <a:t>it</a:t>
            </a:r>
            <a:r>
              <a:rPr lang="es-ES" sz="2200" dirty="0"/>
              <a:t> se utiliza el método </a:t>
            </a:r>
            <a:r>
              <a:rPr lang="bin-NG" sz="2200" dirty="0"/>
              <a:t>expect</a:t>
            </a:r>
            <a:r>
              <a:rPr lang="es-ES" sz="2200" dirty="0"/>
              <a:t>("expresión") que define las expectativas de la prueba sobre una determinada expresión o variable </a:t>
            </a:r>
          </a:p>
          <a:p>
            <a:pPr fontAlgn="base"/>
            <a:r>
              <a:rPr lang="es-ES" sz="2200" dirty="0"/>
              <a:t> Una expectativa comienza con la función </a:t>
            </a:r>
            <a:r>
              <a:rPr lang="bin-NG" sz="2200" dirty="0"/>
              <a:t>expect</a:t>
            </a:r>
            <a:r>
              <a:rPr lang="es-ES" sz="2200" dirty="0"/>
              <a:t>().  </a:t>
            </a:r>
          </a:p>
          <a:p>
            <a:pPr fontAlgn="base"/>
            <a:r>
              <a:rPr lang="es-ES" sz="2200" dirty="0"/>
              <a:t>Toma un valor y llama al cotejo (</a:t>
            </a:r>
            <a:r>
              <a:rPr lang="en-US" sz="2200" dirty="0"/>
              <a:t>matcher</a:t>
            </a:r>
            <a:r>
              <a:rPr lang="es-ES" sz="2200" dirty="0"/>
              <a:t>) para comprobar si la expectativa se ha cumplido. </a:t>
            </a:r>
          </a:p>
        </p:txBody>
      </p:sp>
      <p:sp>
        <p:nvSpPr>
          <p:cNvPr id="17" name="Rectangle 9">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88880" y="0"/>
            <a:ext cx="210312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1">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5400" y="2358913"/>
            <a:ext cx="2140172" cy="2140172"/>
          </a:xfrm>
          <a:prstGeom prst="ellipse">
            <a:avLst/>
          </a:prstGeom>
          <a:solidFill>
            <a:srgbClr val="FFFFFF"/>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Graphic 6">
            <a:extLst>
              <a:ext uri="{FF2B5EF4-FFF2-40B4-BE49-F238E27FC236}">
                <a16:creationId xmlns:a16="http://schemas.microsoft.com/office/drawing/2014/main" id="{757F2036-4AEA-4860-BA70-3687454BEC6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13987" y="2857501"/>
            <a:ext cx="1142998" cy="1142998"/>
          </a:xfrm>
          <a:prstGeom prst="rect">
            <a:avLst/>
          </a:prstGeom>
        </p:spPr>
      </p:pic>
      <p:sp>
        <p:nvSpPr>
          <p:cNvPr id="4" name="Rectángulo 3">
            <a:extLst>
              <a:ext uri="{FF2B5EF4-FFF2-40B4-BE49-F238E27FC236}">
                <a16:creationId xmlns:a16="http://schemas.microsoft.com/office/drawing/2014/main" id="{F788E454-7CD7-4831-AF8D-7060BB364B1D}"/>
              </a:ext>
            </a:extLst>
          </p:cNvPr>
          <p:cNvSpPr/>
          <p:nvPr/>
        </p:nvSpPr>
        <p:spPr>
          <a:xfrm>
            <a:off x="3786838" y="5216877"/>
            <a:ext cx="5128562" cy="923330"/>
          </a:xfrm>
          <a:prstGeom prst="rect">
            <a:avLst/>
          </a:prstGeom>
        </p:spPr>
        <p:txBody>
          <a:bodyPr wrap="square">
            <a:spAutoFit/>
          </a:bodyPr>
          <a:lstStyle/>
          <a:p>
            <a:r>
              <a:rPr lang="es-ES" dirty="0">
                <a:solidFill>
                  <a:srgbClr val="000000"/>
                </a:solidFill>
                <a:latin typeface="Calibri" panose="020F0502020204030204" pitchFamily="34" charset="0"/>
              </a:rPr>
              <a:t>al resultado puede concatenársele la definición de la evaluación a realizar gracias al conjunto de métodos soportados en el </a:t>
            </a:r>
            <a:r>
              <a:rPr lang="en-US" i="1" dirty="0">
                <a:solidFill>
                  <a:srgbClr val="000000"/>
                </a:solidFill>
                <a:latin typeface="Calibri" panose="020F0502020204030204" pitchFamily="34" charset="0"/>
              </a:rPr>
              <a:t>framework</a:t>
            </a:r>
            <a:r>
              <a:rPr lang="es-ES" i="1" dirty="0">
                <a:solidFill>
                  <a:srgbClr val="000000"/>
                </a:solidFill>
                <a:latin typeface="Calibri" panose="020F0502020204030204" pitchFamily="34" charset="0"/>
              </a:rPr>
              <a:t> </a:t>
            </a:r>
            <a:r>
              <a:rPr lang="es-ES" dirty="0">
                <a:solidFill>
                  <a:srgbClr val="000000"/>
                </a:solidFill>
                <a:latin typeface="Calibri" panose="020F0502020204030204" pitchFamily="34" charset="0"/>
              </a:rPr>
              <a:t>Jasmine </a:t>
            </a:r>
            <a:endParaRPr lang="es-ES" dirty="0"/>
          </a:p>
        </p:txBody>
      </p:sp>
      <p:cxnSp>
        <p:nvCxnSpPr>
          <p:cNvPr id="8" name="Conector: angular 7">
            <a:extLst>
              <a:ext uri="{FF2B5EF4-FFF2-40B4-BE49-F238E27FC236}">
                <a16:creationId xmlns:a16="http://schemas.microsoft.com/office/drawing/2014/main" id="{EFB54EF6-B949-48F0-A924-8A27C8F6FE45}"/>
              </a:ext>
            </a:extLst>
          </p:cNvPr>
          <p:cNvCxnSpPr>
            <a:cxnSpLocks/>
            <a:stCxn id="4" idx="0"/>
            <a:endCxn id="9" idx="3"/>
          </p:cNvCxnSpPr>
          <p:nvPr/>
        </p:nvCxnSpPr>
        <p:spPr>
          <a:xfrm rot="16200000" flipV="1">
            <a:off x="5544461" y="4410219"/>
            <a:ext cx="533126" cy="108019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Rectángulo 8">
            <a:extLst>
              <a:ext uri="{FF2B5EF4-FFF2-40B4-BE49-F238E27FC236}">
                <a16:creationId xmlns:a16="http://schemas.microsoft.com/office/drawing/2014/main" id="{0863C7E3-75FD-493A-A5D3-70D1EF55E3D6}"/>
              </a:ext>
            </a:extLst>
          </p:cNvPr>
          <p:cNvSpPr/>
          <p:nvPr/>
        </p:nvSpPr>
        <p:spPr>
          <a:xfrm>
            <a:off x="1282273" y="4499085"/>
            <a:ext cx="3988656" cy="369332"/>
          </a:xfrm>
          <a:prstGeom prst="rect">
            <a:avLst/>
          </a:prstGeom>
        </p:spPr>
        <p:style>
          <a:lnRef idx="1">
            <a:schemeClr val="accent5"/>
          </a:lnRef>
          <a:fillRef idx="3">
            <a:schemeClr val="accent5"/>
          </a:fillRef>
          <a:effectRef idx="2">
            <a:schemeClr val="accent5"/>
          </a:effectRef>
          <a:fontRef idx="minor">
            <a:schemeClr val="lt1"/>
          </a:fontRef>
        </p:style>
        <p:txBody>
          <a:bodyPr wrap="none">
            <a:spAutoFit/>
          </a:bodyPr>
          <a:lstStyle/>
          <a:p>
            <a:pPr fontAlgn="base"/>
            <a:r>
              <a:rPr lang="bin-NG" dirty="0"/>
              <a:t>expect(variable).toEqual(valorEsperado</a:t>
            </a:r>
            <a:r>
              <a:rPr lang="es-ES" dirty="0"/>
              <a:t>) </a:t>
            </a:r>
          </a:p>
        </p:txBody>
      </p:sp>
    </p:spTree>
    <p:extLst>
      <p:ext uri="{BB962C8B-B14F-4D97-AF65-F5344CB8AC3E}">
        <p14:creationId xmlns:p14="http://schemas.microsoft.com/office/powerpoint/2010/main" val="3433635761"/>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2EE1D42-DEF6-408C-902F-3F5F5CA09F07}"/>
              </a:ext>
            </a:extLst>
          </p:cNvPr>
          <p:cNvSpPr>
            <a:spLocks noGrp="1"/>
          </p:cNvSpPr>
          <p:nvPr>
            <p:ph type="title"/>
          </p:nvPr>
        </p:nvSpPr>
        <p:spPr>
          <a:xfrm>
            <a:off x="1136428" y="627564"/>
            <a:ext cx="7474172" cy="1325563"/>
          </a:xfrm>
        </p:spPr>
        <p:txBody>
          <a:bodyPr>
            <a:normAutofit/>
          </a:bodyPr>
          <a:lstStyle/>
          <a:p>
            <a:r>
              <a:rPr lang="es-ES" dirty="0"/>
              <a:t>Otros elementos</a:t>
            </a:r>
          </a:p>
        </p:txBody>
      </p:sp>
      <p:sp>
        <p:nvSpPr>
          <p:cNvPr id="3" name="Marcador de contenido 2">
            <a:extLst>
              <a:ext uri="{FF2B5EF4-FFF2-40B4-BE49-F238E27FC236}">
                <a16:creationId xmlns:a16="http://schemas.microsoft.com/office/drawing/2014/main" id="{F2B48E4F-C619-4F87-87CC-AEE918425814}"/>
              </a:ext>
            </a:extLst>
          </p:cNvPr>
          <p:cNvSpPr>
            <a:spLocks noGrp="1"/>
          </p:cNvSpPr>
          <p:nvPr>
            <p:ph idx="1"/>
          </p:nvPr>
        </p:nvSpPr>
        <p:spPr>
          <a:xfrm>
            <a:off x="1136428" y="1778451"/>
            <a:ext cx="7667285" cy="1722326"/>
          </a:xfrm>
        </p:spPr>
        <p:txBody>
          <a:bodyPr anchor="ctr">
            <a:normAutofit/>
          </a:bodyPr>
          <a:lstStyle/>
          <a:p>
            <a:pPr marL="0" indent="0">
              <a:buNone/>
            </a:pPr>
            <a:r>
              <a:rPr lang="es-ES" sz="2400" dirty="0"/>
              <a:t>Conjunto de operaciones que se realizan antes / después de   </a:t>
            </a:r>
          </a:p>
          <a:p>
            <a:pPr marL="457200" lvl="1" indent="0">
              <a:buNone/>
            </a:pPr>
            <a:r>
              <a:rPr lang="es-ES" dirty="0"/>
              <a:t>el conjunto de todas las especulaciones </a:t>
            </a:r>
          </a:p>
          <a:p>
            <a:pPr marL="457200" lvl="1" indent="0">
              <a:buNone/>
            </a:pPr>
            <a:r>
              <a:rPr lang="es-ES" dirty="0"/>
              <a:t>cada una de las especulaciones </a:t>
            </a:r>
          </a:p>
        </p:txBody>
      </p:sp>
      <p:sp>
        <p:nvSpPr>
          <p:cNvPr id="15" name="Rectangle 14">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88880" y="0"/>
            <a:ext cx="210312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Oval 16">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5400" y="2358913"/>
            <a:ext cx="2140172" cy="2140172"/>
          </a:xfrm>
          <a:prstGeom prst="ellipse">
            <a:avLst/>
          </a:prstGeom>
          <a:solidFill>
            <a:srgbClr val="FFFFFF"/>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Graphic 11">
            <a:extLst>
              <a:ext uri="{FF2B5EF4-FFF2-40B4-BE49-F238E27FC236}">
                <a16:creationId xmlns:a16="http://schemas.microsoft.com/office/drawing/2014/main" id="{2D9698D8-FBA4-46DD-BD47-0DC2066FD35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13987" y="2857501"/>
            <a:ext cx="1142998" cy="1142998"/>
          </a:xfrm>
          <a:prstGeom prst="rect">
            <a:avLst/>
          </a:prstGeom>
        </p:spPr>
      </p:pic>
      <p:sp>
        <p:nvSpPr>
          <p:cNvPr id="8" name="Marcador de contenido 2">
            <a:extLst>
              <a:ext uri="{FF2B5EF4-FFF2-40B4-BE49-F238E27FC236}">
                <a16:creationId xmlns:a16="http://schemas.microsoft.com/office/drawing/2014/main" id="{16B2F5B2-E410-499B-B37C-CAE949A49C94}"/>
              </a:ext>
            </a:extLst>
          </p:cNvPr>
          <p:cNvSpPr txBox="1">
            <a:spLocks/>
          </p:cNvSpPr>
          <p:nvPr/>
        </p:nvSpPr>
        <p:spPr>
          <a:xfrm>
            <a:off x="838200" y="3563936"/>
            <a:ext cx="10515600" cy="257810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s-ES" dirty="0"/>
          </a:p>
        </p:txBody>
      </p:sp>
      <p:graphicFrame>
        <p:nvGraphicFramePr>
          <p:cNvPr id="13" name="Marcador de contenido 2">
            <a:extLst>
              <a:ext uri="{FF2B5EF4-FFF2-40B4-BE49-F238E27FC236}">
                <a16:creationId xmlns:a16="http://schemas.microsoft.com/office/drawing/2014/main" id="{4717EC0B-BEB9-465B-9145-DC738CAC7E6C}"/>
              </a:ext>
            </a:extLst>
          </p:cNvPr>
          <p:cNvGraphicFramePr>
            <a:graphicFrameLocks/>
          </p:cNvGraphicFramePr>
          <p:nvPr>
            <p:extLst>
              <p:ext uri="{D42A27DB-BD31-4B8C-83A1-F6EECF244321}">
                <p14:modId xmlns:p14="http://schemas.microsoft.com/office/powerpoint/2010/main" val="2211011398"/>
              </p:ext>
            </p:extLst>
          </p:nvPr>
        </p:nvGraphicFramePr>
        <p:xfrm>
          <a:off x="773582" y="3690255"/>
          <a:ext cx="8030131" cy="257810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70177971"/>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ítulo 8">
            <a:extLst>
              <a:ext uri="{FF2B5EF4-FFF2-40B4-BE49-F238E27FC236}">
                <a16:creationId xmlns:a16="http://schemas.microsoft.com/office/drawing/2014/main" id="{3B2F1773-849A-4654-9A03-A7F5E2E6EE2D}"/>
              </a:ext>
            </a:extLst>
          </p:cNvPr>
          <p:cNvSpPr>
            <a:spLocks noGrp="1"/>
          </p:cNvSpPr>
          <p:nvPr>
            <p:ph type="title"/>
          </p:nvPr>
        </p:nvSpPr>
        <p:spPr>
          <a:xfrm>
            <a:off x="556532" y="643467"/>
            <a:ext cx="11210925" cy="744836"/>
          </a:xfrm>
        </p:spPr>
        <p:txBody>
          <a:bodyPr>
            <a:noAutofit/>
          </a:bodyPr>
          <a:lstStyle/>
          <a:p>
            <a:pPr algn="ctr" fontAlgn="base"/>
            <a:r>
              <a:rPr lang="es-ES" sz="2800" dirty="0">
                <a:solidFill>
                  <a:schemeClr val="bg1"/>
                </a:solidFill>
              </a:rPr>
              <a:t> </a:t>
            </a:r>
            <a:br>
              <a:rPr lang="es-ES" sz="2800" dirty="0">
                <a:solidFill>
                  <a:schemeClr val="bg1"/>
                </a:solidFill>
              </a:rPr>
            </a:br>
            <a:r>
              <a:rPr lang="es-ES" sz="2800" dirty="0">
                <a:solidFill>
                  <a:schemeClr val="bg1"/>
                </a:solidFill>
              </a:rPr>
              <a:t>Cotejos (</a:t>
            </a:r>
            <a:r>
              <a:rPr lang="en-US" sz="2800" dirty="0">
                <a:solidFill>
                  <a:schemeClr val="bg1"/>
                </a:solidFill>
              </a:rPr>
              <a:t>Matchers</a:t>
            </a:r>
            <a:r>
              <a:rPr lang="es-ES" sz="2800" dirty="0">
                <a:solidFill>
                  <a:schemeClr val="bg1"/>
                </a:solidFill>
              </a:rPr>
              <a:t>) </a:t>
            </a:r>
            <a:br>
              <a:rPr lang="es-ES" sz="2800" dirty="0">
                <a:solidFill>
                  <a:schemeClr val="bg1"/>
                </a:solidFill>
              </a:rPr>
            </a:br>
            <a:endParaRPr lang="es-ES" sz="2800" dirty="0">
              <a:solidFill>
                <a:schemeClr val="bg1"/>
              </a:solidFill>
            </a:endParaRPr>
          </a:p>
        </p:txBody>
      </p:sp>
      <p:graphicFrame>
        <p:nvGraphicFramePr>
          <p:cNvPr id="10" name="Tabla 9">
            <a:extLst>
              <a:ext uri="{FF2B5EF4-FFF2-40B4-BE49-F238E27FC236}">
                <a16:creationId xmlns:a16="http://schemas.microsoft.com/office/drawing/2014/main" id="{9FC0C0AF-1DC3-437A-B92B-AFDA5D06C567}"/>
              </a:ext>
            </a:extLst>
          </p:cNvPr>
          <p:cNvGraphicFramePr>
            <a:graphicFrameLocks noGrp="1"/>
          </p:cNvGraphicFramePr>
          <p:nvPr>
            <p:extLst>
              <p:ext uri="{D42A27DB-BD31-4B8C-83A1-F6EECF244321}">
                <p14:modId xmlns:p14="http://schemas.microsoft.com/office/powerpoint/2010/main" val="2984158885"/>
              </p:ext>
            </p:extLst>
          </p:nvPr>
        </p:nvGraphicFramePr>
        <p:xfrm>
          <a:off x="1126085" y="1882202"/>
          <a:ext cx="9939831" cy="4442362"/>
        </p:xfrm>
        <a:graphic>
          <a:graphicData uri="http://schemas.openxmlformats.org/drawingml/2006/table">
            <a:tbl>
              <a:tblPr>
                <a:tableStyleId>{5C22544A-7EE6-4342-B048-85BDC9FD1C3A}</a:tableStyleId>
              </a:tblPr>
              <a:tblGrid>
                <a:gridCol w="4766091">
                  <a:extLst>
                    <a:ext uri="{9D8B030D-6E8A-4147-A177-3AD203B41FA5}">
                      <a16:colId xmlns:a16="http://schemas.microsoft.com/office/drawing/2014/main" val="2465914579"/>
                    </a:ext>
                  </a:extLst>
                </a:gridCol>
                <a:gridCol w="5173740">
                  <a:extLst>
                    <a:ext uri="{9D8B030D-6E8A-4147-A177-3AD203B41FA5}">
                      <a16:colId xmlns:a16="http://schemas.microsoft.com/office/drawing/2014/main" val="677798342"/>
                    </a:ext>
                  </a:extLst>
                </a:gridCol>
              </a:tblGrid>
              <a:tr h="0">
                <a:tc>
                  <a:txBody>
                    <a:bodyPr/>
                    <a:lstStyle/>
                    <a:p>
                      <a:pPr algn="l" rtl="0" fontAlgn="base"/>
                      <a:r>
                        <a:rPr lang="es-ES" sz="1600" b="0" dirty="0">
                          <a:effectLst/>
                        </a:rPr>
                        <a:t>Igualdad   </a:t>
                      </a:r>
                      <a:endParaRPr lang="es-ES" sz="1600" b="0" i="0" dirty="0">
                        <a:effectLst/>
                      </a:endParaRPr>
                    </a:p>
                  </a:txBody>
                  <a:tcPr marL="71342" marR="71342" marT="35671" marB="35671"/>
                </a:tc>
                <a:tc>
                  <a:txBody>
                    <a:bodyPr/>
                    <a:lstStyle/>
                    <a:p>
                      <a:pPr algn="l" rtl="0" fontAlgn="base"/>
                      <a:r>
                        <a:rPr lang="bin-NG" sz="1600" b="0" dirty="0">
                          <a:effectLst/>
                        </a:rPr>
                        <a:t>expect(mixed).toEqual(mixed); </a:t>
                      </a:r>
                      <a:endParaRPr lang="bin-NG" sz="1600" b="0" i="0" dirty="0">
                        <a:effectLst/>
                      </a:endParaRPr>
                    </a:p>
                  </a:txBody>
                  <a:tcPr marL="71342" marR="71342" marT="35671" marB="35671"/>
                </a:tc>
                <a:extLst>
                  <a:ext uri="{0D108BD9-81ED-4DB2-BD59-A6C34878D82A}">
                    <a16:rowId xmlns:a16="http://schemas.microsoft.com/office/drawing/2014/main" val="1717778113"/>
                  </a:ext>
                </a:extLst>
              </a:tr>
              <a:tr h="303717">
                <a:tc>
                  <a:txBody>
                    <a:bodyPr/>
                    <a:lstStyle/>
                    <a:p>
                      <a:pPr algn="l" rtl="0" fontAlgn="base"/>
                      <a:r>
                        <a:rPr lang="es-ES" sz="1600" b="0" dirty="0">
                          <a:effectLst/>
                        </a:rPr>
                        <a:t>Negación </a:t>
                      </a:r>
                      <a:endParaRPr lang="es-ES" sz="1600" b="0" i="0" dirty="0">
                        <a:effectLst/>
                      </a:endParaRPr>
                    </a:p>
                  </a:txBody>
                  <a:tcPr marL="71342" marR="71342" marT="35671" marB="35671"/>
                </a:tc>
                <a:tc>
                  <a:txBody>
                    <a:bodyPr/>
                    <a:lstStyle/>
                    <a:p>
                      <a:pPr algn="l" rtl="0" fontAlgn="base"/>
                      <a:r>
                        <a:rPr lang="bin-NG" sz="1600" b="0" dirty="0">
                          <a:effectLst/>
                        </a:rPr>
                        <a:t>expect(mixed).not.to…(); </a:t>
                      </a:r>
                      <a:endParaRPr lang="bin-NG" sz="1600" b="0" i="0" dirty="0">
                        <a:effectLst/>
                      </a:endParaRPr>
                    </a:p>
                  </a:txBody>
                  <a:tcPr marL="71342" marR="71342" marT="35671" marB="35671"/>
                </a:tc>
                <a:extLst>
                  <a:ext uri="{0D108BD9-81ED-4DB2-BD59-A6C34878D82A}">
                    <a16:rowId xmlns:a16="http://schemas.microsoft.com/office/drawing/2014/main" val="998108072"/>
                  </a:ext>
                </a:extLst>
              </a:tr>
              <a:tr h="303717">
                <a:tc>
                  <a:txBody>
                    <a:bodyPr/>
                    <a:lstStyle/>
                    <a:p>
                      <a:pPr algn="l" rtl="0" fontAlgn="base"/>
                      <a:r>
                        <a:rPr lang="es-ES" sz="1600" b="0" dirty="0">
                          <a:effectLst/>
                        </a:rPr>
                        <a:t>Identidad </a:t>
                      </a:r>
                      <a:endParaRPr lang="es-ES" sz="1600" b="0" i="0" dirty="0">
                        <a:effectLst/>
                      </a:endParaRPr>
                    </a:p>
                  </a:txBody>
                  <a:tcPr marL="71342" marR="71342" marT="35671" marB="35671"/>
                </a:tc>
                <a:tc>
                  <a:txBody>
                    <a:bodyPr/>
                    <a:lstStyle/>
                    <a:p>
                      <a:pPr algn="l" rtl="0" fontAlgn="base"/>
                      <a:r>
                        <a:rPr lang="bin-NG" sz="1600" b="0" dirty="0">
                          <a:effectLst/>
                        </a:rPr>
                        <a:t>expect(instance).toBe(instance); </a:t>
                      </a:r>
                      <a:endParaRPr lang="bin-NG" sz="1600" b="0" i="0" dirty="0">
                        <a:effectLst/>
                      </a:endParaRPr>
                    </a:p>
                  </a:txBody>
                  <a:tcPr marL="71342" marR="71342" marT="35671" marB="35671"/>
                </a:tc>
                <a:extLst>
                  <a:ext uri="{0D108BD9-81ED-4DB2-BD59-A6C34878D82A}">
                    <a16:rowId xmlns:a16="http://schemas.microsoft.com/office/drawing/2014/main" val="954811566"/>
                  </a:ext>
                </a:extLst>
              </a:tr>
              <a:tr h="491116">
                <a:tc>
                  <a:txBody>
                    <a:bodyPr/>
                    <a:lstStyle/>
                    <a:p>
                      <a:pPr algn="l" rtl="0" fontAlgn="base"/>
                      <a:r>
                        <a:rPr lang="es-ES" sz="1600" b="0" dirty="0">
                          <a:effectLst/>
                        </a:rPr>
                        <a:t>Si o No </a:t>
                      </a:r>
                      <a:endParaRPr lang="es-ES" sz="1600" b="0" i="0" dirty="0">
                        <a:effectLst/>
                      </a:endParaRPr>
                    </a:p>
                  </a:txBody>
                  <a:tcPr marL="71342" marR="71342" marT="35671" marB="35671"/>
                </a:tc>
                <a:tc>
                  <a:txBody>
                    <a:bodyPr/>
                    <a:lstStyle/>
                    <a:p>
                      <a:pPr algn="l" rtl="0" fontAlgn="base"/>
                      <a:r>
                        <a:rPr lang="bin-NG" sz="1600" b="0">
                          <a:effectLst/>
                        </a:rPr>
                        <a:t>expect(mixed).</a:t>
                      </a:r>
                      <a:r>
                        <a:rPr lang="bin-NG" sz="1600" b="0" noProof="0">
                          <a:effectLst/>
                        </a:rPr>
                        <a:t>toBeTruthy</a:t>
                      </a:r>
                      <a:r>
                        <a:rPr lang="bin-NG" sz="1600" b="0">
                          <a:effectLst/>
                        </a:rPr>
                        <a:t>(); </a:t>
                      </a:r>
                    </a:p>
                    <a:p>
                      <a:pPr algn="l" rtl="0" fontAlgn="base"/>
                      <a:r>
                        <a:rPr lang="bin-NG" sz="1600" b="0">
                          <a:effectLst/>
                        </a:rPr>
                        <a:t>expect(mixed).</a:t>
                      </a:r>
                      <a:r>
                        <a:rPr lang="bin-NG" sz="1600" b="0" noProof="0">
                          <a:effectLst/>
                        </a:rPr>
                        <a:t>toBeFalsy</a:t>
                      </a:r>
                      <a:r>
                        <a:rPr lang="bin-NG" sz="1600" b="0" noProof="0" dirty="0">
                          <a:effectLst/>
                        </a:rPr>
                        <a:t>(); </a:t>
                      </a:r>
                      <a:endParaRPr lang="bin-NG" sz="1600" b="0" i="0" noProof="0" dirty="0">
                        <a:effectLst/>
                      </a:endParaRPr>
                    </a:p>
                  </a:txBody>
                  <a:tcPr marL="71342" marR="71342" marT="35671" marB="35671"/>
                </a:tc>
                <a:extLst>
                  <a:ext uri="{0D108BD9-81ED-4DB2-BD59-A6C34878D82A}">
                    <a16:rowId xmlns:a16="http://schemas.microsoft.com/office/drawing/2014/main" val="2708894315"/>
                  </a:ext>
                </a:extLst>
              </a:tr>
              <a:tr h="491116">
                <a:tc>
                  <a:txBody>
                    <a:bodyPr/>
                    <a:lstStyle/>
                    <a:p>
                      <a:pPr algn="l" rtl="0" fontAlgn="base"/>
                      <a:r>
                        <a:rPr lang="es-ES" sz="1600" b="0" dirty="0">
                          <a:effectLst/>
                        </a:rPr>
                        <a:t>Comprobar si un elemento está presente </a:t>
                      </a:r>
                      <a:endParaRPr lang="es-ES" sz="1600" b="0" i="0" dirty="0">
                        <a:effectLst/>
                      </a:endParaRPr>
                    </a:p>
                  </a:txBody>
                  <a:tcPr marL="71342" marR="71342" marT="35671" marB="35671"/>
                </a:tc>
                <a:tc>
                  <a:txBody>
                    <a:bodyPr/>
                    <a:lstStyle/>
                    <a:p>
                      <a:pPr algn="l" rtl="0" fontAlgn="base"/>
                      <a:r>
                        <a:rPr lang="bin-NG" sz="1600" b="0">
                          <a:effectLst/>
                        </a:rPr>
                        <a:t>expect(array).</a:t>
                      </a:r>
                      <a:r>
                        <a:rPr lang="bin-NG" sz="1600" b="0" noProof="0">
                          <a:effectLst/>
                        </a:rPr>
                        <a:t>toContain</a:t>
                      </a:r>
                      <a:r>
                        <a:rPr lang="bin-NG" sz="1600" b="0">
                          <a:effectLst/>
                        </a:rPr>
                        <a:t>(member); </a:t>
                      </a:r>
                    </a:p>
                    <a:p>
                      <a:pPr algn="l" rtl="0" fontAlgn="base"/>
                      <a:r>
                        <a:rPr lang="bin-NG" sz="1600" b="0">
                          <a:effectLst/>
                        </a:rPr>
                        <a:t>expect(string)</a:t>
                      </a:r>
                      <a:r>
                        <a:rPr lang="bin-NG" sz="1600" b="0" noProof="0">
                          <a:effectLst/>
                        </a:rPr>
                        <a:t>.toContain</a:t>
                      </a:r>
                      <a:r>
                        <a:rPr lang="bin-NG" sz="1600" b="0">
                          <a:effectLst/>
                        </a:rPr>
                        <a:t>(string); </a:t>
                      </a:r>
                      <a:endParaRPr lang="bin-NG" sz="1600" b="0" i="0" dirty="0">
                        <a:effectLst/>
                      </a:endParaRPr>
                    </a:p>
                  </a:txBody>
                  <a:tcPr marL="71342" marR="71342" marT="35671" marB="35671"/>
                </a:tc>
                <a:extLst>
                  <a:ext uri="{0D108BD9-81ED-4DB2-BD59-A6C34878D82A}">
                    <a16:rowId xmlns:a16="http://schemas.microsoft.com/office/drawing/2014/main" val="2298312644"/>
                  </a:ext>
                </a:extLst>
              </a:tr>
              <a:tr h="491116">
                <a:tc>
                  <a:txBody>
                    <a:bodyPr/>
                    <a:lstStyle/>
                    <a:p>
                      <a:pPr algn="l" rtl="0" fontAlgn="base"/>
                      <a:r>
                        <a:rPr lang="es-ES" sz="1600" b="0" dirty="0">
                          <a:effectLst/>
                        </a:rPr>
                        <a:t>Comprobar si un elemento está presente definido </a:t>
                      </a:r>
                      <a:endParaRPr lang="es-ES" sz="1600" b="0" i="0" dirty="0">
                        <a:effectLst/>
                      </a:endParaRPr>
                    </a:p>
                  </a:txBody>
                  <a:tcPr marL="71342" marR="71342" marT="35671" marB="35671"/>
                </a:tc>
                <a:tc>
                  <a:txBody>
                    <a:bodyPr/>
                    <a:lstStyle/>
                    <a:p>
                      <a:pPr algn="l" rtl="0" fontAlgn="base"/>
                      <a:r>
                        <a:rPr lang="bin-NG" sz="1600" b="0">
                          <a:effectLst/>
                        </a:rPr>
                        <a:t>expect(mixed).toBeDefined(); </a:t>
                      </a:r>
                    </a:p>
                    <a:p>
                      <a:pPr algn="l" rtl="0" fontAlgn="base"/>
                      <a:r>
                        <a:rPr lang="bin-NG" sz="1600" b="0">
                          <a:effectLst/>
                        </a:rPr>
                        <a:t>expect(mixed).toBeUndefined(); </a:t>
                      </a:r>
                      <a:endParaRPr lang="bin-NG" sz="1600" b="0" i="0" dirty="0">
                        <a:effectLst/>
                      </a:endParaRPr>
                    </a:p>
                  </a:txBody>
                  <a:tcPr marL="71342" marR="71342" marT="35671" marB="35671"/>
                </a:tc>
                <a:extLst>
                  <a:ext uri="{0D108BD9-81ED-4DB2-BD59-A6C34878D82A}">
                    <a16:rowId xmlns:a16="http://schemas.microsoft.com/office/drawing/2014/main" val="3725650686"/>
                  </a:ext>
                </a:extLst>
              </a:tr>
              <a:tr h="303717">
                <a:tc>
                  <a:txBody>
                    <a:bodyPr/>
                    <a:lstStyle/>
                    <a:p>
                      <a:pPr algn="l" rtl="0" fontAlgn="base"/>
                      <a:r>
                        <a:rPr lang="es-ES" sz="1600" b="0" dirty="0">
                          <a:effectLst/>
                        </a:rPr>
                        <a:t>Nulidad </a:t>
                      </a:r>
                      <a:endParaRPr lang="es-ES" sz="1600" b="0" i="0" dirty="0">
                        <a:effectLst/>
                      </a:endParaRPr>
                    </a:p>
                  </a:txBody>
                  <a:tcPr marL="71342" marR="71342" marT="35671" marB="35671"/>
                </a:tc>
                <a:tc>
                  <a:txBody>
                    <a:bodyPr/>
                    <a:lstStyle/>
                    <a:p>
                      <a:pPr algn="l" rtl="0" fontAlgn="base"/>
                      <a:r>
                        <a:rPr lang="bin-NG" sz="1600" b="0" dirty="0">
                          <a:effectLst/>
                        </a:rPr>
                        <a:t>expect(mixed).toBeNull(); </a:t>
                      </a:r>
                      <a:endParaRPr lang="bin-NG" sz="1600" b="0" i="0" dirty="0">
                        <a:effectLst/>
                      </a:endParaRPr>
                    </a:p>
                  </a:txBody>
                  <a:tcPr marL="71342" marR="71342" marT="35671" marB="35671"/>
                </a:tc>
                <a:extLst>
                  <a:ext uri="{0D108BD9-81ED-4DB2-BD59-A6C34878D82A}">
                    <a16:rowId xmlns:a16="http://schemas.microsoft.com/office/drawing/2014/main" val="2483645566"/>
                  </a:ext>
                </a:extLst>
              </a:tr>
              <a:tr h="303717">
                <a:tc>
                  <a:txBody>
                    <a:bodyPr/>
                    <a:lstStyle/>
                    <a:p>
                      <a:pPr algn="l" rtl="0" fontAlgn="base"/>
                      <a:r>
                        <a:rPr lang="es-ES" sz="1600" b="0" dirty="0">
                          <a:effectLst/>
                        </a:rPr>
                        <a:t>Comprobar si un elemento es </a:t>
                      </a:r>
                      <a:r>
                        <a:rPr lang="bin-NG" sz="1600" b="0" noProof="0" dirty="0">
                          <a:effectLst/>
                        </a:rPr>
                        <a:t>NaN</a:t>
                      </a:r>
                      <a:r>
                        <a:rPr lang="es-ES" sz="1600" b="0" dirty="0">
                          <a:effectLst/>
                        </a:rPr>
                        <a:t> </a:t>
                      </a:r>
                      <a:endParaRPr lang="es-ES" sz="1600" b="0" i="0" dirty="0">
                        <a:effectLst/>
                      </a:endParaRPr>
                    </a:p>
                  </a:txBody>
                  <a:tcPr marL="71342" marR="71342" marT="35671" marB="35671"/>
                </a:tc>
                <a:tc>
                  <a:txBody>
                    <a:bodyPr/>
                    <a:lstStyle/>
                    <a:p>
                      <a:pPr algn="l" rtl="0" fontAlgn="base"/>
                      <a:r>
                        <a:rPr lang="bin-NG" sz="1600" b="0" dirty="0">
                          <a:effectLst/>
                        </a:rPr>
                        <a:t>expect(number).toBeNaN(); </a:t>
                      </a:r>
                      <a:endParaRPr lang="bin-NG" sz="1600" b="0" i="0" dirty="0">
                        <a:effectLst/>
                      </a:endParaRPr>
                    </a:p>
                  </a:txBody>
                  <a:tcPr marL="71342" marR="71342" marT="35671" marB="35671"/>
                </a:tc>
                <a:extLst>
                  <a:ext uri="{0D108BD9-81ED-4DB2-BD59-A6C34878D82A}">
                    <a16:rowId xmlns:a16="http://schemas.microsoft.com/office/drawing/2014/main" val="4214796099"/>
                  </a:ext>
                </a:extLst>
              </a:tr>
              <a:tr h="491116">
                <a:tc>
                  <a:txBody>
                    <a:bodyPr/>
                    <a:lstStyle/>
                    <a:p>
                      <a:pPr algn="l" rtl="0" fontAlgn="base"/>
                      <a:r>
                        <a:rPr lang="es-ES" sz="1600" b="0" dirty="0">
                          <a:effectLst/>
                        </a:rPr>
                        <a:t>Comparaciones </a:t>
                      </a:r>
                      <a:endParaRPr lang="es-ES" sz="1600" b="0" i="0" dirty="0">
                        <a:effectLst/>
                      </a:endParaRPr>
                    </a:p>
                  </a:txBody>
                  <a:tcPr marL="71342" marR="71342" marT="35671" marB="35671"/>
                </a:tc>
                <a:tc>
                  <a:txBody>
                    <a:bodyPr/>
                    <a:lstStyle/>
                    <a:p>
                      <a:pPr algn="l" rtl="0" fontAlgn="base"/>
                      <a:r>
                        <a:rPr lang="bin-NG" sz="1600" b="0">
                          <a:effectLst/>
                        </a:rPr>
                        <a:t>expect(number).toBeGreaterThan(number); </a:t>
                      </a:r>
                    </a:p>
                    <a:p>
                      <a:pPr algn="l" rtl="0" fontAlgn="base"/>
                      <a:r>
                        <a:rPr lang="bin-NG" sz="1600" b="0">
                          <a:effectLst/>
                        </a:rPr>
                        <a:t>expect(number).toBeLessThan(number); </a:t>
                      </a:r>
                      <a:endParaRPr lang="bin-NG" sz="1600" b="0" i="0" dirty="0">
                        <a:effectLst/>
                      </a:endParaRPr>
                    </a:p>
                  </a:txBody>
                  <a:tcPr marL="71342" marR="71342" marT="35671" marB="35671"/>
                </a:tc>
                <a:extLst>
                  <a:ext uri="{0D108BD9-81ED-4DB2-BD59-A6C34878D82A}">
                    <a16:rowId xmlns:a16="http://schemas.microsoft.com/office/drawing/2014/main" val="3641251510"/>
                  </a:ext>
                </a:extLst>
              </a:tr>
              <a:tr h="303717">
                <a:tc>
                  <a:txBody>
                    <a:bodyPr/>
                    <a:lstStyle/>
                    <a:p>
                      <a:pPr algn="l" rtl="0" fontAlgn="base"/>
                      <a:r>
                        <a:rPr lang="es-ES" sz="1600" b="0" dirty="0">
                          <a:effectLst/>
                        </a:rPr>
                        <a:t>Proximidad </a:t>
                      </a:r>
                      <a:endParaRPr lang="es-ES" sz="1600" b="0" i="0" dirty="0">
                        <a:effectLst/>
                      </a:endParaRPr>
                    </a:p>
                  </a:txBody>
                  <a:tcPr marL="71342" marR="71342" marT="35671" marB="35671"/>
                </a:tc>
                <a:tc>
                  <a:txBody>
                    <a:bodyPr/>
                    <a:lstStyle/>
                    <a:p>
                      <a:pPr algn="l" rtl="0" fontAlgn="base"/>
                      <a:r>
                        <a:rPr lang="bin-NG" sz="1600" b="0">
                          <a:effectLst/>
                        </a:rPr>
                        <a:t>expect(number).toBeCloseTo(number, decimalPlaces); </a:t>
                      </a:r>
                      <a:endParaRPr lang="bin-NG" sz="1600" b="0" i="0" dirty="0">
                        <a:effectLst/>
                      </a:endParaRPr>
                    </a:p>
                  </a:txBody>
                  <a:tcPr marL="71342" marR="71342" marT="35671" marB="35671"/>
                </a:tc>
                <a:extLst>
                  <a:ext uri="{0D108BD9-81ED-4DB2-BD59-A6C34878D82A}">
                    <a16:rowId xmlns:a16="http://schemas.microsoft.com/office/drawing/2014/main" val="3105504535"/>
                  </a:ext>
                </a:extLst>
              </a:tr>
              <a:tr h="303717">
                <a:tc>
                  <a:txBody>
                    <a:bodyPr/>
                    <a:lstStyle/>
                    <a:p>
                      <a:pPr algn="l" rtl="0" fontAlgn="base"/>
                      <a:r>
                        <a:rPr lang="es-ES" sz="1600" b="0" dirty="0">
                          <a:effectLst/>
                        </a:rPr>
                        <a:t>Comparaciones con </a:t>
                      </a:r>
                      <a:r>
                        <a:rPr lang="en-US" sz="1600" b="0" noProof="0" dirty="0">
                          <a:effectLst/>
                        </a:rPr>
                        <a:t>Regular Expressions </a:t>
                      </a:r>
                      <a:r>
                        <a:rPr lang="es-ES" sz="1600" b="0" dirty="0">
                          <a:effectLst/>
                        </a:rPr>
                        <a:t> </a:t>
                      </a:r>
                      <a:endParaRPr lang="es-ES" sz="1600" b="0" i="0" dirty="0">
                        <a:effectLst/>
                      </a:endParaRPr>
                    </a:p>
                  </a:txBody>
                  <a:tcPr marL="71342" marR="71342" marT="35671" marB="35671"/>
                </a:tc>
                <a:tc>
                  <a:txBody>
                    <a:bodyPr/>
                    <a:lstStyle/>
                    <a:p>
                      <a:pPr algn="l" rtl="0" fontAlgn="base"/>
                      <a:r>
                        <a:rPr lang="bin-NG" sz="1600" b="0" dirty="0">
                          <a:effectLst/>
                        </a:rPr>
                        <a:t>expect(mixed).toMatch(pattern); </a:t>
                      </a:r>
                      <a:endParaRPr lang="bin-NG" sz="1600" b="0" i="0" dirty="0">
                        <a:effectLst/>
                      </a:endParaRPr>
                    </a:p>
                  </a:txBody>
                  <a:tcPr marL="71342" marR="71342" marT="35671" marB="35671"/>
                </a:tc>
                <a:extLst>
                  <a:ext uri="{0D108BD9-81ED-4DB2-BD59-A6C34878D82A}">
                    <a16:rowId xmlns:a16="http://schemas.microsoft.com/office/drawing/2014/main" val="1951404491"/>
                  </a:ext>
                </a:extLst>
              </a:tr>
            </a:tbl>
          </a:graphicData>
        </a:graphic>
      </p:graphicFrame>
    </p:spTree>
    <p:extLst>
      <p:ext uri="{BB962C8B-B14F-4D97-AF65-F5344CB8AC3E}">
        <p14:creationId xmlns:p14="http://schemas.microsoft.com/office/powerpoint/2010/main" val="2798493307"/>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8">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448055"/>
            <a:ext cx="3414370" cy="3801257"/>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73B0E13C-CAAB-43B5-97F1-B9727B6DFE53}"/>
              </a:ext>
            </a:extLst>
          </p:cNvPr>
          <p:cNvSpPr>
            <a:spLocks noGrp="1"/>
          </p:cNvSpPr>
          <p:nvPr>
            <p:ph type="title"/>
          </p:nvPr>
        </p:nvSpPr>
        <p:spPr>
          <a:xfrm>
            <a:off x="777240" y="731519"/>
            <a:ext cx="2845191" cy="3237579"/>
          </a:xfrm>
        </p:spPr>
        <p:txBody>
          <a:bodyPr vert="horz" lIns="91440" tIns="45720" rIns="91440" bIns="45720" rtlCol="0" anchor="ctr">
            <a:normAutofit/>
          </a:bodyPr>
          <a:lstStyle/>
          <a:p>
            <a:r>
              <a:rPr lang="bin-NG" sz="3800" dirty="0">
                <a:solidFill>
                  <a:srgbClr val="FFFFFF"/>
                </a:solidFill>
              </a:rPr>
              <a:t>toBe</a:t>
            </a:r>
            <a:br>
              <a:rPr lang="bin-NG" sz="3800" dirty="0">
                <a:solidFill>
                  <a:srgbClr val="FFFFFF"/>
                </a:solidFill>
              </a:rPr>
            </a:br>
            <a:r>
              <a:rPr lang="bin-NG" sz="3800" dirty="0">
                <a:solidFill>
                  <a:srgbClr val="FFFFFF"/>
                </a:solidFill>
              </a:rPr>
              <a:t>toEqual</a:t>
            </a:r>
          </a:p>
        </p:txBody>
      </p:sp>
      <p:sp>
        <p:nvSpPr>
          <p:cNvPr id="15" name="Rectangle 10">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19227"/>
            <a:ext cx="3414369" cy="1979852"/>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4603" y="448055"/>
            <a:ext cx="7688475" cy="5952745"/>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 name="Marcador de texto 3">
            <a:extLst>
              <a:ext uri="{FF2B5EF4-FFF2-40B4-BE49-F238E27FC236}">
                <a16:creationId xmlns:a16="http://schemas.microsoft.com/office/drawing/2014/main" id="{31FE89B4-71B7-4B9D-A056-930FE853E585}"/>
              </a:ext>
            </a:extLst>
          </p:cNvPr>
          <p:cNvSpPr>
            <a:spLocks noGrp="1"/>
          </p:cNvSpPr>
          <p:nvPr>
            <p:ph type="body" sz="half" idx="2"/>
          </p:nvPr>
        </p:nvSpPr>
        <p:spPr>
          <a:xfrm>
            <a:off x="4185565" y="731519"/>
            <a:ext cx="7229195" cy="5323644"/>
          </a:xfrm>
        </p:spPr>
        <p:txBody>
          <a:bodyPr vert="horz" lIns="91440" tIns="45720" rIns="91440" bIns="45720" rtlCol="0" anchor="ctr">
            <a:normAutofit/>
          </a:bodyPr>
          <a:lstStyle/>
          <a:p>
            <a:pPr lvl="0">
              <a:lnSpc>
                <a:spcPct val="100000"/>
              </a:lnSpc>
              <a:spcBef>
                <a:spcPts val="0"/>
              </a:spcBef>
            </a:pPr>
            <a:r>
              <a:rPr lang="es-ES" sz="1800" dirty="0">
                <a:solidFill>
                  <a:srgbClr val="000000"/>
                </a:solidFill>
                <a:latin typeface="Consolas" panose="020B0609020204030204" pitchFamily="49" charset="0"/>
              </a:rPr>
              <a:t> </a:t>
            </a:r>
            <a:r>
              <a:rPr lang="bin-NG" sz="1800" dirty="0">
                <a:solidFill>
                  <a:srgbClr val="795E26"/>
                </a:solidFill>
                <a:latin typeface="Consolas" panose="020B0609020204030204" pitchFamily="49" charset="0"/>
              </a:rPr>
              <a:t>it</a:t>
            </a:r>
            <a:r>
              <a:rPr lang="bin-NG" sz="1800" dirty="0">
                <a:solidFill>
                  <a:srgbClr val="000000"/>
                </a:solidFill>
                <a:latin typeface="Consolas" panose="020B0609020204030204" pitchFamily="49" charset="0"/>
              </a:rPr>
              <a:t>(</a:t>
            </a:r>
            <a:r>
              <a:rPr lang="bin-NG" sz="1800" dirty="0">
                <a:solidFill>
                  <a:srgbClr val="A31515"/>
                </a:solidFill>
                <a:latin typeface="Consolas" panose="020B0609020204030204" pitchFamily="49" charset="0"/>
              </a:rPr>
              <a:t>'The </a:t>
            </a:r>
            <a:r>
              <a:rPr lang="bin-NG" sz="1800" dirty="0">
                <a:solidFill>
                  <a:srgbClr val="FF0000"/>
                </a:solidFill>
                <a:latin typeface="Consolas" panose="020B0609020204030204" pitchFamily="49" charset="0"/>
              </a:rPr>
              <a:t>\'</a:t>
            </a:r>
            <a:r>
              <a:rPr lang="bin-NG" sz="1800" dirty="0">
                <a:solidFill>
                  <a:srgbClr val="A31515"/>
                </a:solidFill>
                <a:latin typeface="Consolas" panose="020B0609020204030204" pitchFamily="49" charset="0"/>
              </a:rPr>
              <a:t>toBe</a:t>
            </a:r>
            <a:r>
              <a:rPr lang="bin-NG" sz="1800" dirty="0">
                <a:solidFill>
                  <a:srgbClr val="FF0000"/>
                </a:solidFill>
                <a:latin typeface="Consolas" panose="020B0609020204030204" pitchFamily="49" charset="0"/>
              </a:rPr>
              <a:t>\'</a:t>
            </a:r>
            <a:r>
              <a:rPr lang="bin-NG" sz="1800" dirty="0">
                <a:solidFill>
                  <a:srgbClr val="A31515"/>
                </a:solidFill>
                <a:latin typeface="Consolas" panose="020B0609020204030204" pitchFamily="49" charset="0"/>
              </a:rPr>
              <a:t> matcher compares with ==='</a:t>
            </a:r>
            <a:r>
              <a:rPr lang="bin-NG" sz="1800" dirty="0">
                <a:solidFill>
                  <a:srgbClr val="000000"/>
                </a:solidFill>
                <a:latin typeface="Consolas" panose="020B0609020204030204" pitchFamily="49" charset="0"/>
              </a:rPr>
              <a:t>, () </a:t>
            </a:r>
            <a:r>
              <a:rPr lang="bin-NG" sz="1800" dirty="0">
                <a:solidFill>
                  <a:srgbClr val="0000FF"/>
                </a:solidFill>
                <a:latin typeface="Consolas" panose="020B0609020204030204" pitchFamily="49" charset="0"/>
              </a:rPr>
              <a:t>=&gt;</a:t>
            </a:r>
            <a:r>
              <a:rPr lang="bin-NG" sz="1800" dirty="0">
                <a:solidFill>
                  <a:srgbClr val="000000"/>
                </a:solidFill>
                <a:latin typeface="Consolas" panose="020B0609020204030204" pitchFamily="49" charset="0"/>
              </a:rPr>
              <a:t> {</a:t>
            </a:r>
            <a:endParaRPr lang="bin-NG" sz="1800" dirty="0">
              <a:solidFill>
                <a:prstClr val="black"/>
              </a:solidFill>
              <a:latin typeface="Consolas" panose="020B0609020204030204" pitchFamily="49" charset="0"/>
            </a:endParaRPr>
          </a:p>
          <a:p>
            <a:pPr lvl="0">
              <a:lnSpc>
                <a:spcPct val="100000"/>
              </a:lnSpc>
              <a:spcBef>
                <a:spcPts val="0"/>
              </a:spcBef>
            </a:pPr>
            <a:r>
              <a:rPr lang="bin-NG" sz="1800" dirty="0">
                <a:solidFill>
                  <a:srgbClr val="000000"/>
                </a:solidFill>
                <a:latin typeface="Consolas" panose="020B0609020204030204" pitchFamily="49" charset="0"/>
              </a:rPr>
              <a:t>        </a:t>
            </a:r>
            <a:r>
              <a:rPr lang="bin-NG" sz="1800" dirty="0">
                <a:solidFill>
                  <a:srgbClr val="0000FF"/>
                </a:solidFill>
                <a:latin typeface="Consolas" panose="020B0609020204030204" pitchFamily="49" charset="0"/>
              </a:rPr>
              <a:t>let </a:t>
            </a:r>
            <a:r>
              <a:rPr lang="bin-NG" sz="1800" dirty="0">
                <a:solidFill>
                  <a:srgbClr val="001080"/>
                </a:solidFill>
                <a:latin typeface="Consolas" panose="020B0609020204030204" pitchFamily="49" charset="0"/>
              </a:rPr>
              <a:t>a</a:t>
            </a:r>
            <a:r>
              <a:rPr lang="bin-NG" sz="1800" dirty="0">
                <a:solidFill>
                  <a:srgbClr val="000000"/>
                </a:solidFill>
                <a:latin typeface="Consolas" panose="020B0609020204030204" pitchFamily="49" charset="0"/>
              </a:rPr>
              <a:t> = </a:t>
            </a:r>
            <a:r>
              <a:rPr lang="bin-NG" sz="1800" dirty="0">
                <a:solidFill>
                  <a:srgbClr val="09885A"/>
                </a:solidFill>
                <a:latin typeface="Consolas" panose="020B0609020204030204" pitchFamily="49" charset="0"/>
              </a:rPr>
              <a:t>12</a:t>
            </a:r>
            <a:r>
              <a:rPr lang="bin-NG" sz="1800" dirty="0">
                <a:solidFill>
                  <a:srgbClr val="000000"/>
                </a:solidFill>
                <a:latin typeface="Consolas" panose="020B0609020204030204" pitchFamily="49" charset="0"/>
              </a:rPr>
              <a:t>, </a:t>
            </a:r>
            <a:r>
              <a:rPr lang="bin-NG" sz="1800" dirty="0">
                <a:solidFill>
                  <a:srgbClr val="001080"/>
                </a:solidFill>
                <a:latin typeface="Consolas" panose="020B0609020204030204" pitchFamily="49" charset="0"/>
              </a:rPr>
              <a:t>b</a:t>
            </a:r>
            <a:r>
              <a:rPr lang="bin-NG" sz="1800" dirty="0">
                <a:solidFill>
                  <a:srgbClr val="000000"/>
                </a:solidFill>
                <a:latin typeface="Consolas" panose="020B0609020204030204" pitchFamily="49" charset="0"/>
              </a:rPr>
              <a:t> = </a:t>
            </a:r>
            <a:r>
              <a:rPr lang="bin-NG" sz="1800" dirty="0">
                <a:solidFill>
                  <a:srgbClr val="001080"/>
                </a:solidFill>
                <a:latin typeface="Consolas" panose="020B0609020204030204" pitchFamily="49" charset="0"/>
              </a:rPr>
              <a:t>a</a:t>
            </a:r>
            <a:endParaRPr lang="bin-NG" sz="1800" dirty="0">
              <a:solidFill>
                <a:prstClr val="black"/>
              </a:solidFill>
              <a:latin typeface="Consolas" panose="020B0609020204030204" pitchFamily="49" charset="0"/>
            </a:endParaRPr>
          </a:p>
          <a:p>
            <a:pPr lvl="0">
              <a:lnSpc>
                <a:spcPct val="100000"/>
              </a:lnSpc>
              <a:spcBef>
                <a:spcPts val="0"/>
              </a:spcBef>
            </a:pPr>
            <a:r>
              <a:rPr lang="bin-NG" sz="1800" dirty="0">
                <a:solidFill>
                  <a:srgbClr val="000000"/>
                </a:solidFill>
                <a:latin typeface="Consolas" panose="020B0609020204030204" pitchFamily="49" charset="0"/>
              </a:rPr>
              <a:t>        </a:t>
            </a:r>
            <a:r>
              <a:rPr lang="bin-NG" sz="1800" dirty="0">
                <a:solidFill>
                  <a:srgbClr val="795E26"/>
                </a:solidFill>
                <a:latin typeface="Consolas" panose="020B0609020204030204" pitchFamily="49" charset="0"/>
              </a:rPr>
              <a:t>expect</a:t>
            </a:r>
            <a:r>
              <a:rPr lang="bin-NG" sz="1800" dirty="0">
                <a:solidFill>
                  <a:srgbClr val="000000"/>
                </a:solidFill>
                <a:latin typeface="Consolas" panose="020B0609020204030204" pitchFamily="49" charset="0"/>
              </a:rPr>
              <a:t>(</a:t>
            </a:r>
            <a:r>
              <a:rPr lang="bin-NG" sz="1800" dirty="0">
                <a:solidFill>
                  <a:srgbClr val="001080"/>
                </a:solidFill>
                <a:latin typeface="Consolas" panose="020B0609020204030204" pitchFamily="49" charset="0"/>
              </a:rPr>
              <a:t>a</a:t>
            </a:r>
            <a:r>
              <a:rPr lang="bin-NG" sz="1800" dirty="0">
                <a:solidFill>
                  <a:srgbClr val="000000"/>
                </a:solidFill>
                <a:latin typeface="Consolas" panose="020B0609020204030204" pitchFamily="49" charset="0"/>
              </a:rPr>
              <a:t>).</a:t>
            </a:r>
            <a:r>
              <a:rPr lang="bin-NG" sz="1800" dirty="0">
                <a:solidFill>
                  <a:srgbClr val="795E26"/>
                </a:solidFill>
                <a:latin typeface="Consolas" panose="020B0609020204030204" pitchFamily="49" charset="0"/>
              </a:rPr>
              <a:t>toBe</a:t>
            </a:r>
            <a:r>
              <a:rPr lang="bin-NG" sz="1800" dirty="0">
                <a:solidFill>
                  <a:srgbClr val="000000"/>
                </a:solidFill>
                <a:latin typeface="Consolas" panose="020B0609020204030204" pitchFamily="49" charset="0"/>
              </a:rPr>
              <a:t>(</a:t>
            </a:r>
            <a:r>
              <a:rPr lang="bin-NG" sz="1800" dirty="0">
                <a:solidFill>
                  <a:srgbClr val="001080"/>
                </a:solidFill>
                <a:latin typeface="Consolas" panose="020B0609020204030204" pitchFamily="49" charset="0"/>
              </a:rPr>
              <a:t>b</a:t>
            </a:r>
            <a:r>
              <a:rPr lang="bin-NG" sz="1800" dirty="0">
                <a:solidFill>
                  <a:srgbClr val="000000"/>
                </a:solidFill>
                <a:latin typeface="Consolas" panose="020B0609020204030204" pitchFamily="49" charset="0"/>
              </a:rPr>
              <a:t>)</a:t>
            </a:r>
            <a:endParaRPr lang="bin-NG" sz="1800" dirty="0">
              <a:solidFill>
                <a:prstClr val="black"/>
              </a:solidFill>
              <a:latin typeface="Consolas" panose="020B0609020204030204" pitchFamily="49" charset="0"/>
            </a:endParaRPr>
          </a:p>
          <a:p>
            <a:pPr lvl="0">
              <a:lnSpc>
                <a:spcPct val="100000"/>
              </a:lnSpc>
              <a:spcBef>
                <a:spcPts val="0"/>
              </a:spcBef>
            </a:pPr>
            <a:r>
              <a:rPr lang="bin-NG" sz="1800" dirty="0">
                <a:solidFill>
                  <a:srgbClr val="000000"/>
                </a:solidFill>
                <a:latin typeface="Consolas" panose="020B0609020204030204" pitchFamily="49" charset="0"/>
              </a:rPr>
              <a:t>        </a:t>
            </a:r>
            <a:r>
              <a:rPr lang="bin-NG" sz="1800" dirty="0">
                <a:solidFill>
                  <a:srgbClr val="795E26"/>
                </a:solidFill>
                <a:latin typeface="Consolas" panose="020B0609020204030204" pitchFamily="49" charset="0"/>
              </a:rPr>
              <a:t>expect</a:t>
            </a:r>
            <a:r>
              <a:rPr lang="bin-NG" sz="1800" dirty="0">
                <a:solidFill>
                  <a:srgbClr val="000000"/>
                </a:solidFill>
                <a:latin typeface="Consolas" panose="020B0609020204030204" pitchFamily="49" charset="0"/>
              </a:rPr>
              <a:t>(</a:t>
            </a:r>
            <a:r>
              <a:rPr lang="bin-NG" sz="1800" dirty="0">
                <a:solidFill>
                  <a:srgbClr val="001080"/>
                </a:solidFill>
                <a:latin typeface="Consolas" panose="020B0609020204030204" pitchFamily="49" charset="0"/>
              </a:rPr>
              <a:t>a</a:t>
            </a:r>
            <a:r>
              <a:rPr lang="bin-NG" sz="1800" dirty="0">
                <a:solidFill>
                  <a:srgbClr val="000000"/>
                </a:solidFill>
                <a:latin typeface="Consolas" panose="020B0609020204030204" pitchFamily="49" charset="0"/>
              </a:rPr>
              <a:t>).</a:t>
            </a:r>
            <a:r>
              <a:rPr lang="bin-NG" sz="1800" dirty="0">
                <a:solidFill>
                  <a:srgbClr val="001080"/>
                </a:solidFill>
                <a:latin typeface="Consolas" panose="020B0609020204030204" pitchFamily="49" charset="0"/>
              </a:rPr>
              <a:t>not</a:t>
            </a:r>
            <a:r>
              <a:rPr lang="bin-NG" sz="1800" dirty="0">
                <a:solidFill>
                  <a:srgbClr val="000000"/>
                </a:solidFill>
                <a:latin typeface="Consolas" panose="020B0609020204030204" pitchFamily="49" charset="0"/>
              </a:rPr>
              <a:t>.</a:t>
            </a:r>
            <a:r>
              <a:rPr lang="bin-NG" sz="1800" dirty="0">
                <a:solidFill>
                  <a:srgbClr val="795E26"/>
                </a:solidFill>
                <a:latin typeface="Consolas" panose="020B0609020204030204" pitchFamily="49" charset="0"/>
              </a:rPr>
              <a:t>toBe</a:t>
            </a:r>
            <a:r>
              <a:rPr lang="bin-NG" sz="1800" dirty="0">
                <a:solidFill>
                  <a:srgbClr val="000000"/>
                </a:solidFill>
                <a:latin typeface="Consolas" panose="020B0609020204030204" pitchFamily="49" charset="0"/>
              </a:rPr>
              <a:t>(</a:t>
            </a:r>
            <a:r>
              <a:rPr lang="bin-NG" sz="1800" dirty="0">
                <a:solidFill>
                  <a:srgbClr val="0000FF"/>
                </a:solidFill>
                <a:latin typeface="Consolas" panose="020B0609020204030204" pitchFamily="49" charset="0"/>
              </a:rPr>
              <a:t>null</a:t>
            </a:r>
            <a:r>
              <a:rPr lang="bin-NG" sz="1800" dirty="0">
                <a:solidFill>
                  <a:srgbClr val="000000"/>
                </a:solidFill>
                <a:latin typeface="Consolas" panose="020B0609020204030204" pitchFamily="49" charset="0"/>
              </a:rPr>
              <a:t>)</a:t>
            </a:r>
            <a:endParaRPr lang="bin-NG" sz="1800" dirty="0">
              <a:solidFill>
                <a:prstClr val="black"/>
              </a:solidFill>
              <a:latin typeface="Consolas" panose="020B0609020204030204" pitchFamily="49" charset="0"/>
            </a:endParaRPr>
          </a:p>
          <a:p>
            <a:pPr lvl="0">
              <a:lnSpc>
                <a:spcPct val="100000"/>
              </a:lnSpc>
              <a:spcBef>
                <a:spcPts val="0"/>
              </a:spcBef>
            </a:pPr>
            <a:r>
              <a:rPr lang="bin-NG" sz="1800" dirty="0">
                <a:solidFill>
                  <a:srgbClr val="000000"/>
                </a:solidFill>
                <a:latin typeface="Consolas" panose="020B0609020204030204" pitchFamily="49" charset="0"/>
              </a:rPr>
              <a:t>    })</a:t>
            </a:r>
            <a:endParaRPr lang="es-ES" sz="1800" dirty="0">
              <a:solidFill>
                <a:srgbClr val="000000"/>
              </a:solidFill>
              <a:latin typeface="Consolas" panose="020B0609020204030204" pitchFamily="49" charset="0"/>
            </a:endParaRPr>
          </a:p>
          <a:p>
            <a:pPr lvl="0">
              <a:lnSpc>
                <a:spcPct val="100000"/>
              </a:lnSpc>
              <a:spcBef>
                <a:spcPts val="0"/>
              </a:spcBef>
            </a:pPr>
            <a:endParaRPr lang="bin-NG" sz="1800" dirty="0">
              <a:solidFill>
                <a:srgbClr val="000000"/>
              </a:solidFill>
              <a:latin typeface="Consolas" panose="020B0609020204030204" pitchFamily="49" charset="0"/>
            </a:endParaRPr>
          </a:p>
          <a:p>
            <a:pPr lvl="0">
              <a:lnSpc>
                <a:spcPct val="100000"/>
              </a:lnSpc>
              <a:spcBef>
                <a:spcPts val="0"/>
              </a:spcBef>
            </a:pPr>
            <a:r>
              <a:rPr lang="bin-NG" sz="1800" dirty="0">
                <a:solidFill>
                  <a:srgbClr val="795E26"/>
                </a:solidFill>
                <a:latin typeface="Consolas" panose="020B0609020204030204" pitchFamily="49" charset="0"/>
              </a:rPr>
              <a:t>describe</a:t>
            </a:r>
            <a:r>
              <a:rPr lang="bin-NG" sz="1800" dirty="0">
                <a:solidFill>
                  <a:srgbClr val="000000"/>
                </a:solidFill>
                <a:latin typeface="Consolas" panose="020B0609020204030204" pitchFamily="49" charset="0"/>
              </a:rPr>
              <a:t>(</a:t>
            </a:r>
            <a:r>
              <a:rPr lang="bin-NG" sz="1800" dirty="0">
                <a:solidFill>
                  <a:srgbClr val="A31515"/>
                </a:solidFill>
                <a:latin typeface="Consolas" panose="020B0609020204030204" pitchFamily="49" charset="0"/>
              </a:rPr>
              <a:t>'The </a:t>
            </a:r>
            <a:r>
              <a:rPr lang="bin-NG" sz="1800" dirty="0">
                <a:solidFill>
                  <a:srgbClr val="FF0000"/>
                </a:solidFill>
                <a:latin typeface="Consolas" panose="020B0609020204030204" pitchFamily="49" charset="0"/>
              </a:rPr>
              <a:t>\'</a:t>
            </a:r>
            <a:r>
              <a:rPr lang="bin-NG" sz="1800" dirty="0">
                <a:solidFill>
                  <a:srgbClr val="A31515"/>
                </a:solidFill>
                <a:latin typeface="Consolas" panose="020B0609020204030204" pitchFamily="49" charset="0"/>
              </a:rPr>
              <a:t>toEqual</a:t>
            </a:r>
            <a:r>
              <a:rPr lang="bin-NG" sz="1800" dirty="0">
                <a:solidFill>
                  <a:srgbClr val="FF0000"/>
                </a:solidFill>
                <a:latin typeface="Consolas" panose="020B0609020204030204" pitchFamily="49" charset="0"/>
              </a:rPr>
              <a:t>\'</a:t>
            </a:r>
            <a:r>
              <a:rPr lang="bin-NG" sz="1800" dirty="0">
                <a:solidFill>
                  <a:srgbClr val="A31515"/>
                </a:solidFill>
                <a:latin typeface="Consolas" panose="020B0609020204030204" pitchFamily="49" charset="0"/>
              </a:rPr>
              <a:t> matcher'</a:t>
            </a:r>
            <a:r>
              <a:rPr lang="bin-NG" sz="1800" dirty="0">
                <a:solidFill>
                  <a:srgbClr val="000000"/>
                </a:solidFill>
                <a:latin typeface="Consolas" panose="020B0609020204030204" pitchFamily="49" charset="0"/>
              </a:rPr>
              <a:t>, () </a:t>
            </a:r>
            <a:r>
              <a:rPr lang="bin-NG" sz="1800" dirty="0">
                <a:solidFill>
                  <a:srgbClr val="0000FF"/>
                </a:solidFill>
                <a:latin typeface="Consolas" panose="020B0609020204030204" pitchFamily="49" charset="0"/>
              </a:rPr>
              <a:t>=&gt;</a:t>
            </a:r>
            <a:r>
              <a:rPr lang="bin-NG" sz="1800" dirty="0">
                <a:solidFill>
                  <a:srgbClr val="000000"/>
                </a:solidFill>
                <a:latin typeface="Consolas" panose="020B0609020204030204" pitchFamily="49" charset="0"/>
              </a:rPr>
              <a:t> {</a:t>
            </a:r>
            <a:endParaRPr lang="bin-NG" sz="1800" dirty="0">
              <a:solidFill>
                <a:prstClr val="black"/>
              </a:solidFill>
              <a:latin typeface="Consolas" panose="020B0609020204030204" pitchFamily="49" charset="0"/>
            </a:endParaRPr>
          </a:p>
          <a:p>
            <a:pPr lvl="0">
              <a:lnSpc>
                <a:spcPct val="100000"/>
              </a:lnSpc>
              <a:spcBef>
                <a:spcPts val="0"/>
              </a:spcBef>
            </a:pPr>
            <a:r>
              <a:rPr lang="bin-NG" sz="1800" dirty="0">
                <a:solidFill>
                  <a:srgbClr val="000000"/>
                </a:solidFill>
                <a:latin typeface="Consolas" panose="020B0609020204030204" pitchFamily="49" charset="0"/>
              </a:rPr>
              <a:t>  </a:t>
            </a:r>
            <a:r>
              <a:rPr lang="bin-NG" sz="1800" dirty="0">
                <a:solidFill>
                  <a:srgbClr val="795E26"/>
                </a:solidFill>
                <a:latin typeface="Consolas" panose="020B0609020204030204" pitchFamily="49" charset="0"/>
              </a:rPr>
              <a:t>it</a:t>
            </a:r>
            <a:r>
              <a:rPr lang="bin-NG" sz="1800" dirty="0">
                <a:solidFill>
                  <a:srgbClr val="000000"/>
                </a:solidFill>
                <a:latin typeface="Consolas" panose="020B0609020204030204" pitchFamily="49" charset="0"/>
              </a:rPr>
              <a:t>(</a:t>
            </a:r>
            <a:r>
              <a:rPr lang="bin-NG" sz="1800" dirty="0">
                <a:solidFill>
                  <a:srgbClr val="A31515"/>
                </a:solidFill>
                <a:latin typeface="Consolas" panose="020B0609020204030204" pitchFamily="49" charset="0"/>
              </a:rPr>
              <a:t>'works for simple literals and variables'</a:t>
            </a:r>
            <a:r>
              <a:rPr lang="bin-NG" sz="1800" dirty="0">
                <a:solidFill>
                  <a:srgbClr val="000000"/>
                </a:solidFill>
                <a:latin typeface="Consolas" panose="020B0609020204030204" pitchFamily="49" charset="0"/>
              </a:rPr>
              <a:t>, () </a:t>
            </a:r>
            <a:r>
              <a:rPr lang="bin-NG" sz="1800" dirty="0">
                <a:solidFill>
                  <a:srgbClr val="0000FF"/>
                </a:solidFill>
                <a:latin typeface="Consolas" panose="020B0609020204030204" pitchFamily="49" charset="0"/>
              </a:rPr>
              <a:t>=&gt;</a:t>
            </a:r>
            <a:r>
              <a:rPr lang="bin-NG" sz="1800" dirty="0">
                <a:solidFill>
                  <a:srgbClr val="000000"/>
                </a:solidFill>
                <a:latin typeface="Consolas" panose="020B0609020204030204" pitchFamily="49" charset="0"/>
              </a:rPr>
              <a:t> {</a:t>
            </a:r>
            <a:endParaRPr lang="bin-NG" sz="1800" dirty="0">
              <a:solidFill>
                <a:prstClr val="black"/>
              </a:solidFill>
              <a:latin typeface="Consolas" panose="020B0609020204030204" pitchFamily="49" charset="0"/>
            </a:endParaRPr>
          </a:p>
          <a:p>
            <a:pPr lvl="0">
              <a:lnSpc>
                <a:spcPct val="100000"/>
              </a:lnSpc>
              <a:spcBef>
                <a:spcPts val="0"/>
              </a:spcBef>
            </a:pPr>
            <a:r>
              <a:rPr lang="bin-NG" sz="1800" dirty="0">
                <a:solidFill>
                  <a:srgbClr val="000000"/>
                </a:solidFill>
                <a:latin typeface="Consolas" panose="020B0609020204030204" pitchFamily="49" charset="0"/>
              </a:rPr>
              <a:t>            </a:t>
            </a:r>
            <a:r>
              <a:rPr lang="bin-NG" sz="1800" dirty="0">
                <a:solidFill>
                  <a:srgbClr val="0000FF"/>
                </a:solidFill>
                <a:latin typeface="Consolas" panose="020B0609020204030204" pitchFamily="49" charset="0"/>
              </a:rPr>
              <a:t>let </a:t>
            </a:r>
            <a:r>
              <a:rPr lang="bin-NG" sz="1800" dirty="0">
                <a:solidFill>
                  <a:srgbClr val="001080"/>
                </a:solidFill>
                <a:latin typeface="Consolas" panose="020B0609020204030204" pitchFamily="49" charset="0"/>
              </a:rPr>
              <a:t>a</a:t>
            </a:r>
            <a:r>
              <a:rPr lang="bin-NG" sz="1800" dirty="0">
                <a:solidFill>
                  <a:srgbClr val="000000"/>
                </a:solidFill>
                <a:latin typeface="Consolas" panose="020B0609020204030204" pitchFamily="49" charset="0"/>
              </a:rPr>
              <a:t> = </a:t>
            </a:r>
            <a:r>
              <a:rPr lang="bin-NG" sz="1800" dirty="0">
                <a:solidFill>
                  <a:srgbClr val="09885A"/>
                </a:solidFill>
                <a:latin typeface="Consolas" panose="020B0609020204030204" pitchFamily="49" charset="0"/>
              </a:rPr>
              <a:t>12</a:t>
            </a:r>
            <a:endParaRPr lang="bin-NG" sz="1800" dirty="0">
              <a:solidFill>
                <a:prstClr val="black"/>
              </a:solidFill>
              <a:latin typeface="Consolas" panose="020B0609020204030204" pitchFamily="49" charset="0"/>
            </a:endParaRPr>
          </a:p>
          <a:p>
            <a:pPr lvl="0">
              <a:lnSpc>
                <a:spcPct val="100000"/>
              </a:lnSpc>
              <a:spcBef>
                <a:spcPts val="0"/>
              </a:spcBef>
            </a:pPr>
            <a:r>
              <a:rPr lang="bin-NG" sz="1800" dirty="0">
                <a:solidFill>
                  <a:srgbClr val="000000"/>
                </a:solidFill>
                <a:latin typeface="Consolas" panose="020B0609020204030204" pitchFamily="49" charset="0"/>
              </a:rPr>
              <a:t>            </a:t>
            </a:r>
            <a:r>
              <a:rPr lang="bin-NG" sz="1800" dirty="0">
                <a:solidFill>
                  <a:srgbClr val="795E26"/>
                </a:solidFill>
                <a:latin typeface="Consolas" panose="020B0609020204030204" pitchFamily="49" charset="0"/>
              </a:rPr>
              <a:t>expect</a:t>
            </a:r>
            <a:r>
              <a:rPr lang="bin-NG" sz="1800" dirty="0">
                <a:solidFill>
                  <a:srgbClr val="000000"/>
                </a:solidFill>
                <a:latin typeface="Consolas" panose="020B0609020204030204" pitchFamily="49" charset="0"/>
              </a:rPr>
              <a:t>(</a:t>
            </a:r>
            <a:r>
              <a:rPr lang="bin-NG" sz="1800" dirty="0">
                <a:solidFill>
                  <a:srgbClr val="001080"/>
                </a:solidFill>
                <a:latin typeface="Consolas" panose="020B0609020204030204" pitchFamily="49" charset="0"/>
              </a:rPr>
              <a:t>a</a:t>
            </a:r>
            <a:r>
              <a:rPr lang="bin-NG" sz="1800" dirty="0">
                <a:solidFill>
                  <a:srgbClr val="000000"/>
                </a:solidFill>
                <a:latin typeface="Consolas" panose="020B0609020204030204" pitchFamily="49" charset="0"/>
              </a:rPr>
              <a:t>).</a:t>
            </a:r>
            <a:r>
              <a:rPr lang="bin-NG" sz="1800" dirty="0">
                <a:solidFill>
                  <a:srgbClr val="795E26"/>
                </a:solidFill>
                <a:latin typeface="Consolas" panose="020B0609020204030204" pitchFamily="49" charset="0"/>
              </a:rPr>
              <a:t>toEqual</a:t>
            </a:r>
            <a:r>
              <a:rPr lang="bin-NG" sz="1800" dirty="0">
                <a:solidFill>
                  <a:srgbClr val="000000"/>
                </a:solidFill>
                <a:latin typeface="Consolas" panose="020B0609020204030204" pitchFamily="49" charset="0"/>
              </a:rPr>
              <a:t>(</a:t>
            </a:r>
            <a:r>
              <a:rPr lang="bin-NG" sz="1800" dirty="0">
                <a:solidFill>
                  <a:srgbClr val="09885A"/>
                </a:solidFill>
                <a:latin typeface="Consolas" panose="020B0609020204030204" pitchFamily="49" charset="0"/>
              </a:rPr>
              <a:t>12</a:t>
            </a:r>
            <a:r>
              <a:rPr lang="bin-NG" sz="1800" dirty="0">
                <a:solidFill>
                  <a:srgbClr val="000000"/>
                </a:solidFill>
                <a:latin typeface="Consolas" panose="020B0609020204030204" pitchFamily="49" charset="0"/>
              </a:rPr>
              <a:t>)</a:t>
            </a:r>
            <a:endParaRPr lang="bin-NG" sz="1800" dirty="0">
              <a:solidFill>
                <a:prstClr val="black"/>
              </a:solidFill>
              <a:latin typeface="Consolas" panose="020B0609020204030204" pitchFamily="49" charset="0"/>
            </a:endParaRPr>
          </a:p>
          <a:p>
            <a:pPr lvl="0">
              <a:lnSpc>
                <a:spcPct val="100000"/>
              </a:lnSpc>
              <a:spcBef>
                <a:spcPts val="0"/>
              </a:spcBef>
            </a:pPr>
            <a:r>
              <a:rPr lang="bin-NG" sz="1800" dirty="0">
                <a:solidFill>
                  <a:srgbClr val="000000"/>
                </a:solidFill>
                <a:latin typeface="Consolas" panose="020B0609020204030204" pitchFamily="49" charset="0"/>
              </a:rPr>
              <a:t>        })</a:t>
            </a:r>
          </a:p>
          <a:p>
            <a:pPr lvl="0">
              <a:lnSpc>
                <a:spcPct val="100000"/>
              </a:lnSpc>
              <a:spcBef>
                <a:spcPts val="0"/>
              </a:spcBef>
            </a:pPr>
            <a:r>
              <a:rPr lang="bin-NG" sz="1800" dirty="0">
                <a:solidFill>
                  <a:srgbClr val="000000"/>
                </a:solidFill>
                <a:latin typeface="Consolas" panose="020B0609020204030204" pitchFamily="49" charset="0"/>
              </a:rPr>
              <a:t>  </a:t>
            </a:r>
            <a:r>
              <a:rPr lang="bin-NG" sz="1800" dirty="0">
                <a:solidFill>
                  <a:srgbClr val="795E26"/>
                </a:solidFill>
                <a:latin typeface="Consolas" panose="020B0609020204030204" pitchFamily="49" charset="0"/>
              </a:rPr>
              <a:t>it</a:t>
            </a:r>
            <a:r>
              <a:rPr lang="bin-NG" sz="1800" dirty="0">
                <a:solidFill>
                  <a:srgbClr val="000000"/>
                </a:solidFill>
                <a:latin typeface="Consolas" panose="020B0609020204030204" pitchFamily="49" charset="0"/>
              </a:rPr>
              <a:t>(</a:t>
            </a:r>
            <a:r>
              <a:rPr lang="bin-NG" sz="1800" dirty="0">
                <a:solidFill>
                  <a:srgbClr val="A31515"/>
                </a:solidFill>
                <a:latin typeface="Consolas" panose="020B0609020204030204" pitchFamily="49" charset="0"/>
              </a:rPr>
              <a:t>'should work for objects'</a:t>
            </a:r>
            <a:r>
              <a:rPr lang="bin-NG" sz="1800" dirty="0">
                <a:solidFill>
                  <a:srgbClr val="000000"/>
                </a:solidFill>
                <a:latin typeface="Consolas" panose="020B0609020204030204" pitchFamily="49" charset="0"/>
              </a:rPr>
              <a:t>, () </a:t>
            </a:r>
            <a:r>
              <a:rPr lang="bin-NG" sz="1800" dirty="0">
                <a:solidFill>
                  <a:srgbClr val="0000FF"/>
                </a:solidFill>
                <a:latin typeface="Consolas" panose="020B0609020204030204" pitchFamily="49" charset="0"/>
              </a:rPr>
              <a:t>=&gt;</a:t>
            </a:r>
            <a:r>
              <a:rPr lang="bin-NG" sz="1800" dirty="0">
                <a:solidFill>
                  <a:srgbClr val="000000"/>
                </a:solidFill>
                <a:latin typeface="Consolas" panose="020B0609020204030204" pitchFamily="49" charset="0"/>
              </a:rPr>
              <a:t> {</a:t>
            </a:r>
            <a:endParaRPr lang="bin-NG" sz="1800" dirty="0">
              <a:solidFill>
                <a:prstClr val="black"/>
              </a:solidFill>
              <a:latin typeface="Consolas" panose="020B0609020204030204" pitchFamily="49" charset="0"/>
            </a:endParaRPr>
          </a:p>
          <a:p>
            <a:pPr lvl="0">
              <a:lnSpc>
                <a:spcPct val="100000"/>
              </a:lnSpc>
              <a:spcBef>
                <a:spcPts val="0"/>
              </a:spcBef>
            </a:pPr>
            <a:r>
              <a:rPr lang="bin-NG" sz="1800" dirty="0">
                <a:solidFill>
                  <a:srgbClr val="000000"/>
                </a:solidFill>
                <a:latin typeface="Consolas" panose="020B0609020204030204" pitchFamily="49" charset="0"/>
              </a:rPr>
              <a:t>       </a:t>
            </a:r>
            <a:r>
              <a:rPr lang="bin-NG" sz="1800" dirty="0">
                <a:solidFill>
                  <a:srgbClr val="0000FF"/>
                </a:solidFill>
                <a:latin typeface="Consolas" panose="020B0609020204030204" pitchFamily="49" charset="0"/>
              </a:rPr>
              <a:t>let </a:t>
            </a:r>
            <a:r>
              <a:rPr lang="bin-NG" sz="1800" dirty="0">
                <a:solidFill>
                  <a:srgbClr val="001080"/>
                </a:solidFill>
                <a:latin typeface="Consolas" panose="020B0609020204030204" pitchFamily="49" charset="0"/>
              </a:rPr>
              <a:t>foo</a:t>
            </a:r>
            <a:r>
              <a:rPr lang="bin-NG" sz="1800" dirty="0">
                <a:solidFill>
                  <a:srgbClr val="000000"/>
                </a:solidFill>
                <a:latin typeface="Consolas" panose="020B0609020204030204" pitchFamily="49" charset="0"/>
              </a:rPr>
              <a:t> = {</a:t>
            </a:r>
            <a:r>
              <a:rPr lang="bin-NG" sz="1800" dirty="0">
                <a:solidFill>
                  <a:srgbClr val="001080"/>
                </a:solidFill>
                <a:latin typeface="Consolas" panose="020B0609020204030204" pitchFamily="49" charset="0"/>
              </a:rPr>
              <a:t>a: </a:t>
            </a:r>
            <a:r>
              <a:rPr lang="bin-NG" sz="1800" dirty="0">
                <a:solidFill>
                  <a:srgbClr val="09885A"/>
                </a:solidFill>
                <a:latin typeface="Consolas" panose="020B0609020204030204" pitchFamily="49" charset="0"/>
              </a:rPr>
              <a:t>12</a:t>
            </a:r>
            <a:r>
              <a:rPr lang="bin-NG" sz="1800" dirty="0">
                <a:solidFill>
                  <a:srgbClr val="000000"/>
                </a:solidFill>
                <a:latin typeface="Consolas" panose="020B0609020204030204" pitchFamily="49" charset="0"/>
              </a:rPr>
              <a:t>, </a:t>
            </a:r>
            <a:r>
              <a:rPr lang="bin-NG" sz="1800" dirty="0">
                <a:solidFill>
                  <a:srgbClr val="001080"/>
                </a:solidFill>
                <a:latin typeface="Consolas" panose="020B0609020204030204" pitchFamily="49" charset="0"/>
              </a:rPr>
              <a:t>b: </a:t>
            </a:r>
            <a:r>
              <a:rPr lang="bin-NG" sz="1800" dirty="0">
                <a:solidFill>
                  <a:srgbClr val="09885A"/>
                </a:solidFill>
                <a:latin typeface="Consolas" panose="020B0609020204030204" pitchFamily="49" charset="0"/>
              </a:rPr>
              <a:t>34</a:t>
            </a:r>
            <a:r>
              <a:rPr lang="bin-NG" sz="1800" dirty="0">
                <a:solidFill>
                  <a:srgbClr val="000000"/>
                </a:solidFill>
                <a:latin typeface="Consolas" panose="020B0609020204030204" pitchFamily="49" charset="0"/>
              </a:rPr>
              <a:t>}</a:t>
            </a:r>
            <a:endParaRPr lang="bin-NG" sz="1800" dirty="0">
              <a:solidFill>
                <a:prstClr val="black"/>
              </a:solidFill>
              <a:latin typeface="Consolas" panose="020B0609020204030204" pitchFamily="49" charset="0"/>
            </a:endParaRPr>
          </a:p>
          <a:p>
            <a:pPr lvl="0">
              <a:lnSpc>
                <a:spcPct val="100000"/>
              </a:lnSpc>
              <a:spcBef>
                <a:spcPts val="0"/>
              </a:spcBef>
            </a:pPr>
            <a:r>
              <a:rPr lang="bin-NG" sz="1800" dirty="0">
                <a:solidFill>
                  <a:srgbClr val="000000"/>
                </a:solidFill>
                <a:latin typeface="Consolas" panose="020B0609020204030204" pitchFamily="49" charset="0"/>
              </a:rPr>
              <a:t>       </a:t>
            </a:r>
            <a:r>
              <a:rPr lang="bin-NG" sz="1800" dirty="0">
                <a:solidFill>
                  <a:srgbClr val="0000FF"/>
                </a:solidFill>
                <a:latin typeface="Consolas" panose="020B0609020204030204" pitchFamily="49" charset="0"/>
              </a:rPr>
              <a:t>let </a:t>
            </a:r>
            <a:r>
              <a:rPr lang="bin-NG" sz="1800" dirty="0">
                <a:solidFill>
                  <a:srgbClr val="001080"/>
                </a:solidFill>
                <a:latin typeface="Consolas" panose="020B0609020204030204" pitchFamily="49" charset="0"/>
              </a:rPr>
              <a:t>bar</a:t>
            </a:r>
            <a:r>
              <a:rPr lang="bin-NG" sz="1800" dirty="0">
                <a:solidFill>
                  <a:srgbClr val="000000"/>
                </a:solidFill>
                <a:latin typeface="Consolas" panose="020B0609020204030204" pitchFamily="49" charset="0"/>
              </a:rPr>
              <a:t> = {</a:t>
            </a:r>
            <a:r>
              <a:rPr lang="bin-NG" sz="1800" dirty="0">
                <a:solidFill>
                  <a:srgbClr val="001080"/>
                </a:solidFill>
                <a:latin typeface="Consolas" panose="020B0609020204030204" pitchFamily="49" charset="0"/>
              </a:rPr>
              <a:t>a: </a:t>
            </a:r>
            <a:r>
              <a:rPr lang="bin-NG" sz="1800" dirty="0">
                <a:solidFill>
                  <a:srgbClr val="09885A"/>
                </a:solidFill>
                <a:latin typeface="Consolas" panose="020B0609020204030204" pitchFamily="49" charset="0"/>
              </a:rPr>
              <a:t>12</a:t>
            </a:r>
            <a:r>
              <a:rPr lang="bin-NG" sz="1800" dirty="0">
                <a:solidFill>
                  <a:srgbClr val="000000"/>
                </a:solidFill>
                <a:latin typeface="Consolas" panose="020B0609020204030204" pitchFamily="49" charset="0"/>
              </a:rPr>
              <a:t>,</a:t>
            </a:r>
            <a:r>
              <a:rPr lang="bin-NG" sz="1800" dirty="0">
                <a:solidFill>
                  <a:srgbClr val="001080"/>
                </a:solidFill>
                <a:latin typeface="Consolas" panose="020B0609020204030204" pitchFamily="49" charset="0"/>
              </a:rPr>
              <a:t>b: </a:t>
            </a:r>
            <a:r>
              <a:rPr lang="bin-NG" sz="1800" dirty="0">
                <a:solidFill>
                  <a:srgbClr val="09885A"/>
                </a:solidFill>
                <a:latin typeface="Consolas" panose="020B0609020204030204" pitchFamily="49" charset="0"/>
              </a:rPr>
              <a:t>34</a:t>
            </a:r>
            <a:r>
              <a:rPr lang="bin-NG" sz="1800" dirty="0">
                <a:solidFill>
                  <a:srgbClr val="000000"/>
                </a:solidFill>
                <a:latin typeface="Consolas" panose="020B0609020204030204" pitchFamily="49" charset="0"/>
              </a:rPr>
              <a:t>}</a:t>
            </a:r>
            <a:endParaRPr lang="bin-NG" sz="1800" dirty="0">
              <a:solidFill>
                <a:prstClr val="black"/>
              </a:solidFill>
              <a:latin typeface="Consolas" panose="020B0609020204030204" pitchFamily="49" charset="0"/>
            </a:endParaRPr>
          </a:p>
          <a:p>
            <a:pPr lvl="0">
              <a:lnSpc>
                <a:spcPct val="100000"/>
              </a:lnSpc>
              <a:spcBef>
                <a:spcPts val="0"/>
              </a:spcBef>
            </a:pPr>
            <a:r>
              <a:rPr lang="bin-NG" sz="1800" dirty="0">
                <a:solidFill>
                  <a:srgbClr val="000000"/>
                </a:solidFill>
                <a:latin typeface="Consolas" panose="020B0609020204030204" pitchFamily="49" charset="0"/>
              </a:rPr>
              <a:t>       </a:t>
            </a:r>
            <a:r>
              <a:rPr lang="bin-NG" sz="1800" dirty="0">
                <a:solidFill>
                  <a:srgbClr val="795E26"/>
                </a:solidFill>
                <a:latin typeface="Consolas" panose="020B0609020204030204" pitchFamily="49" charset="0"/>
              </a:rPr>
              <a:t>expect</a:t>
            </a:r>
            <a:r>
              <a:rPr lang="bin-NG" sz="1800" dirty="0">
                <a:solidFill>
                  <a:srgbClr val="000000"/>
                </a:solidFill>
                <a:latin typeface="Consolas" panose="020B0609020204030204" pitchFamily="49" charset="0"/>
              </a:rPr>
              <a:t>(</a:t>
            </a:r>
            <a:r>
              <a:rPr lang="bin-NG" sz="1800" dirty="0">
                <a:solidFill>
                  <a:srgbClr val="001080"/>
                </a:solidFill>
                <a:latin typeface="Consolas" panose="020B0609020204030204" pitchFamily="49" charset="0"/>
              </a:rPr>
              <a:t>foo</a:t>
            </a:r>
            <a:r>
              <a:rPr lang="bin-NG" sz="1800" dirty="0">
                <a:solidFill>
                  <a:srgbClr val="000000"/>
                </a:solidFill>
                <a:latin typeface="Consolas" panose="020B0609020204030204" pitchFamily="49" charset="0"/>
              </a:rPr>
              <a:t>).</a:t>
            </a:r>
            <a:r>
              <a:rPr lang="bin-NG" sz="1800" dirty="0">
                <a:solidFill>
                  <a:srgbClr val="795E26"/>
                </a:solidFill>
                <a:latin typeface="Consolas" panose="020B0609020204030204" pitchFamily="49" charset="0"/>
              </a:rPr>
              <a:t>toEqual</a:t>
            </a:r>
            <a:r>
              <a:rPr lang="bin-NG" sz="1800" dirty="0">
                <a:solidFill>
                  <a:srgbClr val="000000"/>
                </a:solidFill>
                <a:latin typeface="Consolas" panose="020B0609020204030204" pitchFamily="49" charset="0"/>
              </a:rPr>
              <a:t>(</a:t>
            </a:r>
            <a:r>
              <a:rPr lang="bin-NG" sz="1800" dirty="0">
                <a:solidFill>
                  <a:srgbClr val="001080"/>
                </a:solidFill>
                <a:latin typeface="Consolas" panose="020B0609020204030204" pitchFamily="49" charset="0"/>
              </a:rPr>
              <a:t>bar</a:t>
            </a:r>
            <a:r>
              <a:rPr lang="bin-NG" sz="1800" dirty="0">
                <a:solidFill>
                  <a:srgbClr val="000000"/>
                </a:solidFill>
                <a:latin typeface="Consolas" panose="020B0609020204030204" pitchFamily="49" charset="0"/>
              </a:rPr>
              <a:t>)</a:t>
            </a:r>
            <a:endParaRPr lang="bin-NG" sz="1800" dirty="0">
              <a:solidFill>
                <a:prstClr val="black"/>
              </a:solidFill>
              <a:latin typeface="Consolas" panose="020B0609020204030204" pitchFamily="49" charset="0"/>
            </a:endParaRPr>
          </a:p>
          <a:p>
            <a:pPr lvl="0">
              <a:lnSpc>
                <a:spcPct val="100000"/>
              </a:lnSpc>
              <a:spcBef>
                <a:spcPts val="0"/>
              </a:spcBef>
            </a:pPr>
            <a:r>
              <a:rPr lang="bin-NG" sz="1800" dirty="0">
                <a:solidFill>
                  <a:srgbClr val="000000"/>
                </a:solidFill>
                <a:latin typeface="Consolas" panose="020B0609020204030204" pitchFamily="49" charset="0"/>
              </a:rPr>
              <a:t>   })</a:t>
            </a:r>
            <a:endParaRPr lang="es-ES" sz="1800" dirty="0">
              <a:solidFill>
                <a:srgbClr val="000000"/>
              </a:solidFill>
              <a:latin typeface="Consolas" panose="020B0609020204030204" pitchFamily="49" charset="0"/>
            </a:endParaRPr>
          </a:p>
          <a:p>
            <a:pPr lvl="0">
              <a:lnSpc>
                <a:spcPct val="100000"/>
              </a:lnSpc>
              <a:spcBef>
                <a:spcPts val="0"/>
              </a:spcBef>
            </a:pPr>
            <a:r>
              <a:rPr lang="bin-NG" sz="1800" dirty="0">
                <a:solidFill>
                  <a:srgbClr val="000000"/>
                </a:solidFill>
                <a:latin typeface="Consolas" panose="020B0609020204030204" pitchFamily="49" charset="0"/>
              </a:rPr>
              <a:t>})</a:t>
            </a:r>
            <a:endParaRPr lang="en-US" sz="2600" dirty="0"/>
          </a:p>
          <a:p>
            <a:pPr lvl="1"/>
            <a:endParaRPr lang="es-ES" sz="2400" dirty="0">
              <a:latin typeface="Consolas" panose="020B0609020204030204" pitchFamily="49" charset="0"/>
            </a:endParaRPr>
          </a:p>
        </p:txBody>
      </p:sp>
      <p:pic>
        <p:nvPicPr>
          <p:cNvPr id="10" name="Graphic 5" descr="Documento">
            <a:extLst>
              <a:ext uri="{FF2B5EF4-FFF2-40B4-BE49-F238E27FC236}">
                <a16:creationId xmlns:a16="http://schemas.microsoft.com/office/drawing/2014/main" id="{D085A928-3173-4CEB-9C36-EDC28641CC5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383511" y="4532776"/>
            <a:ext cx="1632648" cy="1632648"/>
          </a:xfrm>
          <a:prstGeom prst="rect">
            <a:avLst/>
          </a:prstGeom>
        </p:spPr>
      </p:pic>
    </p:spTree>
    <p:extLst>
      <p:ext uri="{BB962C8B-B14F-4D97-AF65-F5344CB8AC3E}">
        <p14:creationId xmlns:p14="http://schemas.microsoft.com/office/powerpoint/2010/main" val="2451540662"/>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8">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448055"/>
            <a:ext cx="3414370" cy="3801257"/>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73B0E13C-CAAB-43B5-97F1-B9727B6DFE53}"/>
              </a:ext>
            </a:extLst>
          </p:cNvPr>
          <p:cNvSpPr>
            <a:spLocks noGrp="1"/>
          </p:cNvSpPr>
          <p:nvPr>
            <p:ph type="title"/>
          </p:nvPr>
        </p:nvSpPr>
        <p:spPr>
          <a:xfrm>
            <a:off x="777240" y="731519"/>
            <a:ext cx="2845191" cy="3237579"/>
          </a:xfrm>
        </p:spPr>
        <p:txBody>
          <a:bodyPr vert="horz" lIns="91440" tIns="45720" rIns="91440" bIns="45720" rtlCol="0" anchor="ctr">
            <a:normAutofit/>
          </a:bodyPr>
          <a:lstStyle/>
          <a:p>
            <a:r>
              <a:rPr lang="bin-NG" sz="3800" dirty="0">
                <a:solidFill>
                  <a:srgbClr val="FFFFFF"/>
                </a:solidFill>
              </a:rPr>
              <a:t>toBeTruthy</a:t>
            </a:r>
            <a:br>
              <a:rPr lang="bin-NG" sz="3800" dirty="0">
                <a:solidFill>
                  <a:srgbClr val="FFFFFF"/>
                </a:solidFill>
              </a:rPr>
            </a:br>
            <a:r>
              <a:rPr lang="bin-NG" sz="3800" dirty="0">
                <a:solidFill>
                  <a:srgbClr val="FFFFFF"/>
                </a:solidFill>
              </a:rPr>
              <a:t>toBeFalsy</a:t>
            </a:r>
          </a:p>
        </p:txBody>
      </p:sp>
      <p:sp>
        <p:nvSpPr>
          <p:cNvPr id="15" name="Rectangle 10">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19227"/>
            <a:ext cx="3414369" cy="1979852"/>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4603" y="448055"/>
            <a:ext cx="7688475" cy="5952745"/>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 name="Marcador de texto 3">
            <a:extLst>
              <a:ext uri="{FF2B5EF4-FFF2-40B4-BE49-F238E27FC236}">
                <a16:creationId xmlns:a16="http://schemas.microsoft.com/office/drawing/2014/main" id="{31FE89B4-71B7-4B9D-A056-930FE853E585}"/>
              </a:ext>
            </a:extLst>
          </p:cNvPr>
          <p:cNvSpPr>
            <a:spLocks noGrp="1"/>
          </p:cNvSpPr>
          <p:nvPr>
            <p:ph type="body" sz="half" idx="2"/>
          </p:nvPr>
        </p:nvSpPr>
        <p:spPr>
          <a:xfrm>
            <a:off x="4379709" y="686863"/>
            <a:ext cx="7037591" cy="5323644"/>
          </a:xfrm>
        </p:spPr>
        <p:txBody>
          <a:bodyPr vert="horz" lIns="91440" tIns="45720" rIns="91440" bIns="45720" rtlCol="0" anchor="ctr">
            <a:normAutofit/>
          </a:bodyPr>
          <a:lstStyle/>
          <a:p>
            <a:pPr lvl="0">
              <a:lnSpc>
                <a:spcPct val="100000"/>
              </a:lnSpc>
              <a:spcBef>
                <a:spcPts val="0"/>
              </a:spcBef>
            </a:pPr>
            <a:r>
              <a:rPr lang="es-ES" sz="1800" dirty="0">
                <a:solidFill>
                  <a:srgbClr val="000000"/>
                </a:solidFill>
                <a:latin typeface="Consolas" panose="020B0609020204030204" pitchFamily="49" charset="0"/>
              </a:rPr>
              <a:t> </a:t>
            </a:r>
            <a:r>
              <a:rPr lang="bin-NG" sz="1800" dirty="0">
                <a:solidFill>
                  <a:srgbClr val="795E26"/>
                </a:solidFill>
                <a:latin typeface="Consolas" panose="020B0609020204030204" pitchFamily="49" charset="0"/>
              </a:rPr>
              <a:t>it</a:t>
            </a:r>
            <a:r>
              <a:rPr lang="bin-NG" sz="1800" dirty="0">
                <a:solidFill>
                  <a:srgbClr val="000000"/>
                </a:solidFill>
                <a:latin typeface="Consolas" panose="020B0609020204030204" pitchFamily="49" charset="0"/>
              </a:rPr>
              <a:t>(</a:t>
            </a:r>
            <a:r>
              <a:rPr lang="bin-NG" sz="1800" dirty="0">
                <a:solidFill>
                  <a:srgbClr val="A31515"/>
                </a:solidFill>
                <a:latin typeface="Consolas" panose="020B0609020204030204" pitchFamily="49" charset="0"/>
              </a:rPr>
              <a:t>'The </a:t>
            </a:r>
            <a:r>
              <a:rPr lang="bin-NG" sz="1800" dirty="0">
                <a:solidFill>
                  <a:srgbClr val="FF0000"/>
                </a:solidFill>
                <a:latin typeface="Consolas" panose="020B0609020204030204" pitchFamily="49" charset="0"/>
              </a:rPr>
              <a:t>\'</a:t>
            </a:r>
            <a:r>
              <a:rPr lang="bin-NG" sz="1800" dirty="0">
                <a:solidFill>
                  <a:srgbClr val="A31515"/>
                </a:solidFill>
                <a:latin typeface="Consolas" panose="020B0609020204030204" pitchFamily="49" charset="0"/>
              </a:rPr>
              <a:t>toBeTruthy</a:t>
            </a:r>
            <a:r>
              <a:rPr lang="bin-NG" sz="1800" dirty="0">
                <a:solidFill>
                  <a:srgbClr val="FF0000"/>
                </a:solidFill>
                <a:latin typeface="Consolas" panose="020B0609020204030204" pitchFamily="49" charset="0"/>
              </a:rPr>
              <a:t>\'</a:t>
            </a:r>
            <a:r>
              <a:rPr lang="bin-NG" sz="1800" dirty="0">
                <a:solidFill>
                  <a:srgbClr val="A31515"/>
                </a:solidFill>
                <a:latin typeface="Consolas" panose="020B0609020204030204" pitchFamily="49" charset="0"/>
              </a:rPr>
              <a:t> matcher is </a:t>
            </a:r>
            <a:br>
              <a:rPr lang="es-ES" sz="1800" dirty="0">
                <a:solidFill>
                  <a:srgbClr val="A31515"/>
                </a:solidFill>
                <a:latin typeface="Consolas" panose="020B0609020204030204" pitchFamily="49" charset="0"/>
              </a:rPr>
            </a:br>
            <a:r>
              <a:rPr lang="es-ES" sz="1800" dirty="0">
                <a:solidFill>
                  <a:srgbClr val="A31515"/>
                </a:solidFill>
                <a:latin typeface="Consolas" panose="020B0609020204030204" pitchFamily="49" charset="0"/>
              </a:rPr>
              <a:t>   </a:t>
            </a:r>
            <a:r>
              <a:rPr lang="bin-NG" sz="1800" dirty="0">
                <a:solidFill>
                  <a:srgbClr val="A31515"/>
                </a:solidFill>
                <a:latin typeface="Consolas" panose="020B0609020204030204" pitchFamily="49" charset="0"/>
              </a:rPr>
              <a:t>for boolean casting testing'</a:t>
            </a:r>
            <a:r>
              <a:rPr lang="bin-NG" sz="1800" dirty="0">
                <a:solidFill>
                  <a:srgbClr val="000000"/>
                </a:solidFill>
                <a:latin typeface="Consolas" panose="020B0609020204030204" pitchFamily="49" charset="0"/>
              </a:rPr>
              <a:t>, () </a:t>
            </a:r>
            <a:r>
              <a:rPr lang="bin-NG" sz="1800" dirty="0">
                <a:solidFill>
                  <a:srgbClr val="0000FF"/>
                </a:solidFill>
                <a:latin typeface="Consolas" panose="020B0609020204030204" pitchFamily="49" charset="0"/>
              </a:rPr>
              <a:t>=&gt;</a:t>
            </a:r>
            <a:r>
              <a:rPr lang="bin-NG" sz="1800" dirty="0">
                <a:solidFill>
                  <a:srgbClr val="000000"/>
                </a:solidFill>
                <a:latin typeface="Consolas" panose="020B0609020204030204" pitchFamily="49" charset="0"/>
              </a:rPr>
              <a:t> {</a:t>
            </a:r>
            <a:endParaRPr lang="bin-NG" sz="1800" dirty="0">
              <a:solidFill>
                <a:prstClr val="black"/>
              </a:solidFill>
              <a:latin typeface="Consolas" panose="020B0609020204030204" pitchFamily="49" charset="0"/>
            </a:endParaRPr>
          </a:p>
          <a:p>
            <a:pPr lvl="0">
              <a:lnSpc>
                <a:spcPct val="100000"/>
              </a:lnSpc>
              <a:spcBef>
                <a:spcPts val="0"/>
              </a:spcBef>
            </a:pPr>
            <a:r>
              <a:rPr lang="bin-NG" sz="1800" dirty="0">
                <a:solidFill>
                  <a:srgbClr val="000000"/>
                </a:solidFill>
                <a:latin typeface="Consolas" panose="020B0609020204030204" pitchFamily="49" charset="0"/>
              </a:rPr>
              <a:t>        </a:t>
            </a:r>
            <a:r>
              <a:rPr lang="bin-NG" sz="1800" dirty="0">
                <a:solidFill>
                  <a:srgbClr val="0000FF"/>
                </a:solidFill>
                <a:latin typeface="Consolas" panose="020B0609020204030204" pitchFamily="49" charset="0"/>
              </a:rPr>
              <a:t>let </a:t>
            </a:r>
            <a:r>
              <a:rPr lang="bin-NG" sz="1800" dirty="0">
                <a:solidFill>
                  <a:srgbClr val="001080"/>
                </a:solidFill>
                <a:latin typeface="Consolas" panose="020B0609020204030204" pitchFamily="49" charset="0"/>
              </a:rPr>
              <a:t>a</a:t>
            </a:r>
            <a:r>
              <a:rPr lang="bin-NG" sz="1800" dirty="0">
                <a:solidFill>
                  <a:srgbClr val="000000"/>
                </a:solidFill>
                <a:latin typeface="Consolas" panose="020B0609020204030204" pitchFamily="49" charset="0"/>
              </a:rPr>
              <a:t>, </a:t>
            </a:r>
            <a:r>
              <a:rPr lang="bin-NG" sz="1800" dirty="0">
                <a:solidFill>
                  <a:srgbClr val="001080"/>
                </a:solidFill>
                <a:latin typeface="Consolas" panose="020B0609020204030204" pitchFamily="49" charset="0"/>
              </a:rPr>
              <a:t>foo</a:t>
            </a:r>
            <a:r>
              <a:rPr lang="bin-NG" sz="1800" dirty="0">
                <a:solidFill>
                  <a:srgbClr val="000000"/>
                </a:solidFill>
                <a:latin typeface="Consolas" panose="020B0609020204030204" pitchFamily="49" charset="0"/>
              </a:rPr>
              <a:t> = </a:t>
            </a:r>
            <a:r>
              <a:rPr lang="bin-NG" sz="1800" dirty="0">
                <a:solidFill>
                  <a:srgbClr val="A31515"/>
                </a:solidFill>
                <a:latin typeface="Consolas" panose="020B0609020204030204" pitchFamily="49" charset="0"/>
              </a:rPr>
              <a:t>'foo'</a:t>
            </a:r>
            <a:endParaRPr lang="bin-NG" sz="1800" dirty="0">
              <a:solidFill>
                <a:prstClr val="black"/>
              </a:solidFill>
              <a:latin typeface="Consolas" panose="020B0609020204030204" pitchFamily="49" charset="0"/>
            </a:endParaRPr>
          </a:p>
          <a:p>
            <a:pPr lvl="0">
              <a:lnSpc>
                <a:spcPct val="100000"/>
              </a:lnSpc>
              <a:spcBef>
                <a:spcPts val="0"/>
              </a:spcBef>
            </a:pPr>
            <a:r>
              <a:rPr lang="bin-NG" sz="1800" dirty="0">
                <a:solidFill>
                  <a:srgbClr val="000000"/>
                </a:solidFill>
                <a:latin typeface="Consolas" panose="020B0609020204030204" pitchFamily="49" charset="0"/>
              </a:rPr>
              <a:t>        </a:t>
            </a:r>
            <a:r>
              <a:rPr lang="bin-NG" sz="1800" dirty="0">
                <a:solidFill>
                  <a:srgbClr val="795E26"/>
                </a:solidFill>
                <a:latin typeface="Consolas" panose="020B0609020204030204" pitchFamily="49" charset="0"/>
              </a:rPr>
              <a:t>expect</a:t>
            </a:r>
            <a:r>
              <a:rPr lang="bin-NG" sz="1800" dirty="0">
                <a:solidFill>
                  <a:srgbClr val="000000"/>
                </a:solidFill>
                <a:latin typeface="Consolas" panose="020B0609020204030204" pitchFamily="49" charset="0"/>
              </a:rPr>
              <a:t>(</a:t>
            </a:r>
            <a:r>
              <a:rPr lang="bin-NG" sz="1800" dirty="0">
                <a:solidFill>
                  <a:srgbClr val="001080"/>
                </a:solidFill>
                <a:latin typeface="Consolas" panose="020B0609020204030204" pitchFamily="49" charset="0"/>
              </a:rPr>
              <a:t>foo</a:t>
            </a:r>
            <a:r>
              <a:rPr lang="bin-NG" sz="1800" dirty="0">
                <a:solidFill>
                  <a:srgbClr val="000000"/>
                </a:solidFill>
                <a:latin typeface="Consolas" panose="020B0609020204030204" pitchFamily="49" charset="0"/>
              </a:rPr>
              <a:t>).</a:t>
            </a:r>
            <a:r>
              <a:rPr lang="bin-NG" sz="1800" dirty="0">
                <a:solidFill>
                  <a:srgbClr val="795E26"/>
                </a:solidFill>
                <a:latin typeface="Consolas" panose="020B0609020204030204" pitchFamily="49" charset="0"/>
              </a:rPr>
              <a:t>toBeTruthy</a:t>
            </a:r>
            <a:r>
              <a:rPr lang="bin-NG" sz="1800" dirty="0">
                <a:solidFill>
                  <a:srgbClr val="000000"/>
                </a:solidFill>
                <a:latin typeface="Consolas" panose="020B0609020204030204" pitchFamily="49" charset="0"/>
              </a:rPr>
              <a:t>()</a:t>
            </a:r>
            <a:endParaRPr lang="bin-NG" sz="1800" dirty="0">
              <a:solidFill>
                <a:prstClr val="black"/>
              </a:solidFill>
              <a:latin typeface="Consolas" panose="020B0609020204030204" pitchFamily="49" charset="0"/>
            </a:endParaRPr>
          </a:p>
          <a:p>
            <a:pPr lvl="0">
              <a:lnSpc>
                <a:spcPct val="100000"/>
              </a:lnSpc>
              <a:spcBef>
                <a:spcPts val="0"/>
              </a:spcBef>
            </a:pPr>
            <a:r>
              <a:rPr lang="bin-NG" sz="1800" dirty="0">
                <a:solidFill>
                  <a:srgbClr val="000000"/>
                </a:solidFill>
                <a:latin typeface="Consolas" panose="020B0609020204030204" pitchFamily="49" charset="0"/>
              </a:rPr>
              <a:t>        </a:t>
            </a:r>
            <a:r>
              <a:rPr lang="bin-NG" sz="1800" dirty="0">
                <a:solidFill>
                  <a:srgbClr val="795E26"/>
                </a:solidFill>
                <a:latin typeface="Consolas" panose="020B0609020204030204" pitchFamily="49" charset="0"/>
              </a:rPr>
              <a:t>expect</a:t>
            </a:r>
            <a:r>
              <a:rPr lang="bin-NG" sz="1800" dirty="0">
                <a:solidFill>
                  <a:srgbClr val="000000"/>
                </a:solidFill>
                <a:latin typeface="Consolas" panose="020B0609020204030204" pitchFamily="49" charset="0"/>
              </a:rPr>
              <a:t>(</a:t>
            </a:r>
            <a:r>
              <a:rPr lang="bin-NG" sz="1800" dirty="0">
                <a:solidFill>
                  <a:srgbClr val="001080"/>
                </a:solidFill>
                <a:latin typeface="Consolas" panose="020B0609020204030204" pitchFamily="49" charset="0"/>
              </a:rPr>
              <a:t>a</a:t>
            </a:r>
            <a:r>
              <a:rPr lang="bin-NG" sz="1800" dirty="0">
                <a:solidFill>
                  <a:srgbClr val="000000"/>
                </a:solidFill>
                <a:latin typeface="Consolas" panose="020B0609020204030204" pitchFamily="49" charset="0"/>
              </a:rPr>
              <a:t>).</a:t>
            </a:r>
            <a:r>
              <a:rPr lang="bin-NG" sz="1800" dirty="0">
                <a:solidFill>
                  <a:srgbClr val="001080"/>
                </a:solidFill>
                <a:latin typeface="Consolas" panose="020B0609020204030204" pitchFamily="49" charset="0"/>
              </a:rPr>
              <a:t>not</a:t>
            </a:r>
            <a:r>
              <a:rPr lang="bin-NG" sz="1800" dirty="0">
                <a:solidFill>
                  <a:srgbClr val="000000"/>
                </a:solidFill>
                <a:latin typeface="Consolas" panose="020B0609020204030204" pitchFamily="49" charset="0"/>
              </a:rPr>
              <a:t>.</a:t>
            </a:r>
            <a:r>
              <a:rPr lang="bin-NG" sz="1800" dirty="0">
                <a:solidFill>
                  <a:srgbClr val="795E26"/>
                </a:solidFill>
                <a:latin typeface="Consolas" panose="020B0609020204030204" pitchFamily="49" charset="0"/>
              </a:rPr>
              <a:t>toBeTruthy</a:t>
            </a:r>
            <a:r>
              <a:rPr lang="bin-NG" sz="1800" dirty="0">
                <a:solidFill>
                  <a:srgbClr val="000000"/>
                </a:solidFill>
                <a:latin typeface="Consolas" panose="020B0609020204030204" pitchFamily="49" charset="0"/>
              </a:rPr>
              <a:t>()</a:t>
            </a:r>
            <a:endParaRPr lang="bin-NG" sz="1800" dirty="0">
              <a:solidFill>
                <a:prstClr val="black"/>
              </a:solidFill>
              <a:latin typeface="Consolas" panose="020B0609020204030204" pitchFamily="49" charset="0"/>
            </a:endParaRPr>
          </a:p>
          <a:p>
            <a:pPr lvl="0">
              <a:lnSpc>
                <a:spcPct val="100000"/>
              </a:lnSpc>
              <a:spcBef>
                <a:spcPts val="0"/>
              </a:spcBef>
            </a:pPr>
            <a:r>
              <a:rPr lang="bin-NG" sz="1800" dirty="0">
                <a:solidFill>
                  <a:srgbClr val="000000"/>
                </a:solidFill>
                <a:latin typeface="Consolas" panose="020B0609020204030204" pitchFamily="49" charset="0"/>
              </a:rPr>
              <a:t>    })</a:t>
            </a:r>
            <a:endParaRPr lang="es-ES" sz="1800" dirty="0">
              <a:solidFill>
                <a:srgbClr val="000000"/>
              </a:solidFill>
              <a:latin typeface="Consolas" panose="020B0609020204030204" pitchFamily="49" charset="0"/>
            </a:endParaRPr>
          </a:p>
          <a:p>
            <a:pPr lvl="0">
              <a:lnSpc>
                <a:spcPct val="100000"/>
              </a:lnSpc>
              <a:spcBef>
                <a:spcPts val="0"/>
              </a:spcBef>
            </a:pPr>
            <a:endParaRPr lang="bin-NG" sz="1800" dirty="0">
              <a:solidFill>
                <a:srgbClr val="000000"/>
              </a:solidFill>
              <a:latin typeface="Consolas" panose="020B0609020204030204" pitchFamily="49" charset="0"/>
            </a:endParaRPr>
          </a:p>
          <a:p>
            <a:pPr lvl="0">
              <a:lnSpc>
                <a:spcPct val="100000"/>
              </a:lnSpc>
              <a:spcBef>
                <a:spcPts val="0"/>
              </a:spcBef>
            </a:pPr>
            <a:r>
              <a:rPr lang="bin-NG" sz="1800" dirty="0">
                <a:solidFill>
                  <a:srgbClr val="000000"/>
                </a:solidFill>
                <a:latin typeface="Consolas" panose="020B0609020204030204" pitchFamily="49" charset="0"/>
              </a:rPr>
              <a:t>    </a:t>
            </a:r>
            <a:r>
              <a:rPr lang="bin-NG" sz="1800" dirty="0">
                <a:solidFill>
                  <a:srgbClr val="795E26"/>
                </a:solidFill>
                <a:latin typeface="Consolas" panose="020B0609020204030204" pitchFamily="49" charset="0"/>
              </a:rPr>
              <a:t>it</a:t>
            </a:r>
            <a:r>
              <a:rPr lang="bin-NG" sz="1800" dirty="0">
                <a:solidFill>
                  <a:srgbClr val="000000"/>
                </a:solidFill>
                <a:latin typeface="Consolas" panose="020B0609020204030204" pitchFamily="49" charset="0"/>
              </a:rPr>
              <a:t>(</a:t>
            </a:r>
            <a:r>
              <a:rPr lang="bin-NG" sz="1800" dirty="0">
                <a:solidFill>
                  <a:srgbClr val="A31515"/>
                </a:solidFill>
                <a:latin typeface="Consolas" panose="020B0609020204030204" pitchFamily="49" charset="0"/>
              </a:rPr>
              <a:t>'The </a:t>
            </a:r>
            <a:r>
              <a:rPr lang="bin-NG" sz="1800" dirty="0">
                <a:solidFill>
                  <a:srgbClr val="FF0000"/>
                </a:solidFill>
                <a:latin typeface="Consolas" panose="020B0609020204030204" pitchFamily="49" charset="0"/>
              </a:rPr>
              <a:t>\'</a:t>
            </a:r>
            <a:r>
              <a:rPr lang="bin-NG" sz="1800" dirty="0">
                <a:solidFill>
                  <a:srgbClr val="A31515"/>
                </a:solidFill>
                <a:latin typeface="Consolas" panose="020B0609020204030204" pitchFamily="49" charset="0"/>
              </a:rPr>
              <a:t>toBeFalsy</a:t>
            </a:r>
            <a:r>
              <a:rPr lang="bin-NG" sz="1800" dirty="0">
                <a:solidFill>
                  <a:srgbClr val="FF0000"/>
                </a:solidFill>
                <a:latin typeface="Consolas" panose="020B0609020204030204" pitchFamily="49" charset="0"/>
              </a:rPr>
              <a:t>\'</a:t>
            </a:r>
            <a:r>
              <a:rPr lang="bin-NG" sz="1800" dirty="0">
                <a:solidFill>
                  <a:srgbClr val="A31515"/>
                </a:solidFill>
                <a:latin typeface="Consolas" panose="020B0609020204030204" pitchFamily="49" charset="0"/>
              </a:rPr>
              <a:t> matcher is </a:t>
            </a:r>
            <a:br>
              <a:rPr lang="es-ES" sz="1800" dirty="0">
                <a:solidFill>
                  <a:srgbClr val="A31515"/>
                </a:solidFill>
                <a:latin typeface="Consolas" panose="020B0609020204030204" pitchFamily="49" charset="0"/>
              </a:rPr>
            </a:br>
            <a:r>
              <a:rPr lang="es-ES" sz="1800" dirty="0">
                <a:solidFill>
                  <a:srgbClr val="A31515"/>
                </a:solidFill>
                <a:latin typeface="Consolas" panose="020B0609020204030204" pitchFamily="49" charset="0"/>
              </a:rPr>
              <a:t>    </a:t>
            </a:r>
            <a:r>
              <a:rPr lang="bin-NG" sz="1800" dirty="0">
                <a:solidFill>
                  <a:srgbClr val="A31515"/>
                </a:solidFill>
                <a:latin typeface="Consolas" panose="020B0609020204030204" pitchFamily="49" charset="0"/>
              </a:rPr>
              <a:t>for boolean casting testing'</a:t>
            </a:r>
            <a:r>
              <a:rPr lang="bin-NG" sz="1800" dirty="0">
                <a:solidFill>
                  <a:srgbClr val="000000"/>
                </a:solidFill>
                <a:latin typeface="Consolas" panose="020B0609020204030204" pitchFamily="49" charset="0"/>
              </a:rPr>
              <a:t>, () </a:t>
            </a:r>
            <a:r>
              <a:rPr lang="bin-NG" sz="1800" dirty="0">
                <a:solidFill>
                  <a:srgbClr val="0000FF"/>
                </a:solidFill>
                <a:latin typeface="Consolas" panose="020B0609020204030204" pitchFamily="49" charset="0"/>
              </a:rPr>
              <a:t>=&gt;</a:t>
            </a:r>
            <a:r>
              <a:rPr lang="bin-NG" sz="1800" dirty="0">
                <a:solidFill>
                  <a:srgbClr val="000000"/>
                </a:solidFill>
                <a:latin typeface="Consolas" panose="020B0609020204030204" pitchFamily="49" charset="0"/>
              </a:rPr>
              <a:t> {</a:t>
            </a:r>
            <a:endParaRPr lang="bin-NG" sz="1800" dirty="0">
              <a:solidFill>
                <a:prstClr val="black"/>
              </a:solidFill>
              <a:latin typeface="Consolas" panose="020B0609020204030204" pitchFamily="49" charset="0"/>
            </a:endParaRPr>
          </a:p>
          <a:p>
            <a:pPr lvl="0">
              <a:lnSpc>
                <a:spcPct val="100000"/>
              </a:lnSpc>
              <a:spcBef>
                <a:spcPts val="0"/>
              </a:spcBef>
            </a:pPr>
            <a:r>
              <a:rPr lang="bin-NG" sz="1800" dirty="0">
                <a:solidFill>
                  <a:srgbClr val="000000"/>
                </a:solidFill>
                <a:latin typeface="Consolas" panose="020B0609020204030204" pitchFamily="49" charset="0"/>
              </a:rPr>
              <a:t>        </a:t>
            </a:r>
            <a:r>
              <a:rPr lang="bin-NG" sz="1800" dirty="0">
                <a:solidFill>
                  <a:srgbClr val="0000FF"/>
                </a:solidFill>
                <a:latin typeface="Consolas" panose="020B0609020204030204" pitchFamily="49" charset="0"/>
              </a:rPr>
              <a:t>let </a:t>
            </a:r>
            <a:r>
              <a:rPr lang="bin-NG" sz="1800" dirty="0">
                <a:solidFill>
                  <a:srgbClr val="001080"/>
                </a:solidFill>
                <a:latin typeface="Consolas" panose="020B0609020204030204" pitchFamily="49" charset="0"/>
              </a:rPr>
              <a:t>a</a:t>
            </a:r>
            <a:r>
              <a:rPr lang="bin-NG" sz="1800" dirty="0">
                <a:solidFill>
                  <a:srgbClr val="000000"/>
                </a:solidFill>
                <a:latin typeface="Consolas" panose="020B0609020204030204" pitchFamily="49" charset="0"/>
              </a:rPr>
              <a:t>, </a:t>
            </a:r>
            <a:r>
              <a:rPr lang="bin-NG" sz="1800" dirty="0">
                <a:solidFill>
                  <a:srgbClr val="001080"/>
                </a:solidFill>
                <a:latin typeface="Consolas" panose="020B0609020204030204" pitchFamily="49" charset="0"/>
              </a:rPr>
              <a:t>foo</a:t>
            </a:r>
            <a:r>
              <a:rPr lang="bin-NG" sz="1800" dirty="0">
                <a:solidFill>
                  <a:srgbClr val="000000"/>
                </a:solidFill>
                <a:latin typeface="Consolas" panose="020B0609020204030204" pitchFamily="49" charset="0"/>
              </a:rPr>
              <a:t> = </a:t>
            </a:r>
            <a:r>
              <a:rPr lang="bin-NG" sz="1800" dirty="0">
                <a:solidFill>
                  <a:srgbClr val="A31515"/>
                </a:solidFill>
                <a:latin typeface="Consolas" panose="020B0609020204030204" pitchFamily="49" charset="0"/>
              </a:rPr>
              <a:t>'foo'</a:t>
            </a:r>
            <a:endParaRPr lang="bin-NG" sz="1800" dirty="0">
              <a:solidFill>
                <a:prstClr val="black"/>
              </a:solidFill>
              <a:latin typeface="Consolas" panose="020B0609020204030204" pitchFamily="49" charset="0"/>
            </a:endParaRPr>
          </a:p>
          <a:p>
            <a:pPr lvl="0">
              <a:lnSpc>
                <a:spcPct val="100000"/>
              </a:lnSpc>
              <a:spcBef>
                <a:spcPts val="0"/>
              </a:spcBef>
            </a:pPr>
            <a:r>
              <a:rPr lang="bin-NG" sz="1800" dirty="0">
                <a:solidFill>
                  <a:srgbClr val="000000"/>
                </a:solidFill>
                <a:latin typeface="Consolas" panose="020B0609020204030204" pitchFamily="49" charset="0"/>
              </a:rPr>
              <a:t>        </a:t>
            </a:r>
            <a:r>
              <a:rPr lang="bin-NG" sz="1800" dirty="0">
                <a:solidFill>
                  <a:srgbClr val="795E26"/>
                </a:solidFill>
                <a:latin typeface="Consolas" panose="020B0609020204030204" pitchFamily="49" charset="0"/>
              </a:rPr>
              <a:t>expect</a:t>
            </a:r>
            <a:r>
              <a:rPr lang="bin-NG" sz="1800" dirty="0">
                <a:solidFill>
                  <a:srgbClr val="000000"/>
                </a:solidFill>
                <a:latin typeface="Consolas" panose="020B0609020204030204" pitchFamily="49" charset="0"/>
              </a:rPr>
              <a:t>(</a:t>
            </a:r>
            <a:r>
              <a:rPr lang="bin-NG" sz="1800" dirty="0">
                <a:solidFill>
                  <a:srgbClr val="001080"/>
                </a:solidFill>
                <a:latin typeface="Consolas" panose="020B0609020204030204" pitchFamily="49" charset="0"/>
              </a:rPr>
              <a:t>a</a:t>
            </a:r>
            <a:r>
              <a:rPr lang="bin-NG" sz="1800" dirty="0">
                <a:solidFill>
                  <a:srgbClr val="000000"/>
                </a:solidFill>
                <a:latin typeface="Consolas" panose="020B0609020204030204" pitchFamily="49" charset="0"/>
              </a:rPr>
              <a:t>).</a:t>
            </a:r>
            <a:r>
              <a:rPr lang="bin-NG" sz="1800" dirty="0">
                <a:solidFill>
                  <a:srgbClr val="795E26"/>
                </a:solidFill>
                <a:latin typeface="Consolas" panose="020B0609020204030204" pitchFamily="49" charset="0"/>
              </a:rPr>
              <a:t>toBeFalsy</a:t>
            </a:r>
            <a:r>
              <a:rPr lang="bin-NG" sz="1800" dirty="0">
                <a:solidFill>
                  <a:srgbClr val="000000"/>
                </a:solidFill>
                <a:latin typeface="Consolas" panose="020B0609020204030204" pitchFamily="49" charset="0"/>
              </a:rPr>
              <a:t>()</a:t>
            </a:r>
            <a:endParaRPr lang="bin-NG" sz="1800" dirty="0">
              <a:solidFill>
                <a:prstClr val="black"/>
              </a:solidFill>
              <a:latin typeface="Consolas" panose="020B0609020204030204" pitchFamily="49" charset="0"/>
            </a:endParaRPr>
          </a:p>
          <a:p>
            <a:pPr lvl="0">
              <a:lnSpc>
                <a:spcPct val="100000"/>
              </a:lnSpc>
              <a:spcBef>
                <a:spcPts val="0"/>
              </a:spcBef>
            </a:pPr>
            <a:r>
              <a:rPr lang="bin-NG" sz="1800" dirty="0">
                <a:solidFill>
                  <a:srgbClr val="000000"/>
                </a:solidFill>
                <a:latin typeface="Consolas" panose="020B0609020204030204" pitchFamily="49" charset="0"/>
              </a:rPr>
              <a:t>        </a:t>
            </a:r>
            <a:r>
              <a:rPr lang="bin-NG" sz="1800" dirty="0">
                <a:solidFill>
                  <a:srgbClr val="795E26"/>
                </a:solidFill>
                <a:latin typeface="Consolas" panose="020B0609020204030204" pitchFamily="49" charset="0"/>
              </a:rPr>
              <a:t>expect</a:t>
            </a:r>
            <a:r>
              <a:rPr lang="bin-NG" sz="1800" dirty="0">
                <a:solidFill>
                  <a:srgbClr val="000000"/>
                </a:solidFill>
                <a:latin typeface="Consolas" panose="020B0609020204030204" pitchFamily="49" charset="0"/>
              </a:rPr>
              <a:t>(</a:t>
            </a:r>
            <a:r>
              <a:rPr lang="bin-NG" sz="1800" dirty="0">
                <a:solidFill>
                  <a:srgbClr val="001080"/>
                </a:solidFill>
                <a:latin typeface="Consolas" panose="020B0609020204030204" pitchFamily="49" charset="0"/>
              </a:rPr>
              <a:t>foo</a:t>
            </a:r>
            <a:r>
              <a:rPr lang="bin-NG" sz="1800" dirty="0">
                <a:solidFill>
                  <a:srgbClr val="000000"/>
                </a:solidFill>
                <a:latin typeface="Consolas" panose="020B0609020204030204" pitchFamily="49" charset="0"/>
              </a:rPr>
              <a:t>).</a:t>
            </a:r>
            <a:r>
              <a:rPr lang="bin-NG" sz="1800" dirty="0">
                <a:solidFill>
                  <a:srgbClr val="001080"/>
                </a:solidFill>
                <a:latin typeface="Consolas" panose="020B0609020204030204" pitchFamily="49" charset="0"/>
              </a:rPr>
              <a:t>not</a:t>
            </a:r>
            <a:r>
              <a:rPr lang="bin-NG" sz="1800" dirty="0">
                <a:solidFill>
                  <a:srgbClr val="000000"/>
                </a:solidFill>
                <a:latin typeface="Consolas" panose="020B0609020204030204" pitchFamily="49" charset="0"/>
              </a:rPr>
              <a:t>.</a:t>
            </a:r>
            <a:r>
              <a:rPr lang="bin-NG" sz="1800" dirty="0">
                <a:solidFill>
                  <a:srgbClr val="795E26"/>
                </a:solidFill>
                <a:latin typeface="Consolas" panose="020B0609020204030204" pitchFamily="49" charset="0"/>
              </a:rPr>
              <a:t>toBeFalsy</a:t>
            </a:r>
            <a:r>
              <a:rPr lang="bin-NG" sz="1800" dirty="0">
                <a:solidFill>
                  <a:srgbClr val="000000"/>
                </a:solidFill>
                <a:latin typeface="Consolas" panose="020B0609020204030204" pitchFamily="49" charset="0"/>
              </a:rPr>
              <a:t>()</a:t>
            </a:r>
            <a:endParaRPr lang="bin-NG" sz="1800" dirty="0">
              <a:solidFill>
                <a:prstClr val="black"/>
              </a:solidFill>
              <a:latin typeface="Consolas" panose="020B0609020204030204" pitchFamily="49" charset="0"/>
            </a:endParaRPr>
          </a:p>
          <a:p>
            <a:pPr lvl="0">
              <a:lnSpc>
                <a:spcPct val="100000"/>
              </a:lnSpc>
              <a:spcBef>
                <a:spcPts val="0"/>
              </a:spcBef>
            </a:pPr>
            <a:r>
              <a:rPr lang="bin-NG" sz="1800" dirty="0">
                <a:solidFill>
                  <a:srgbClr val="000000"/>
                </a:solidFill>
                <a:latin typeface="Consolas" panose="020B0609020204030204" pitchFamily="49" charset="0"/>
              </a:rPr>
              <a:t>    })</a:t>
            </a:r>
            <a:endParaRPr lang="es-ES" sz="2800" dirty="0"/>
          </a:p>
        </p:txBody>
      </p:sp>
      <p:pic>
        <p:nvPicPr>
          <p:cNvPr id="10" name="Graphic 5" descr="Documento">
            <a:extLst>
              <a:ext uri="{FF2B5EF4-FFF2-40B4-BE49-F238E27FC236}">
                <a16:creationId xmlns:a16="http://schemas.microsoft.com/office/drawing/2014/main" id="{D085A928-3173-4CEB-9C36-EDC28641CC5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383511" y="4532776"/>
            <a:ext cx="1632648" cy="1632648"/>
          </a:xfrm>
          <a:prstGeom prst="rect">
            <a:avLst/>
          </a:prstGeom>
        </p:spPr>
      </p:pic>
    </p:spTree>
    <p:extLst>
      <p:ext uri="{BB962C8B-B14F-4D97-AF65-F5344CB8AC3E}">
        <p14:creationId xmlns:p14="http://schemas.microsoft.com/office/powerpoint/2010/main" val="4157455536"/>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8">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448055"/>
            <a:ext cx="3414370" cy="3801257"/>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73B0E13C-CAAB-43B5-97F1-B9727B6DFE53}"/>
              </a:ext>
            </a:extLst>
          </p:cNvPr>
          <p:cNvSpPr>
            <a:spLocks noGrp="1"/>
          </p:cNvSpPr>
          <p:nvPr>
            <p:ph type="title"/>
          </p:nvPr>
        </p:nvSpPr>
        <p:spPr>
          <a:xfrm>
            <a:off x="777240" y="731519"/>
            <a:ext cx="2845191" cy="3237579"/>
          </a:xfrm>
        </p:spPr>
        <p:txBody>
          <a:bodyPr vert="horz" lIns="91440" tIns="45720" rIns="91440" bIns="45720" rtlCol="0" anchor="ctr">
            <a:normAutofit/>
          </a:bodyPr>
          <a:lstStyle/>
          <a:p>
            <a:r>
              <a:rPr lang="bin-NG" sz="3800" dirty="0">
                <a:solidFill>
                  <a:srgbClr val="FFFFFF"/>
                </a:solidFill>
              </a:rPr>
              <a:t>ToContain</a:t>
            </a:r>
          </a:p>
        </p:txBody>
      </p:sp>
      <p:sp>
        <p:nvSpPr>
          <p:cNvPr id="15" name="Rectangle 10">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19227"/>
            <a:ext cx="3414369" cy="1979852"/>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4603" y="448055"/>
            <a:ext cx="7688475" cy="5952745"/>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 name="Marcador de texto 3">
            <a:extLst>
              <a:ext uri="{FF2B5EF4-FFF2-40B4-BE49-F238E27FC236}">
                <a16:creationId xmlns:a16="http://schemas.microsoft.com/office/drawing/2014/main" id="{31FE89B4-71B7-4B9D-A056-930FE853E585}"/>
              </a:ext>
            </a:extLst>
          </p:cNvPr>
          <p:cNvSpPr>
            <a:spLocks noGrp="1"/>
          </p:cNvSpPr>
          <p:nvPr>
            <p:ph type="body" sz="half" idx="2"/>
          </p:nvPr>
        </p:nvSpPr>
        <p:spPr>
          <a:xfrm>
            <a:off x="4379709" y="686863"/>
            <a:ext cx="7037591" cy="5323644"/>
          </a:xfrm>
        </p:spPr>
        <p:txBody>
          <a:bodyPr vert="horz" lIns="91440" tIns="45720" rIns="91440" bIns="45720" rtlCol="0" anchor="ctr">
            <a:normAutofit/>
          </a:bodyPr>
          <a:lstStyle/>
          <a:p>
            <a:pPr>
              <a:spcBef>
                <a:spcPts val="0"/>
              </a:spcBef>
            </a:pPr>
            <a:r>
              <a:rPr lang="bin-NG" sz="1800" dirty="0">
                <a:solidFill>
                  <a:srgbClr val="000000"/>
                </a:solidFill>
                <a:latin typeface="Consolas" panose="020B0609020204030204" pitchFamily="49" charset="0"/>
              </a:rPr>
              <a:t> </a:t>
            </a:r>
            <a:r>
              <a:rPr lang="bin-NG" sz="1800" dirty="0">
                <a:solidFill>
                  <a:srgbClr val="795E26"/>
                </a:solidFill>
                <a:latin typeface="Consolas" panose="020B0609020204030204" pitchFamily="49" charset="0"/>
              </a:rPr>
              <a:t>describe</a:t>
            </a:r>
            <a:r>
              <a:rPr lang="bin-NG" sz="1800" dirty="0">
                <a:solidFill>
                  <a:srgbClr val="000000"/>
                </a:solidFill>
                <a:latin typeface="Consolas" panose="020B0609020204030204" pitchFamily="49" charset="0"/>
              </a:rPr>
              <a:t>(</a:t>
            </a:r>
            <a:r>
              <a:rPr lang="bin-NG" sz="1800" dirty="0">
                <a:solidFill>
                  <a:srgbClr val="A31515"/>
                </a:solidFill>
                <a:latin typeface="Consolas" panose="020B0609020204030204" pitchFamily="49" charset="0"/>
              </a:rPr>
              <a:t>'The </a:t>
            </a:r>
            <a:r>
              <a:rPr lang="bin-NG" sz="1800" dirty="0">
                <a:solidFill>
                  <a:srgbClr val="FF0000"/>
                </a:solidFill>
                <a:latin typeface="Consolas" panose="020B0609020204030204" pitchFamily="49" charset="0"/>
              </a:rPr>
              <a:t>\'</a:t>
            </a:r>
            <a:r>
              <a:rPr lang="bin-NG" sz="1800" dirty="0">
                <a:solidFill>
                  <a:srgbClr val="A31515"/>
                </a:solidFill>
                <a:latin typeface="Consolas" panose="020B0609020204030204" pitchFamily="49" charset="0"/>
              </a:rPr>
              <a:t>toContain</a:t>
            </a:r>
            <a:r>
              <a:rPr lang="bin-NG" sz="1800" dirty="0">
                <a:solidFill>
                  <a:srgbClr val="FF0000"/>
                </a:solidFill>
                <a:latin typeface="Consolas" panose="020B0609020204030204" pitchFamily="49" charset="0"/>
              </a:rPr>
              <a:t>\'</a:t>
            </a:r>
            <a:r>
              <a:rPr lang="bin-NG" sz="1800" dirty="0">
                <a:solidFill>
                  <a:srgbClr val="A31515"/>
                </a:solidFill>
                <a:latin typeface="Consolas" panose="020B0609020204030204" pitchFamily="49" charset="0"/>
              </a:rPr>
              <a:t> matcher'</a:t>
            </a:r>
            <a:r>
              <a:rPr lang="bin-NG" sz="1800" dirty="0">
                <a:solidFill>
                  <a:srgbClr val="000000"/>
                </a:solidFill>
                <a:latin typeface="Consolas" panose="020B0609020204030204" pitchFamily="49" charset="0"/>
              </a:rPr>
              <a:t>, () </a:t>
            </a:r>
            <a:r>
              <a:rPr lang="bin-NG" sz="1800" dirty="0">
                <a:solidFill>
                  <a:srgbClr val="0000FF"/>
                </a:solidFill>
                <a:latin typeface="Consolas" panose="020B0609020204030204" pitchFamily="49" charset="0"/>
              </a:rPr>
              <a:t>=&gt;</a:t>
            </a:r>
            <a:r>
              <a:rPr lang="bin-NG" sz="1800" dirty="0">
                <a:solidFill>
                  <a:srgbClr val="000000"/>
                </a:solidFill>
                <a:latin typeface="Consolas" panose="020B0609020204030204" pitchFamily="49" charset="0"/>
              </a:rPr>
              <a:t> {</a:t>
            </a:r>
            <a:endParaRPr lang="bin-NG" sz="1800" dirty="0">
              <a:latin typeface="Consolas" panose="020B0609020204030204" pitchFamily="49" charset="0"/>
            </a:endParaRPr>
          </a:p>
          <a:p>
            <a:pPr>
              <a:spcBef>
                <a:spcPts val="0"/>
              </a:spcBef>
            </a:pPr>
            <a:r>
              <a:rPr lang="bin-NG" sz="1800" dirty="0">
                <a:solidFill>
                  <a:srgbClr val="000000"/>
                </a:solidFill>
                <a:latin typeface="Consolas" panose="020B0609020204030204" pitchFamily="49" charset="0"/>
              </a:rPr>
              <a:t>   </a:t>
            </a:r>
            <a:r>
              <a:rPr lang="bin-NG" sz="1800" dirty="0">
                <a:solidFill>
                  <a:srgbClr val="795E26"/>
                </a:solidFill>
                <a:latin typeface="Consolas" panose="020B0609020204030204" pitchFamily="49" charset="0"/>
              </a:rPr>
              <a:t>it</a:t>
            </a:r>
            <a:r>
              <a:rPr lang="bin-NG" sz="1800" dirty="0">
                <a:solidFill>
                  <a:srgbClr val="000000"/>
                </a:solidFill>
                <a:latin typeface="Consolas" panose="020B0609020204030204" pitchFamily="49" charset="0"/>
              </a:rPr>
              <a:t>(</a:t>
            </a:r>
            <a:r>
              <a:rPr lang="bin-NG" sz="1800" dirty="0">
                <a:solidFill>
                  <a:srgbClr val="A31515"/>
                </a:solidFill>
                <a:latin typeface="Consolas" panose="020B0609020204030204" pitchFamily="49" charset="0"/>
              </a:rPr>
              <a:t>'works for finding an item in an Array'</a:t>
            </a:r>
            <a:r>
              <a:rPr lang="bin-NG" sz="1800" dirty="0">
                <a:solidFill>
                  <a:srgbClr val="000000"/>
                </a:solidFill>
                <a:latin typeface="Consolas" panose="020B0609020204030204" pitchFamily="49" charset="0"/>
              </a:rPr>
              <a:t>, () </a:t>
            </a:r>
            <a:r>
              <a:rPr lang="bin-NG" sz="1800" dirty="0">
                <a:solidFill>
                  <a:srgbClr val="0000FF"/>
                </a:solidFill>
                <a:latin typeface="Consolas" panose="020B0609020204030204" pitchFamily="49" charset="0"/>
              </a:rPr>
              <a:t>=&gt;</a:t>
            </a:r>
            <a:r>
              <a:rPr lang="bin-NG" sz="1800" dirty="0">
                <a:solidFill>
                  <a:srgbClr val="000000"/>
                </a:solidFill>
                <a:latin typeface="Consolas" panose="020B0609020204030204" pitchFamily="49" charset="0"/>
              </a:rPr>
              <a:t> {</a:t>
            </a:r>
            <a:endParaRPr lang="bin-NG" sz="1800" dirty="0">
              <a:latin typeface="Consolas" panose="020B0609020204030204" pitchFamily="49" charset="0"/>
            </a:endParaRPr>
          </a:p>
          <a:p>
            <a:pPr>
              <a:spcBef>
                <a:spcPts val="0"/>
              </a:spcBef>
            </a:pPr>
            <a:r>
              <a:rPr lang="bin-NG" sz="1800" dirty="0">
                <a:solidFill>
                  <a:srgbClr val="000000"/>
                </a:solidFill>
                <a:latin typeface="Consolas" panose="020B0609020204030204" pitchFamily="49" charset="0"/>
              </a:rPr>
              <a:t>        </a:t>
            </a:r>
            <a:r>
              <a:rPr lang="bin-NG" sz="1800" dirty="0">
                <a:solidFill>
                  <a:srgbClr val="0000FF"/>
                </a:solidFill>
                <a:latin typeface="Consolas" panose="020B0609020204030204" pitchFamily="49" charset="0"/>
              </a:rPr>
              <a:t>let </a:t>
            </a:r>
            <a:r>
              <a:rPr lang="bin-NG" sz="1800" dirty="0">
                <a:solidFill>
                  <a:srgbClr val="001080"/>
                </a:solidFill>
                <a:latin typeface="Consolas" panose="020B0609020204030204" pitchFamily="49" charset="0"/>
              </a:rPr>
              <a:t>a</a:t>
            </a:r>
            <a:r>
              <a:rPr lang="bin-NG" sz="1800" dirty="0">
                <a:solidFill>
                  <a:srgbClr val="000000"/>
                </a:solidFill>
                <a:latin typeface="Consolas" panose="020B0609020204030204" pitchFamily="49" charset="0"/>
              </a:rPr>
              <a:t> = [</a:t>
            </a:r>
            <a:r>
              <a:rPr lang="bin-NG" sz="1800" dirty="0">
                <a:solidFill>
                  <a:srgbClr val="A31515"/>
                </a:solidFill>
                <a:latin typeface="Consolas" panose="020B0609020204030204" pitchFamily="49" charset="0"/>
              </a:rPr>
              <a:t>'foo'</a:t>
            </a:r>
            <a:r>
              <a:rPr lang="bin-NG" sz="1800" dirty="0">
                <a:solidFill>
                  <a:srgbClr val="000000"/>
                </a:solidFill>
                <a:latin typeface="Consolas" panose="020B0609020204030204" pitchFamily="49" charset="0"/>
              </a:rPr>
              <a:t>, </a:t>
            </a:r>
            <a:r>
              <a:rPr lang="bin-NG" sz="1800" dirty="0">
                <a:solidFill>
                  <a:srgbClr val="A31515"/>
                </a:solidFill>
                <a:latin typeface="Consolas" panose="020B0609020204030204" pitchFamily="49" charset="0"/>
              </a:rPr>
              <a:t>'bar'</a:t>
            </a:r>
            <a:r>
              <a:rPr lang="bin-NG" sz="1800" dirty="0">
                <a:solidFill>
                  <a:srgbClr val="000000"/>
                </a:solidFill>
                <a:latin typeface="Consolas" panose="020B0609020204030204" pitchFamily="49" charset="0"/>
              </a:rPr>
              <a:t>, </a:t>
            </a:r>
            <a:r>
              <a:rPr lang="bin-NG" sz="1800" dirty="0">
                <a:solidFill>
                  <a:srgbClr val="A31515"/>
                </a:solidFill>
                <a:latin typeface="Consolas" panose="020B0609020204030204" pitchFamily="49" charset="0"/>
              </a:rPr>
              <a:t>'baz'</a:t>
            </a:r>
            <a:r>
              <a:rPr lang="bin-NG" sz="1800" dirty="0">
                <a:solidFill>
                  <a:srgbClr val="000000"/>
                </a:solidFill>
                <a:latin typeface="Consolas" panose="020B0609020204030204" pitchFamily="49" charset="0"/>
              </a:rPr>
              <a:t>]</a:t>
            </a:r>
            <a:endParaRPr lang="bin-NG" sz="1800" dirty="0">
              <a:latin typeface="Consolas" panose="020B0609020204030204" pitchFamily="49" charset="0"/>
            </a:endParaRPr>
          </a:p>
          <a:p>
            <a:pPr>
              <a:spcBef>
                <a:spcPts val="0"/>
              </a:spcBef>
            </a:pPr>
            <a:r>
              <a:rPr lang="bin-NG" sz="1800" dirty="0">
                <a:solidFill>
                  <a:srgbClr val="000000"/>
                </a:solidFill>
                <a:latin typeface="Consolas" panose="020B0609020204030204" pitchFamily="49" charset="0"/>
              </a:rPr>
              <a:t>        </a:t>
            </a:r>
            <a:r>
              <a:rPr lang="bin-NG" sz="1800" dirty="0">
                <a:solidFill>
                  <a:srgbClr val="795E26"/>
                </a:solidFill>
                <a:latin typeface="Consolas" panose="020B0609020204030204" pitchFamily="49" charset="0"/>
              </a:rPr>
              <a:t>expect</a:t>
            </a:r>
            <a:r>
              <a:rPr lang="bin-NG" sz="1800" dirty="0">
                <a:solidFill>
                  <a:srgbClr val="000000"/>
                </a:solidFill>
                <a:latin typeface="Consolas" panose="020B0609020204030204" pitchFamily="49" charset="0"/>
              </a:rPr>
              <a:t>(</a:t>
            </a:r>
            <a:r>
              <a:rPr lang="bin-NG" sz="1800" dirty="0">
                <a:solidFill>
                  <a:srgbClr val="001080"/>
                </a:solidFill>
                <a:latin typeface="Consolas" panose="020B0609020204030204" pitchFamily="49" charset="0"/>
              </a:rPr>
              <a:t>a</a:t>
            </a:r>
            <a:r>
              <a:rPr lang="bin-NG" sz="1800" dirty="0">
                <a:solidFill>
                  <a:srgbClr val="000000"/>
                </a:solidFill>
                <a:latin typeface="Consolas" panose="020B0609020204030204" pitchFamily="49" charset="0"/>
              </a:rPr>
              <a:t>).</a:t>
            </a:r>
            <a:r>
              <a:rPr lang="bin-NG" sz="1800" dirty="0">
                <a:solidFill>
                  <a:srgbClr val="795E26"/>
                </a:solidFill>
                <a:latin typeface="Consolas" panose="020B0609020204030204" pitchFamily="49" charset="0"/>
              </a:rPr>
              <a:t>toContain</a:t>
            </a:r>
            <a:r>
              <a:rPr lang="bin-NG" sz="1800" dirty="0">
                <a:solidFill>
                  <a:srgbClr val="000000"/>
                </a:solidFill>
                <a:latin typeface="Consolas" panose="020B0609020204030204" pitchFamily="49" charset="0"/>
              </a:rPr>
              <a:t>(</a:t>
            </a:r>
            <a:r>
              <a:rPr lang="bin-NG" sz="1800" dirty="0">
                <a:solidFill>
                  <a:srgbClr val="A31515"/>
                </a:solidFill>
                <a:latin typeface="Consolas" panose="020B0609020204030204" pitchFamily="49" charset="0"/>
              </a:rPr>
              <a:t>'bar'</a:t>
            </a:r>
            <a:r>
              <a:rPr lang="bin-NG" sz="1800" dirty="0">
                <a:solidFill>
                  <a:srgbClr val="000000"/>
                </a:solidFill>
                <a:latin typeface="Consolas" panose="020B0609020204030204" pitchFamily="49" charset="0"/>
              </a:rPr>
              <a:t>)</a:t>
            </a:r>
            <a:endParaRPr lang="bin-NG" sz="1800" dirty="0">
              <a:latin typeface="Consolas" panose="020B0609020204030204" pitchFamily="49" charset="0"/>
            </a:endParaRPr>
          </a:p>
          <a:p>
            <a:pPr>
              <a:spcBef>
                <a:spcPts val="0"/>
              </a:spcBef>
            </a:pPr>
            <a:r>
              <a:rPr lang="bin-NG" sz="1800" dirty="0">
                <a:solidFill>
                  <a:srgbClr val="000000"/>
                </a:solidFill>
                <a:latin typeface="Consolas" panose="020B0609020204030204" pitchFamily="49" charset="0"/>
              </a:rPr>
              <a:t>        </a:t>
            </a:r>
            <a:r>
              <a:rPr lang="bin-NG" sz="1800" dirty="0">
                <a:solidFill>
                  <a:srgbClr val="795E26"/>
                </a:solidFill>
                <a:latin typeface="Consolas" panose="020B0609020204030204" pitchFamily="49" charset="0"/>
              </a:rPr>
              <a:t>expect</a:t>
            </a:r>
            <a:r>
              <a:rPr lang="bin-NG" sz="1800" dirty="0">
                <a:solidFill>
                  <a:srgbClr val="000000"/>
                </a:solidFill>
                <a:latin typeface="Consolas" panose="020B0609020204030204" pitchFamily="49" charset="0"/>
              </a:rPr>
              <a:t>(</a:t>
            </a:r>
            <a:r>
              <a:rPr lang="bin-NG" sz="1800" dirty="0">
                <a:solidFill>
                  <a:srgbClr val="001080"/>
                </a:solidFill>
                <a:latin typeface="Consolas" panose="020B0609020204030204" pitchFamily="49" charset="0"/>
              </a:rPr>
              <a:t>a</a:t>
            </a:r>
            <a:r>
              <a:rPr lang="bin-NG" sz="1800" dirty="0">
                <a:solidFill>
                  <a:srgbClr val="000000"/>
                </a:solidFill>
                <a:latin typeface="Consolas" panose="020B0609020204030204" pitchFamily="49" charset="0"/>
              </a:rPr>
              <a:t>).</a:t>
            </a:r>
            <a:r>
              <a:rPr lang="bin-NG" sz="1800" dirty="0">
                <a:solidFill>
                  <a:srgbClr val="001080"/>
                </a:solidFill>
                <a:latin typeface="Consolas" panose="020B0609020204030204" pitchFamily="49" charset="0"/>
              </a:rPr>
              <a:t>not</a:t>
            </a:r>
            <a:r>
              <a:rPr lang="bin-NG" sz="1800" dirty="0">
                <a:solidFill>
                  <a:srgbClr val="000000"/>
                </a:solidFill>
                <a:latin typeface="Consolas" panose="020B0609020204030204" pitchFamily="49" charset="0"/>
              </a:rPr>
              <a:t>.</a:t>
            </a:r>
            <a:r>
              <a:rPr lang="bin-NG" sz="1800" dirty="0">
                <a:solidFill>
                  <a:srgbClr val="795E26"/>
                </a:solidFill>
                <a:latin typeface="Consolas" panose="020B0609020204030204" pitchFamily="49" charset="0"/>
              </a:rPr>
              <a:t>toContain</a:t>
            </a:r>
            <a:r>
              <a:rPr lang="bin-NG" sz="1800" dirty="0">
                <a:solidFill>
                  <a:srgbClr val="000000"/>
                </a:solidFill>
                <a:latin typeface="Consolas" panose="020B0609020204030204" pitchFamily="49" charset="0"/>
              </a:rPr>
              <a:t>(</a:t>
            </a:r>
            <a:r>
              <a:rPr lang="bin-NG" sz="1800" dirty="0">
                <a:solidFill>
                  <a:srgbClr val="A31515"/>
                </a:solidFill>
                <a:latin typeface="Consolas" panose="020B0609020204030204" pitchFamily="49" charset="0"/>
              </a:rPr>
              <a:t>'quux'</a:t>
            </a:r>
            <a:r>
              <a:rPr lang="bin-NG" sz="1800" dirty="0">
                <a:solidFill>
                  <a:srgbClr val="000000"/>
                </a:solidFill>
                <a:latin typeface="Consolas" panose="020B0609020204030204" pitchFamily="49" charset="0"/>
              </a:rPr>
              <a:t>)</a:t>
            </a:r>
            <a:endParaRPr lang="bin-NG" sz="1800" dirty="0">
              <a:latin typeface="Consolas" panose="020B0609020204030204" pitchFamily="49" charset="0"/>
            </a:endParaRPr>
          </a:p>
          <a:p>
            <a:pPr>
              <a:spcBef>
                <a:spcPts val="0"/>
              </a:spcBef>
            </a:pPr>
            <a:r>
              <a:rPr lang="bin-NG" sz="1800" dirty="0">
                <a:solidFill>
                  <a:srgbClr val="000000"/>
                </a:solidFill>
                <a:latin typeface="Consolas" panose="020B0609020204030204" pitchFamily="49" charset="0"/>
              </a:rPr>
              <a:t>    })</a:t>
            </a:r>
          </a:p>
          <a:p>
            <a:pPr>
              <a:spcBef>
                <a:spcPts val="0"/>
              </a:spcBef>
            </a:pPr>
            <a:r>
              <a:rPr lang="bin-NG" sz="1800" dirty="0">
                <a:solidFill>
                  <a:srgbClr val="000000"/>
                </a:solidFill>
                <a:latin typeface="Consolas" panose="020B0609020204030204" pitchFamily="49" charset="0"/>
              </a:rPr>
              <a:t>   </a:t>
            </a:r>
            <a:r>
              <a:rPr lang="bin-NG" sz="1800" dirty="0">
                <a:solidFill>
                  <a:srgbClr val="795E26"/>
                </a:solidFill>
                <a:latin typeface="Consolas" panose="020B0609020204030204" pitchFamily="49" charset="0"/>
              </a:rPr>
              <a:t>it</a:t>
            </a:r>
            <a:r>
              <a:rPr lang="bin-NG" sz="1800" dirty="0">
                <a:solidFill>
                  <a:srgbClr val="000000"/>
                </a:solidFill>
                <a:latin typeface="Consolas" panose="020B0609020204030204" pitchFamily="49" charset="0"/>
              </a:rPr>
              <a:t>(</a:t>
            </a:r>
            <a:r>
              <a:rPr lang="bin-NG" sz="1800" dirty="0">
                <a:solidFill>
                  <a:srgbClr val="A31515"/>
                </a:solidFill>
                <a:latin typeface="Consolas" panose="020B0609020204030204" pitchFamily="49" charset="0"/>
              </a:rPr>
              <a:t>'also works for finding a substring'</a:t>
            </a:r>
            <a:r>
              <a:rPr lang="bin-NG" sz="1800" dirty="0">
                <a:solidFill>
                  <a:srgbClr val="000000"/>
                </a:solidFill>
                <a:latin typeface="Consolas" panose="020B0609020204030204" pitchFamily="49" charset="0"/>
              </a:rPr>
              <a:t>, () </a:t>
            </a:r>
            <a:r>
              <a:rPr lang="bin-NG" sz="1800" dirty="0">
                <a:solidFill>
                  <a:srgbClr val="0000FF"/>
                </a:solidFill>
                <a:latin typeface="Consolas" panose="020B0609020204030204" pitchFamily="49" charset="0"/>
              </a:rPr>
              <a:t>=&gt;</a:t>
            </a:r>
            <a:r>
              <a:rPr lang="bin-NG" sz="1800" dirty="0">
                <a:solidFill>
                  <a:srgbClr val="000000"/>
                </a:solidFill>
                <a:latin typeface="Consolas" panose="020B0609020204030204" pitchFamily="49" charset="0"/>
              </a:rPr>
              <a:t> {</a:t>
            </a:r>
            <a:endParaRPr lang="bin-NG" sz="1800" dirty="0">
              <a:latin typeface="Consolas" panose="020B0609020204030204" pitchFamily="49" charset="0"/>
            </a:endParaRPr>
          </a:p>
          <a:p>
            <a:pPr>
              <a:spcBef>
                <a:spcPts val="0"/>
              </a:spcBef>
            </a:pPr>
            <a:r>
              <a:rPr lang="bin-NG" sz="1800" dirty="0">
                <a:solidFill>
                  <a:srgbClr val="000000"/>
                </a:solidFill>
                <a:latin typeface="Consolas" panose="020B0609020204030204" pitchFamily="49" charset="0"/>
              </a:rPr>
              <a:t>            </a:t>
            </a:r>
            <a:r>
              <a:rPr lang="bin-NG" sz="1800" dirty="0">
                <a:solidFill>
                  <a:srgbClr val="0000FF"/>
                </a:solidFill>
                <a:latin typeface="Consolas" panose="020B0609020204030204" pitchFamily="49" charset="0"/>
              </a:rPr>
              <a:t>let </a:t>
            </a:r>
            <a:r>
              <a:rPr lang="bin-NG" sz="1800" dirty="0">
                <a:solidFill>
                  <a:srgbClr val="001080"/>
                </a:solidFill>
                <a:latin typeface="Consolas" panose="020B0609020204030204" pitchFamily="49" charset="0"/>
              </a:rPr>
              <a:t>a</a:t>
            </a:r>
            <a:r>
              <a:rPr lang="bin-NG" sz="1800" dirty="0">
                <a:solidFill>
                  <a:srgbClr val="000000"/>
                </a:solidFill>
                <a:latin typeface="Consolas" panose="020B0609020204030204" pitchFamily="49" charset="0"/>
              </a:rPr>
              <a:t> = </a:t>
            </a:r>
            <a:r>
              <a:rPr lang="bin-NG" sz="1800" dirty="0">
                <a:solidFill>
                  <a:srgbClr val="A31515"/>
                </a:solidFill>
                <a:latin typeface="Consolas" panose="020B0609020204030204" pitchFamily="49" charset="0"/>
              </a:rPr>
              <a:t>'foo bar baz'</a:t>
            </a:r>
            <a:endParaRPr lang="bin-NG" sz="1800" dirty="0">
              <a:latin typeface="Consolas" panose="020B0609020204030204" pitchFamily="49" charset="0"/>
            </a:endParaRPr>
          </a:p>
          <a:p>
            <a:pPr>
              <a:spcBef>
                <a:spcPts val="0"/>
              </a:spcBef>
            </a:pPr>
            <a:r>
              <a:rPr lang="bin-NG" sz="1800" dirty="0">
                <a:solidFill>
                  <a:srgbClr val="000000"/>
                </a:solidFill>
                <a:latin typeface="Consolas" panose="020B0609020204030204" pitchFamily="49" charset="0"/>
              </a:rPr>
              <a:t>            </a:t>
            </a:r>
            <a:r>
              <a:rPr lang="bin-NG" sz="1800" dirty="0">
                <a:solidFill>
                  <a:srgbClr val="795E26"/>
                </a:solidFill>
                <a:latin typeface="Consolas" panose="020B0609020204030204" pitchFamily="49" charset="0"/>
              </a:rPr>
              <a:t>expect</a:t>
            </a:r>
            <a:r>
              <a:rPr lang="bin-NG" sz="1800" dirty="0">
                <a:solidFill>
                  <a:srgbClr val="000000"/>
                </a:solidFill>
                <a:latin typeface="Consolas" panose="020B0609020204030204" pitchFamily="49" charset="0"/>
              </a:rPr>
              <a:t>(</a:t>
            </a:r>
            <a:r>
              <a:rPr lang="bin-NG" sz="1800" dirty="0">
                <a:solidFill>
                  <a:srgbClr val="001080"/>
                </a:solidFill>
                <a:latin typeface="Consolas" panose="020B0609020204030204" pitchFamily="49" charset="0"/>
              </a:rPr>
              <a:t>a</a:t>
            </a:r>
            <a:r>
              <a:rPr lang="bin-NG" sz="1800" dirty="0">
                <a:solidFill>
                  <a:srgbClr val="000000"/>
                </a:solidFill>
                <a:latin typeface="Consolas" panose="020B0609020204030204" pitchFamily="49" charset="0"/>
              </a:rPr>
              <a:t>).</a:t>
            </a:r>
            <a:r>
              <a:rPr lang="bin-NG" sz="1800" dirty="0">
                <a:solidFill>
                  <a:srgbClr val="795E26"/>
                </a:solidFill>
                <a:latin typeface="Consolas" panose="020B0609020204030204" pitchFamily="49" charset="0"/>
              </a:rPr>
              <a:t>toContain</a:t>
            </a:r>
            <a:r>
              <a:rPr lang="bin-NG" sz="1800" dirty="0">
                <a:solidFill>
                  <a:srgbClr val="000000"/>
                </a:solidFill>
                <a:latin typeface="Consolas" panose="020B0609020204030204" pitchFamily="49" charset="0"/>
              </a:rPr>
              <a:t>(</a:t>
            </a:r>
            <a:r>
              <a:rPr lang="bin-NG" sz="1800" dirty="0">
                <a:solidFill>
                  <a:srgbClr val="A31515"/>
                </a:solidFill>
                <a:latin typeface="Consolas" panose="020B0609020204030204" pitchFamily="49" charset="0"/>
              </a:rPr>
              <a:t>'bar'</a:t>
            </a:r>
            <a:r>
              <a:rPr lang="bin-NG" sz="1800" dirty="0">
                <a:solidFill>
                  <a:srgbClr val="000000"/>
                </a:solidFill>
                <a:latin typeface="Consolas" panose="020B0609020204030204" pitchFamily="49" charset="0"/>
              </a:rPr>
              <a:t>)</a:t>
            </a:r>
            <a:endParaRPr lang="bin-NG" sz="1800" dirty="0">
              <a:latin typeface="Consolas" panose="020B0609020204030204" pitchFamily="49" charset="0"/>
            </a:endParaRPr>
          </a:p>
          <a:p>
            <a:pPr>
              <a:spcBef>
                <a:spcPts val="0"/>
              </a:spcBef>
            </a:pPr>
            <a:r>
              <a:rPr lang="bin-NG" sz="1800" dirty="0">
                <a:solidFill>
                  <a:srgbClr val="000000"/>
                </a:solidFill>
                <a:latin typeface="Consolas" panose="020B0609020204030204" pitchFamily="49" charset="0"/>
              </a:rPr>
              <a:t>            </a:t>
            </a:r>
            <a:r>
              <a:rPr lang="bin-NG" sz="1800" dirty="0">
                <a:solidFill>
                  <a:srgbClr val="795E26"/>
                </a:solidFill>
                <a:latin typeface="Consolas" panose="020B0609020204030204" pitchFamily="49" charset="0"/>
              </a:rPr>
              <a:t>expect</a:t>
            </a:r>
            <a:r>
              <a:rPr lang="bin-NG" sz="1800" dirty="0">
                <a:solidFill>
                  <a:srgbClr val="000000"/>
                </a:solidFill>
                <a:latin typeface="Consolas" panose="020B0609020204030204" pitchFamily="49" charset="0"/>
              </a:rPr>
              <a:t>(</a:t>
            </a:r>
            <a:r>
              <a:rPr lang="bin-NG" sz="1800" dirty="0">
                <a:solidFill>
                  <a:srgbClr val="001080"/>
                </a:solidFill>
                <a:latin typeface="Consolas" panose="020B0609020204030204" pitchFamily="49" charset="0"/>
              </a:rPr>
              <a:t>a</a:t>
            </a:r>
            <a:r>
              <a:rPr lang="bin-NG" sz="1800" dirty="0">
                <a:solidFill>
                  <a:srgbClr val="000000"/>
                </a:solidFill>
                <a:latin typeface="Consolas" panose="020B0609020204030204" pitchFamily="49" charset="0"/>
              </a:rPr>
              <a:t>).</a:t>
            </a:r>
            <a:r>
              <a:rPr lang="bin-NG" sz="1800" dirty="0">
                <a:solidFill>
                  <a:srgbClr val="001080"/>
                </a:solidFill>
                <a:latin typeface="Consolas" panose="020B0609020204030204" pitchFamily="49" charset="0"/>
              </a:rPr>
              <a:t>not</a:t>
            </a:r>
            <a:r>
              <a:rPr lang="bin-NG" sz="1800" dirty="0">
                <a:solidFill>
                  <a:srgbClr val="000000"/>
                </a:solidFill>
                <a:latin typeface="Consolas" panose="020B0609020204030204" pitchFamily="49" charset="0"/>
              </a:rPr>
              <a:t>.</a:t>
            </a:r>
            <a:r>
              <a:rPr lang="bin-NG" sz="1800" dirty="0">
                <a:solidFill>
                  <a:srgbClr val="795E26"/>
                </a:solidFill>
                <a:latin typeface="Consolas" panose="020B0609020204030204" pitchFamily="49" charset="0"/>
              </a:rPr>
              <a:t>toContain</a:t>
            </a:r>
            <a:r>
              <a:rPr lang="bin-NG" sz="1800" dirty="0">
                <a:solidFill>
                  <a:srgbClr val="000000"/>
                </a:solidFill>
                <a:latin typeface="Consolas" panose="020B0609020204030204" pitchFamily="49" charset="0"/>
              </a:rPr>
              <a:t>(</a:t>
            </a:r>
            <a:r>
              <a:rPr lang="bin-NG" sz="1800" dirty="0">
                <a:solidFill>
                  <a:srgbClr val="A31515"/>
                </a:solidFill>
                <a:latin typeface="Consolas" panose="020B0609020204030204" pitchFamily="49" charset="0"/>
              </a:rPr>
              <a:t>'quux'</a:t>
            </a:r>
            <a:r>
              <a:rPr lang="bin-NG" sz="1800" dirty="0">
                <a:solidFill>
                  <a:srgbClr val="000000"/>
                </a:solidFill>
                <a:latin typeface="Consolas" panose="020B0609020204030204" pitchFamily="49" charset="0"/>
              </a:rPr>
              <a:t>)</a:t>
            </a:r>
            <a:endParaRPr lang="bin-NG" sz="1800" dirty="0">
              <a:latin typeface="Consolas" panose="020B0609020204030204" pitchFamily="49" charset="0"/>
            </a:endParaRPr>
          </a:p>
          <a:p>
            <a:pPr>
              <a:spcBef>
                <a:spcPts val="0"/>
              </a:spcBef>
            </a:pPr>
            <a:r>
              <a:rPr lang="bin-NG" sz="1800" dirty="0">
                <a:solidFill>
                  <a:srgbClr val="000000"/>
                </a:solidFill>
                <a:latin typeface="Consolas" panose="020B0609020204030204" pitchFamily="49" charset="0"/>
              </a:rPr>
              <a:t>        })</a:t>
            </a:r>
          </a:p>
          <a:p>
            <a:pPr>
              <a:spcBef>
                <a:spcPts val="0"/>
              </a:spcBef>
            </a:pPr>
            <a:r>
              <a:rPr lang="bin-NG" sz="1800" dirty="0">
                <a:solidFill>
                  <a:srgbClr val="000000"/>
                </a:solidFill>
                <a:latin typeface="Consolas" panose="020B0609020204030204" pitchFamily="49" charset="0"/>
              </a:rPr>
              <a:t>    })</a:t>
            </a:r>
            <a:endParaRPr lang="es-ES" sz="2800" dirty="0"/>
          </a:p>
        </p:txBody>
      </p:sp>
      <p:pic>
        <p:nvPicPr>
          <p:cNvPr id="10" name="Graphic 5" descr="Documento">
            <a:extLst>
              <a:ext uri="{FF2B5EF4-FFF2-40B4-BE49-F238E27FC236}">
                <a16:creationId xmlns:a16="http://schemas.microsoft.com/office/drawing/2014/main" id="{D085A928-3173-4CEB-9C36-EDC28641CC5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383511" y="4532776"/>
            <a:ext cx="1632648" cy="1632648"/>
          </a:xfrm>
          <a:prstGeom prst="rect">
            <a:avLst/>
          </a:prstGeom>
        </p:spPr>
      </p:pic>
    </p:spTree>
    <p:extLst>
      <p:ext uri="{BB962C8B-B14F-4D97-AF65-F5344CB8AC3E}">
        <p14:creationId xmlns:p14="http://schemas.microsoft.com/office/powerpoint/2010/main" val="3512527119"/>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8">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448055"/>
            <a:ext cx="3414370" cy="3801257"/>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73B0E13C-CAAB-43B5-97F1-B9727B6DFE53}"/>
              </a:ext>
            </a:extLst>
          </p:cNvPr>
          <p:cNvSpPr>
            <a:spLocks noGrp="1"/>
          </p:cNvSpPr>
          <p:nvPr>
            <p:ph type="title"/>
          </p:nvPr>
        </p:nvSpPr>
        <p:spPr>
          <a:xfrm>
            <a:off x="777240" y="731519"/>
            <a:ext cx="2845191" cy="3237579"/>
          </a:xfrm>
        </p:spPr>
        <p:txBody>
          <a:bodyPr vert="horz" lIns="91440" tIns="45720" rIns="91440" bIns="45720" rtlCol="0" anchor="ctr">
            <a:normAutofit/>
          </a:bodyPr>
          <a:lstStyle/>
          <a:p>
            <a:r>
              <a:rPr lang="bin-NG" dirty="0">
                <a:solidFill>
                  <a:srgbClr val="FFFFFF"/>
                </a:solidFill>
              </a:rPr>
              <a:t>ToBeDefined</a:t>
            </a:r>
            <a:br>
              <a:rPr lang="bin-NG" dirty="0">
                <a:solidFill>
                  <a:srgbClr val="FFFFFF"/>
                </a:solidFill>
              </a:rPr>
            </a:br>
            <a:r>
              <a:rPr lang="bin-NG" dirty="0">
                <a:solidFill>
                  <a:srgbClr val="FFFFFF"/>
                </a:solidFill>
              </a:rPr>
              <a:t>ToBeUndefined</a:t>
            </a:r>
          </a:p>
        </p:txBody>
      </p:sp>
      <p:sp>
        <p:nvSpPr>
          <p:cNvPr id="15" name="Rectangle 10">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19227"/>
            <a:ext cx="3414369" cy="1979852"/>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4603" y="448055"/>
            <a:ext cx="7688475" cy="5952745"/>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 name="Marcador de texto 3">
            <a:extLst>
              <a:ext uri="{FF2B5EF4-FFF2-40B4-BE49-F238E27FC236}">
                <a16:creationId xmlns:a16="http://schemas.microsoft.com/office/drawing/2014/main" id="{31FE89B4-71B7-4B9D-A056-930FE853E585}"/>
              </a:ext>
            </a:extLst>
          </p:cNvPr>
          <p:cNvSpPr>
            <a:spLocks noGrp="1"/>
          </p:cNvSpPr>
          <p:nvPr>
            <p:ph type="body" sz="half" idx="2"/>
          </p:nvPr>
        </p:nvSpPr>
        <p:spPr>
          <a:xfrm>
            <a:off x="4379709" y="686863"/>
            <a:ext cx="7037591" cy="5323644"/>
          </a:xfrm>
        </p:spPr>
        <p:txBody>
          <a:bodyPr vert="horz" lIns="91440" tIns="45720" rIns="91440" bIns="45720" rtlCol="0" anchor="ctr">
            <a:normAutofit/>
          </a:bodyPr>
          <a:lstStyle/>
          <a:p>
            <a:pPr>
              <a:spcBef>
                <a:spcPts val="0"/>
              </a:spcBef>
            </a:pPr>
            <a:r>
              <a:rPr lang="bin-NG" sz="1800" dirty="0">
                <a:solidFill>
                  <a:srgbClr val="000000"/>
                </a:solidFill>
                <a:latin typeface="Consolas" panose="020B0609020204030204" pitchFamily="49" charset="0"/>
              </a:rPr>
              <a:t> </a:t>
            </a:r>
            <a:r>
              <a:rPr lang="bin-NG" sz="1800" dirty="0">
                <a:solidFill>
                  <a:srgbClr val="795E26"/>
                </a:solidFill>
                <a:latin typeface="Consolas" panose="020B0609020204030204" pitchFamily="49" charset="0"/>
              </a:rPr>
              <a:t>it</a:t>
            </a:r>
            <a:r>
              <a:rPr lang="bin-NG" sz="1800" dirty="0">
                <a:solidFill>
                  <a:srgbClr val="000000"/>
                </a:solidFill>
                <a:latin typeface="Consolas" panose="020B0609020204030204" pitchFamily="49" charset="0"/>
              </a:rPr>
              <a:t>(</a:t>
            </a:r>
            <a:r>
              <a:rPr lang="bin-NG" sz="1800" dirty="0">
                <a:solidFill>
                  <a:srgbClr val="A31515"/>
                </a:solidFill>
                <a:latin typeface="Consolas" panose="020B0609020204030204" pitchFamily="49" charset="0"/>
              </a:rPr>
              <a:t>'The </a:t>
            </a:r>
            <a:r>
              <a:rPr lang="bin-NG" sz="1800" dirty="0">
                <a:solidFill>
                  <a:srgbClr val="FF0000"/>
                </a:solidFill>
                <a:latin typeface="Consolas" panose="020B0609020204030204" pitchFamily="49" charset="0"/>
              </a:rPr>
              <a:t>\'</a:t>
            </a:r>
            <a:r>
              <a:rPr lang="bin-NG" sz="1800" dirty="0">
                <a:solidFill>
                  <a:srgbClr val="A31515"/>
                </a:solidFill>
                <a:latin typeface="Consolas" panose="020B0609020204030204" pitchFamily="49" charset="0"/>
              </a:rPr>
              <a:t>toBeDefined</a:t>
            </a:r>
            <a:r>
              <a:rPr lang="bin-NG" sz="1800" dirty="0">
                <a:solidFill>
                  <a:srgbClr val="FF0000"/>
                </a:solidFill>
                <a:latin typeface="Consolas" panose="020B0609020204030204" pitchFamily="49" charset="0"/>
              </a:rPr>
              <a:t>\'</a:t>
            </a:r>
            <a:r>
              <a:rPr lang="bin-NG" sz="1800" dirty="0">
                <a:solidFill>
                  <a:srgbClr val="A31515"/>
                </a:solidFill>
                <a:latin typeface="Consolas" panose="020B0609020204030204" pitchFamily="49" charset="0"/>
              </a:rPr>
              <a:t> matcher compares</a:t>
            </a:r>
            <a:endParaRPr lang="es-ES" sz="1800" dirty="0">
              <a:solidFill>
                <a:srgbClr val="A31515"/>
              </a:solidFill>
              <a:latin typeface="Consolas" panose="020B0609020204030204" pitchFamily="49" charset="0"/>
            </a:endParaRPr>
          </a:p>
          <a:p>
            <a:pPr>
              <a:spcBef>
                <a:spcPts val="0"/>
              </a:spcBef>
            </a:pPr>
            <a:r>
              <a:rPr lang="es-ES" sz="1800" dirty="0">
                <a:solidFill>
                  <a:srgbClr val="A31515"/>
                </a:solidFill>
                <a:latin typeface="Consolas" panose="020B0609020204030204" pitchFamily="49" charset="0"/>
              </a:rPr>
              <a:t>	</a:t>
            </a:r>
            <a:r>
              <a:rPr lang="bin-NG" sz="1800" dirty="0">
                <a:solidFill>
                  <a:srgbClr val="A31515"/>
                </a:solidFill>
                <a:latin typeface="Consolas" panose="020B0609020204030204" pitchFamily="49" charset="0"/>
              </a:rPr>
              <a:t>against `undefined`'</a:t>
            </a:r>
            <a:r>
              <a:rPr lang="bin-NG" sz="1800" dirty="0">
                <a:solidFill>
                  <a:srgbClr val="000000"/>
                </a:solidFill>
                <a:latin typeface="Consolas" panose="020B0609020204030204" pitchFamily="49" charset="0"/>
              </a:rPr>
              <a:t>, () </a:t>
            </a:r>
            <a:r>
              <a:rPr lang="bin-NG" sz="1800" dirty="0">
                <a:solidFill>
                  <a:srgbClr val="0000FF"/>
                </a:solidFill>
                <a:latin typeface="Consolas" panose="020B0609020204030204" pitchFamily="49" charset="0"/>
              </a:rPr>
              <a:t>=&gt;</a:t>
            </a:r>
            <a:r>
              <a:rPr lang="bin-NG" sz="1800" dirty="0">
                <a:solidFill>
                  <a:srgbClr val="000000"/>
                </a:solidFill>
                <a:latin typeface="Consolas" panose="020B0609020204030204" pitchFamily="49" charset="0"/>
              </a:rPr>
              <a:t> {</a:t>
            </a:r>
            <a:endParaRPr lang="bin-NG" sz="1800" dirty="0">
              <a:latin typeface="Consolas" panose="020B0609020204030204" pitchFamily="49" charset="0"/>
            </a:endParaRPr>
          </a:p>
          <a:p>
            <a:pPr>
              <a:spcBef>
                <a:spcPts val="0"/>
              </a:spcBef>
            </a:pPr>
            <a:r>
              <a:rPr lang="bin-NG" sz="1800" dirty="0">
                <a:solidFill>
                  <a:srgbClr val="000000"/>
                </a:solidFill>
                <a:latin typeface="Consolas" panose="020B0609020204030204" pitchFamily="49" charset="0"/>
              </a:rPr>
              <a:t>        </a:t>
            </a:r>
            <a:r>
              <a:rPr lang="bin-NG" sz="1800" dirty="0">
                <a:solidFill>
                  <a:srgbClr val="0000FF"/>
                </a:solidFill>
                <a:latin typeface="Consolas" panose="020B0609020204030204" pitchFamily="49" charset="0"/>
              </a:rPr>
              <a:t>let </a:t>
            </a:r>
            <a:r>
              <a:rPr lang="bin-NG" sz="1800" dirty="0">
                <a:solidFill>
                  <a:srgbClr val="001080"/>
                </a:solidFill>
                <a:latin typeface="Consolas" panose="020B0609020204030204" pitchFamily="49" charset="0"/>
              </a:rPr>
              <a:t>a</a:t>
            </a:r>
            <a:r>
              <a:rPr lang="bin-NG" sz="1800" dirty="0">
                <a:solidFill>
                  <a:srgbClr val="000000"/>
                </a:solidFill>
                <a:latin typeface="Consolas" panose="020B0609020204030204" pitchFamily="49" charset="0"/>
              </a:rPr>
              <a:t> = {</a:t>
            </a:r>
            <a:r>
              <a:rPr lang="bin-NG" sz="1800" dirty="0">
                <a:solidFill>
                  <a:srgbClr val="001080"/>
                </a:solidFill>
                <a:latin typeface="Consolas" panose="020B0609020204030204" pitchFamily="49" charset="0"/>
              </a:rPr>
              <a:t>foo: </a:t>
            </a:r>
            <a:r>
              <a:rPr lang="bin-NG" sz="1800" dirty="0">
                <a:solidFill>
                  <a:srgbClr val="A31515"/>
                </a:solidFill>
                <a:latin typeface="Consolas" panose="020B0609020204030204" pitchFamily="49" charset="0"/>
              </a:rPr>
              <a:t>'foo'</a:t>
            </a:r>
            <a:r>
              <a:rPr lang="bin-NG" sz="1800" dirty="0">
                <a:solidFill>
                  <a:srgbClr val="000000"/>
                </a:solidFill>
                <a:latin typeface="Consolas" panose="020B0609020204030204" pitchFamily="49" charset="0"/>
              </a:rPr>
              <a:t>}</a:t>
            </a:r>
            <a:endParaRPr lang="bin-NG" sz="1800" dirty="0">
              <a:latin typeface="Consolas" panose="020B0609020204030204" pitchFamily="49" charset="0"/>
            </a:endParaRPr>
          </a:p>
          <a:p>
            <a:pPr>
              <a:spcBef>
                <a:spcPts val="0"/>
              </a:spcBef>
            </a:pPr>
            <a:r>
              <a:rPr lang="bin-NG" sz="1800" dirty="0">
                <a:solidFill>
                  <a:srgbClr val="000000"/>
                </a:solidFill>
                <a:latin typeface="Consolas" panose="020B0609020204030204" pitchFamily="49" charset="0"/>
              </a:rPr>
              <a:t>        </a:t>
            </a:r>
            <a:r>
              <a:rPr lang="bin-NG" sz="1800" dirty="0">
                <a:solidFill>
                  <a:srgbClr val="795E26"/>
                </a:solidFill>
                <a:latin typeface="Consolas" panose="020B0609020204030204" pitchFamily="49" charset="0"/>
              </a:rPr>
              <a:t>expect</a:t>
            </a:r>
            <a:r>
              <a:rPr lang="bin-NG" sz="1800" dirty="0">
                <a:solidFill>
                  <a:srgbClr val="000000"/>
                </a:solidFill>
                <a:latin typeface="Consolas" panose="020B0609020204030204" pitchFamily="49" charset="0"/>
              </a:rPr>
              <a:t>(</a:t>
            </a:r>
            <a:r>
              <a:rPr lang="bin-NG" sz="1800" dirty="0">
                <a:solidFill>
                  <a:srgbClr val="001080"/>
                </a:solidFill>
                <a:latin typeface="Consolas" panose="020B0609020204030204" pitchFamily="49" charset="0"/>
              </a:rPr>
              <a:t>a</a:t>
            </a:r>
            <a:r>
              <a:rPr lang="bin-NG" sz="1800" dirty="0">
                <a:solidFill>
                  <a:srgbClr val="000000"/>
                </a:solidFill>
                <a:latin typeface="Consolas" panose="020B0609020204030204" pitchFamily="49" charset="0"/>
              </a:rPr>
              <a:t>.</a:t>
            </a:r>
            <a:r>
              <a:rPr lang="bin-NG" sz="1800" dirty="0">
                <a:solidFill>
                  <a:srgbClr val="001080"/>
                </a:solidFill>
                <a:latin typeface="Consolas" panose="020B0609020204030204" pitchFamily="49" charset="0"/>
              </a:rPr>
              <a:t>foo</a:t>
            </a:r>
            <a:r>
              <a:rPr lang="bin-NG" sz="1800" dirty="0">
                <a:solidFill>
                  <a:srgbClr val="000000"/>
                </a:solidFill>
                <a:latin typeface="Consolas" panose="020B0609020204030204" pitchFamily="49" charset="0"/>
              </a:rPr>
              <a:t>).</a:t>
            </a:r>
            <a:r>
              <a:rPr lang="bin-NG" sz="1800" dirty="0">
                <a:solidFill>
                  <a:srgbClr val="795E26"/>
                </a:solidFill>
                <a:latin typeface="Consolas" panose="020B0609020204030204" pitchFamily="49" charset="0"/>
              </a:rPr>
              <a:t>toBeDefined</a:t>
            </a:r>
            <a:r>
              <a:rPr lang="bin-NG" sz="1800" dirty="0">
                <a:solidFill>
                  <a:srgbClr val="000000"/>
                </a:solidFill>
                <a:latin typeface="Consolas" panose="020B0609020204030204" pitchFamily="49" charset="0"/>
              </a:rPr>
              <a:t>()</a:t>
            </a:r>
            <a:endParaRPr lang="bin-NG" sz="1800" dirty="0">
              <a:latin typeface="Consolas" panose="020B0609020204030204" pitchFamily="49" charset="0"/>
            </a:endParaRPr>
          </a:p>
          <a:p>
            <a:pPr>
              <a:spcBef>
                <a:spcPts val="0"/>
              </a:spcBef>
            </a:pPr>
            <a:r>
              <a:rPr lang="bin-NG" sz="1800" dirty="0">
                <a:solidFill>
                  <a:srgbClr val="000000"/>
                </a:solidFill>
                <a:latin typeface="Consolas" panose="020B0609020204030204" pitchFamily="49" charset="0"/>
              </a:rPr>
              <a:t>        </a:t>
            </a:r>
            <a:r>
              <a:rPr lang="bin-NG" sz="1800" dirty="0">
                <a:solidFill>
                  <a:srgbClr val="795E26"/>
                </a:solidFill>
                <a:latin typeface="Consolas" panose="020B0609020204030204" pitchFamily="49" charset="0"/>
              </a:rPr>
              <a:t>expect</a:t>
            </a:r>
            <a:r>
              <a:rPr lang="bin-NG" sz="1800" dirty="0">
                <a:solidFill>
                  <a:srgbClr val="000000"/>
                </a:solidFill>
                <a:latin typeface="Consolas" panose="020B0609020204030204" pitchFamily="49" charset="0"/>
              </a:rPr>
              <a:t>(</a:t>
            </a:r>
            <a:r>
              <a:rPr lang="bin-NG" sz="1800" dirty="0">
                <a:solidFill>
                  <a:srgbClr val="001080"/>
                </a:solidFill>
                <a:latin typeface="Consolas" panose="020B0609020204030204" pitchFamily="49" charset="0"/>
              </a:rPr>
              <a:t>a</a:t>
            </a:r>
            <a:r>
              <a:rPr lang="bin-NG" sz="1800" dirty="0">
                <a:solidFill>
                  <a:srgbClr val="000000"/>
                </a:solidFill>
                <a:latin typeface="Consolas" panose="020B0609020204030204" pitchFamily="49" charset="0"/>
              </a:rPr>
              <a:t>.</a:t>
            </a:r>
            <a:r>
              <a:rPr lang="bin-NG" sz="1800" dirty="0">
                <a:solidFill>
                  <a:srgbClr val="001080"/>
                </a:solidFill>
                <a:latin typeface="Consolas" panose="020B0609020204030204" pitchFamily="49" charset="0"/>
              </a:rPr>
              <a:t>bar</a:t>
            </a:r>
            <a:r>
              <a:rPr lang="bin-NG" sz="1800" dirty="0">
                <a:solidFill>
                  <a:srgbClr val="000000"/>
                </a:solidFill>
                <a:latin typeface="Consolas" panose="020B0609020204030204" pitchFamily="49" charset="0"/>
              </a:rPr>
              <a:t>).</a:t>
            </a:r>
            <a:r>
              <a:rPr lang="bin-NG" sz="1800" dirty="0">
                <a:solidFill>
                  <a:srgbClr val="001080"/>
                </a:solidFill>
                <a:latin typeface="Consolas" panose="020B0609020204030204" pitchFamily="49" charset="0"/>
              </a:rPr>
              <a:t>not</a:t>
            </a:r>
            <a:r>
              <a:rPr lang="bin-NG" sz="1800" dirty="0">
                <a:solidFill>
                  <a:srgbClr val="000000"/>
                </a:solidFill>
                <a:latin typeface="Consolas" panose="020B0609020204030204" pitchFamily="49" charset="0"/>
              </a:rPr>
              <a:t>.</a:t>
            </a:r>
            <a:r>
              <a:rPr lang="bin-NG" sz="1800" dirty="0">
                <a:solidFill>
                  <a:srgbClr val="795E26"/>
                </a:solidFill>
                <a:latin typeface="Consolas" panose="020B0609020204030204" pitchFamily="49" charset="0"/>
              </a:rPr>
              <a:t>toBeDefined</a:t>
            </a:r>
            <a:r>
              <a:rPr lang="bin-NG" sz="1800" dirty="0">
                <a:solidFill>
                  <a:srgbClr val="000000"/>
                </a:solidFill>
                <a:latin typeface="Consolas" panose="020B0609020204030204" pitchFamily="49" charset="0"/>
              </a:rPr>
              <a:t>()</a:t>
            </a:r>
            <a:endParaRPr lang="bin-NG" sz="1800" dirty="0">
              <a:latin typeface="Consolas" panose="020B0609020204030204" pitchFamily="49" charset="0"/>
            </a:endParaRPr>
          </a:p>
          <a:p>
            <a:pPr>
              <a:spcBef>
                <a:spcPts val="0"/>
              </a:spcBef>
            </a:pPr>
            <a:r>
              <a:rPr lang="bin-NG" sz="1800" dirty="0">
                <a:solidFill>
                  <a:srgbClr val="000000"/>
                </a:solidFill>
                <a:latin typeface="Consolas" panose="020B0609020204030204" pitchFamily="49" charset="0"/>
              </a:rPr>
              <a:t>    })</a:t>
            </a:r>
          </a:p>
          <a:p>
            <a:pPr>
              <a:spcBef>
                <a:spcPts val="0"/>
              </a:spcBef>
            </a:pPr>
            <a:r>
              <a:rPr lang="bin-NG" sz="1800" dirty="0">
                <a:solidFill>
                  <a:srgbClr val="000000"/>
                </a:solidFill>
                <a:latin typeface="Consolas" panose="020B0609020204030204" pitchFamily="49" charset="0"/>
              </a:rPr>
              <a:t> </a:t>
            </a:r>
            <a:r>
              <a:rPr lang="bin-NG" sz="1800" dirty="0">
                <a:solidFill>
                  <a:srgbClr val="795E26"/>
                </a:solidFill>
                <a:latin typeface="Consolas" panose="020B0609020204030204" pitchFamily="49" charset="0"/>
              </a:rPr>
              <a:t>it</a:t>
            </a:r>
            <a:r>
              <a:rPr lang="bin-NG" sz="1800" dirty="0">
                <a:solidFill>
                  <a:srgbClr val="000000"/>
                </a:solidFill>
                <a:latin typeface="Consolas" panose="020B0609020204030204" pitchFamily="49" charset="0"/>
              </a:rPr>
              <a:t>(</a:t>
            </a:r>
            <a:r>
              <a:rPr lang="bin-NG" sz="1800" dirty="0">
                <a:solidFill>
                  <a:srgbClr val="A31515"/>
                </a:solidFill>
                <a:latin typeface="Consolas" panose="020B0609020204030204" pitchFamily="49" charset="0"/>
              </a:rPr>
              <a:t>'The `toBeUndefined` matcher compares</a:t>
            </a:r>
            <a:endParaRPr lang="es-ES" sz="1800" dirty="0">
              <a:solidFill>
                <a:srgbClr val="A31515"/>
              </a:solidFill>
              <a:latin typeface="Consolas" panose="020B0609020204030204" pitchFamily="49" charset="0"/>
            </a:endParaRPr>
          </a:p>
          <a:p>
            <a:pPr>
              <a:spcBef>
                <a:spcPts val="0"/>
              </a:spcBef>
            </a:pPr>
            <a:r>
              <a:rPr lang="es-ES" sz="1800" dirty="0">
                <a:solidFill>
                  <a:srgbClr val="A31515"/>
                </a:solidFill>
                <a:latin typeface="Consolas" panose="020B0609020204030204" pitchFamily="49" charset="0"/>
              </a:rPr>
              <a:t>	</a:t>
            </a:r>
            <a:r>
              <a:rPr lang="bin-NG" sz="1800" dirty="0">
                <a:solidFill>
                  <a:srgbClr val="A31515"/>
                </a:solidFill>
                <a:latin typeface="Consolas" panose="020B0609020204030204" pitchFamily="49" charset="0"/>
              </a:rPr>
              <a:t>against `undefined`'</a:t>
            </a:r>
            <a:r>
              <a:rPr lang="bin-NG" sz="1800" dirty="0">
                <a:solidFill>
                  <a:srgbClr val="000000"/>
                </a:solidFill>
                <a:latin typeface="Consolas" panose="020B0609020204030204" pitchFamily="49" charset="0"/>
              </a:rPr>
              <a:t>, () </a:t>
            </a:r>
            <a:r>
              <a:rPr lang="bin-NG" sz="1800" dirty="0">
                <a:solidFill>
                  <a:srgbClr val="0000FF"/>
                </a:solidFill>
                <a:latin typeface="Consolas" panose="020B0609020204030204" pitchFamily="49" charset="0"/>
              </a:rPr>
              <a:t>=&gt;</a:t>
            </a:r>
            <a:r>
              <a:rPr lang="bin-NG" sz="1800" dirty="0">
                <a:solidFill>
                  <a:srgbClr val="000000"/>
                </a:solidFill>
                <a:latin typeface="Consolas" panose="020B0609020204030204" pitchFamily="49" charset="0"/>
              </a:rPr>
              <a:t> {</a:t>
            </a:r>
            <a:endParaRPr lang="bin-NG" sz="1800" dirty="0">
              <a:latin typeface="Consolas" panose="020B0609020204030204" pitchFamily="49" charset="0"/>
            </a:endParaRPr>
          </a:p>
          <a:p>
            <a:pPr>
              <a:spcBef>
                <a:spcPts val="0"/>
              </a:spcBef>
            </a:pPr>
            <a:r>
              <a:rPr lang="bin-NG" sz="1800" dirty="0">
                <a:solidFill>
                  <a:srgbClr val="000000"/>
                </a:solidFill>
                <a:latin typeface="Consolas" panose="020B0609020204030204" pitchFamily="49" charset="0"/>
              </a:rPr>
              <a:t>        </a:t>
            </a:r>
            <a:r>
              <a:rPr lang="bin-NG" sz="1800" dirty="0">
                <a:solidFill>
                  <a:srgbClr val="0000FF"/>
                </a:solidFill>
                <a:latin typeface="Consolas" panose="020B0609020204030204" pitchFamily="49" charset="0"/>
              </a:rPr>
              <a:t>let </a:t>
            </a:r>
            <a:r>
              <a:rPr lang="bin-NG" sz="1800" dirty="0">
                <a:solidFill>
                  <a:srgbClr val="001080"/>
                </a:solidFill>
                <a:latin typeface="Consolas" panose="020B0609020204030204" pitchFamily="49" charset="0"/>
              </a:rPr>
              <a:t>a</a:t>
            </a:r>
            <a:r>
              <a:rPr lang="bin-NG" sz="1800" dirty="0">
                <a:solidFill>
                  <a:srgbClr val="000000"/>
                </a:solidFill>
                <a:latin typeface="Consolas" panose="020B0609020204030204" pitchFamily="49" charset="0"/>
              </a:rPr>
              <a:t> = {</a:t>
            </a:r>
            <a:r>
              <a:rPr lang="bin-NG" sz="1800" dirty="0">
                <a:solidFill>
                  <a:srgbClr val="001080"/>
                </a:solidFill>
                <a:latin typeface="Consolas" panose="020B0609020204030204" pitchFamily="49" charset="0"/>
              </a:rPr>
              <a:t>foo: </a:t>
            </a:r>
            <a:r>
              <a:rPr lang="bin-NG" sz="1800" dirty="0">
                <a:solidFill>
                  <a:srgbClr val="A31515"/>
                </a:solidFill>
                <a:latin typeface="Consolas" panose="020B0609020204030204" pitchFamily="49" charset="0"/>
              </a:rPr>
              <a:t>'foo'</a:t>
            </a:r>
            <a:r>
              <a:rPr lang="bin-NG" sz="1800" dirty="0">
                <a:solidFill>
                  <a:srgbClr val="000000"/>
                </a:solidFill>
                <a:latin typeface="Consolas" panose="020B0609020204030204" pitchFamily="49" charset="0"/>
              </a:rPr>
              <a:t>}</a:t>
            </a:r>
            <a:endParaRPr lang="bin-NG" sz="1800" dirty="0">
              <a:latin typeface="Consolas" panose="020B0609020204030204" pitchFamily="49" charset="0"/>
            </a:endParaRPr>
          </a:p>
          <a:p>
            <a:pPr>
              <a:spcBef>
                <a:spcPts val="0"/>
              </a:spcBef>
            </a:pPr>
            <a:r>
              <a:rPr lang="bin-NG" sz="1800" dirty="0">
                <a:solidFill>
                  <a:srgbClr val="000000"/>
                </a:solidFill>
                <a:latin typeface="Consolas" panose="020B0609020204030204" pitchFamily="49" charset="0"/>
              </a:rPr>
              <a:t>        </a:t>
            </a:r>
            <a:r>
              <a:rPr lang="bin-NG" sz="1800" dirty="0">
                <a:solidFill>
                  <a:srgbClr val="795E26"/>
                </a:solidFill>
                <a:latin typeface="Consolas" panose="020B0609020204030204" pitchFamily="49" charset="0"/>
              </a:rPr>
              <a:t>expect</a:t>
            </a:r>
            <a:r>
              <a:rPr lang="bin-NG" sz="1800" dirty="0">
                <a:solidFill>
                  <a:srgbClr val="000000"/>
                </a:solidFill>
                <a:latin typeface="Consolas" panose="020B0609020204030204" pitchFamily="49" charset="0"/>
              </a:rPr>
              <a:t>(</a:t>
            </a:r>
            <a:r>
              <a:rPr lang="bin-NG" sz="1800" dirty="0">
                <a:solidFill>
                  <a:srgbClr val="001080"/>
                </a:solidFill>
                <a:latin typeface="Consolas" panose="020B0609020204030204" pitchFamily="49" charset="0"/>
              </a:rPr>
              <a:t>a</a:t>
            </a:r>
            <a:r>
              <a:rPr lang="bin-NG" sz="1800" dirty="0">
                <a:solidFill>
                  <a:srgbClr val="000000"/>
                </a:solidFill>
                <a:latin typeface="Consolas" panose="020B0609020204030204" pitchFamily="49" charset="0"/>
              </a:rPr>
              <a:t>.</a:t>
            </a:r>
            <a:r>
              <a:rPr lang="bin-NG" sz="1800" dirty="0">
                <a:solidFill>
                  <a:srgbClr val="001080"/>
                </a:solidFill>
                <a:latin typeface="Consolas" panose="020B0609020204030204" pitchFamily="49" charset="0"/>
              </a:rPr>
              <a:t>foo</a:t>
            </a:r>
            <a:r>
              <a:rPr lang="bin-NG" sz="1800" dirty="0">
                <a:solidFill>
                  <a:srgbClr val="000000"/>
                </a:solidFill>
                <a:latin typeface="Consolas" panose="020B0609020204030204" pitchFamily="49" charset="0"/>
              </a:rPr>
              <a:t>).</a:t>
            </a:r>
            <a:r>
              <a:rPr lang="bin-NG" sz="1800" dirty="0">
                <a:solidFill>
                  <a:srgbClr val="001080"/>
                </a:solidFill>
                <a:latin typeface="Consolas" panose="020B0609020204030204" pitchFamily="49" charset="0"/>
              </a:rPr>
              <a:t>not</a:t>
            </a:r>
            <a:r>
              <a:rPr lang="bin-NG" sz="1800" dirty="0">
                <a:solidFill>
                  <a:srgbClr val="000000"/>
                </a:solidFill>
                <a:latin typeface="Consolas" panose="020B0609020204030204" pitchFamily="49" charset="0"/>
              </a:rPr>
              <a:t>.</a:t>
            </a:r>
            <a:r>
              <a:rPr lang="bin-NG" sz="1800" dirty="0">
                <a:solidFill>
                  <a:srgbClr val="795E26"/>
                </a:solidFill>
                <a:latin typeface="Consolas" panose="020B0609020204030204" pitchFamily="49" charset="0"/>
              </a:rPr>
              <a:t>toBeUndefined</a:t>
            </a:r>
            <a:r>
              <a:rPr lang="bin-NG" sz="1800" dirty="0">
                <a:solidFill>
                  <a:srgbClr val="000000"/>
                </a:solidFill>
                <a:latin typeface="Consolas" panose="020B0609020204030204" pitchFamily="49" charset="0"/>
              </a:rPr>
              <a:t>()</a:t>
            </a:r>
            <a:endParaRPr lang="bin-NG" sz="1800" dirty="0">
              <a:latin typeface="Consolas" panose="020B0609020204030204" pitchFamily="49" charset="0"/>
            </a:endParaRPr>
          </a:p>
          <a:p>
            <a:pPr>
              <a:spcBef>
                <a:spcPts val="0"/>
              </a:spcBef>
            </a:pPr>
            <a:r>
              <a:rPr lang="bin-NG" sz="1800" dirty="0">
                <a:solidFill>
                  <a:srgbClr val="000000"/>
                </a:solidFill>
                <a:latin typeface="Consolas" panose="020B0609020204030204" pitchFamily="49" charset="0"/>
              </a:rPr>
              <a:t>        </a:t>
            </a:r>
            <a:r>
              <a:rPr lang="bin-NG" sz="1800" dirty="0">
                <a:solidFill>
                  <a:srgbClr val="795E26"/>
                </a:solidFill>
                <a:latin typeface="Consolas" panose="020B0609020204030204" pitchFamily="49" charset="0"/>
              </a:rPr>
              <a:t>expect</a:t>
            </a:r>
            <a:r>
              <a:rPr lang="bin-NG" sz="1800" dirty="0">
                <a:solidFill>
                  <a:srgbClr val="000000"/>
                </a:solidFill>
                <a:latin typeface="Consolas" panose="020B0609020204030204" pitchFamily="49" charset="0"/>
              </a:rPr>
              <a:t>(</a:t>
            </a:r>
            <a:r>
              <a:rPr lang="bin-NG" sz="1800" dirty="0">
                <a:solidFill>
                  <a:srgbClr val="001080"/>
                </a:solidFill>
                <a:latin typeface="Consolas" panose="020B0609020204030204" pitchFamily="49" charset="0"/>
              </a:rPr>
              <a:t>a</a:t>
            </a:r>
            <a:r>
              <a:rPr lang="bin-NG" sz="1800" dirty="0">
                <a:solidFill>
                  <a:srgbClr val="000000"/>
                </a:solidFill>
                <a:latin typeface="Consolas" panose="020B0609020204030204" pitchFamily="49" charset="0"/>
              </a:rPr>
              <a:t>.</a:t>
            </a:r>
            <a:r>
              <a:rPr lang="bin-NG" sz="1800" dirty="0">
                <a:solidFill>
                  <a:srgbClr val="001080"/>
                </a:solidFill>
                <a:latin typeface="Consolas" panose="020B0609020204030204" pitchFamily="49" charset="0"/>
              </a:rPr>
              <a:t>bar</a:t>
            </a:r>
            <a:r>
              <a:rPr lang="bin-NG" sz="1800" dirty="0">
                <a:solidFill>
                  <a:srgbClr val="000000"/>
                </a:solidFill>
                <a:latin typeface="Consolas" panose="020B0609020204030204" pitchFamily="49" charset="0"/>
              </a:rPr>
              <a:t>).</a:t>
            </a:r>
            <a:r>
              <a:rPr lang="bin-NG" sz="1800" dirty="0">
                <a:solidFill>
                  <a:srgbClr val="795E26"/>
                </a:solidFill>
                <a:latin typeface="Consolas" panose="020B0609020204030204" pitchFamily="49" charset="0"/>
              </a:rPr>
              <a:t>toBeUndefined</a:t>
            </a:r>
            <a:r>
              <a:rPr lang="bin-NG" sz="1800" dirty="0">
                <a:solidFill>
                  <a:srgbClr val="000000"/>
                </a:solidFill>
                <a:latin typeface="Consolas" panose="020B0609020204030204" pitchFamily="49" charset="0"/>
              </a:rPr>
              <a:t>()</a:t>
            </a:r>
            <a:endParaRPr lang="bin-NG" sz="1800" dirty="0">
              <a:latin typeface="Consolas" panose="020B0609020204030204" pitchFamily="49" charset="0"/>
            </a:endParaRPr>
          </a:p>
          <a:p>
            <a:pPr>
              <a:spcBef>
                <a:spcPts val="0"/>
              </a:spcBef>
            </a:pPr>
            <a:r>
              <a:rPr lang="bin-NG" sz="1800" dirty="0">
                <a:solidFill>
                  <a:srgbClr val="000000"/>
                </a:solidFill>
                <a:latin typeface="Consolas" panose="020B0609020204030204" pitchFamily="49" charset="0"/>
              </a:rPr>
              <a:t>    })</a:t>
            </a:r>
            <a:endParaRPr lang="es-ES" sz="2800" dirty="0"/>
          </a:p>
        </p:txBody>
      </p:sp>
      <p:pic>
        <p:nvPicPr>
          <p:cNvPr id="10" name="Graphic 5" descr="Documento">
            <a:extLst>
              <a:ext uri="{FF2B5EF4-FFF2-40B4-BE49-F238E27FC236}">
                <a16:creationId xmlns:a16="http://schemas.microsoft.com/office/drawing/2014/main" id="{D085A928-3173-4CEB-9C36-EDC28641CC5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383511" y="4532776"/>
            <a:ext cx="1632648" cy="1632648"/>
          </a:xfrm>
          <a:prstGeom prst="rect">
            <a:avLst/>
          </a:prstGeom>
        </p:spPr>
      </p:pic>
    </p:spTree>
    <p:extLst>
      <p:ext uri="{BB962C8B-B14F-4D97-AF65-F5344CB8AC3E}">
        <p14:creationId xmlns:p14="http://schemas.microsoft.com/office/powerpoint/2010/main" val="2729276278"/>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8">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448055"/>
            <a:ext cx="3414370" cy="3801257"/>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73B0E13C-CAAB-43B5-97F1-B9727B6DFE53}"/>
              </a:ext>
            </a:extLst>
          </p:cNvPr>
          <p:cNvSpPr>
            <a:spLocks noGrp="1"/>
          </p:cNvSpPr>
          <p:nvPr>
            <p:ph type="title"/>
          </p:nvPr>
        </p:nvSpPr>
        <p:spPr>
          <a:xfrm>
            <a:off x="777240" y="731519"/>
            <a:ext cx="2845191" cy="3237579"/>
          </a:xfrm>
        </p:spPr>
        <p:txBody>
          <a:bodyPr vert="horz" lIns="91440" tIns="45720" rIns="91440" bIns="45720" rtlCol="0" anchor="ctr">
            <a:normAutofit/>
          </a:bodyPr>
          <a:lstStyle/>
          <a:p>
            <a:r>
              <a:rPr lang="bin-NG" sz="3800" dirty="0">
                <a:solidFill>
                  <a:srgbClr val="FFFFFF"/>
                </a:solidFill>
              </a:rPr>
              <a:t>ToNull</a:t>
            </a:r>
            <a:br>
              <a:rPr lang="bin-NG" sz="3800" dirty="0">
                <a:solidFill>
                  <a:srgbClr val="FFFFFF"/>
                </a:solidFill>
              </a:rPr>
            </a:br>
            <a:r>
              <a:rPr lang="bin-NG" sz="3800" dirty="0">
                <a:solidFill>
                  <a:srgbClr val="FFFFFF"/>
                </a:solidFill>
              </a:rPr>
              <a:t>ToBeNaN</a:t>
            </a:r>
          </a:p>
        </p:txBody>
      </p:sp>
      <p:sp>
        <p:nvSpPr>
          <p:cNvPr id="15" name="Rectangle 10">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19227"/>
            <a:ext cx="3414369" cy="1979852"/>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4603" y="448055"/>
            <a:ext cx="7688475" cy="5952745"/>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 name="Marcador de texto 3">
            <a:extLst>
              <a:ext uri="{FF2B5EF4-FFF2-40B4-BE49-F238E27FC236}">
                <a16:creationId xmlns:a16="http://schemas.microsoft.com/office/drawing/2014/main" id="{31FE89B4-71B7-4B9D-A056-930FE853E585}"/>
              </a:ext>
            </a:extLst>
          </p:cNvPr>
          <p:cNvSpPr>
            <a:spLocks noGrp="1"/>
          </p:cNvSpPr>
          <p:nvPr>
            <p:ph type="body" sz="half" idx="2"/>
          </p:nvPr>
        </p:nvSpPr>
        <p:spPr>
          <a:xfrm>
            <a:off x="4379709" y="686863"/>
            <a:ext cx="7037591" cy="5323644"/>
          </a:xfrm>
        </p:spPr>
        <p:txBody>
          <a:bodyPr vert="horz" lIns="91440" tIns="45720" rIns="91440" bIns="45720" rtlCol="0" anchor="ctr">
            <a:normAutofit/>
          </a:bodyPr>
          <a:lstStyle/>
          <a:p>
            <a:pPr>
              <a:spcBef>
                <a:spcPts val="0"/>
              </a:spcBef>
            </a:pPr>
            <a:r>
              <a:rPr lang="bin-NG" sz="1800" dirty="0">
                <a:solidFill>
                  <a:srgbClr val="795E26"/>
                </a:solidFill>
                <a:latin typeface="Consolas" panose="020B0609020204030204" pitchFamily="49" charset="0"/>
              </a:rPr>
              <a:t>it</a:t>
            </a:r>
            <a:r>
              <a:rPr lang="bin-NG" sz="1800" dirty="0">
                <a:solidFill>
                  <a:srgbClr val="000000"/>
                </a:solidFill>
                <a:latin typeface="Consolas" panose="020B0609020204030204" pitchFamily="49" charset="0"/>
              </a:rPr>
              <a:t>(</a:t>
            </a:r>
            <a:r>
              <a:rPr lang="bin-NG" sz="1800" dirty="0">
                <a:solidFill>
                  <a:srgbClr val="A31515"/>
                </a:solidFill>
                <a:latin typeface="Consolas" panose="020B0609020204030204" pitchFamily="49" charset="0"/>
              </a:rPr>
              <a:t>'The </a:t>
            </a:r>
            <a:r>
              <a:rPr lang="bin-NG" sz="1800" dirty="0">
                <a:solidFill>
                  <a:srgbClr val="FF0000"/>
                </a:solidFill>
                <a:latin typeface="Consolas" panose="020B0609020204030204" pitchFamily="49" charset="0"/>
              </a:rPr>
              <a:t>\'</a:t>
            </a:r>
            <a:r>
              <a:rPr lang="bin-NG" sz="1800" dirty="0">
                <a:solidFill>
                  <a:srgbClr val="A31515"/>
                </a:solidFill>
                <a:latin typeface="Consolas" panose="020B0609020204030204" pitchFamily="49" charset="0"/>
              </a:rPr>
              <a:t>toBeNull</a:t>
            </a:r>
            <a:r>
              <a:rPr lang="bin-NG" sz="1800" dirty="0">
                <a:solidFill>
                  <a:srgbClr val="FF0000"/>
                </a:solidFill>
                <a:latin typeface="Consolas" panose="020B0609020204030204" pitchFamily="49" charset="0"/>
              </a:rPr>
              <a:t>\'</a:t>
            </a:r>
            <a:r>
              <a:rPr lang="bin-NG" sz="1800" dirty="0">
                <a:solidFill>
                  <a:srgbClr val="A31515"/>
                </a:solidFill>
                <a:latin typeface="Consolas" panose="020B0609020204030204" pitchFamily="49" charset="0"/>
              </a:rPr>
              <a:t> matcher compares </a:t>
            </a:r>
            <a:endParaRPr lang="es-ES" sz="1800" dirty="0">
              <a:solidFill>
                <a:srgbClr val="A31515"/>
              </a:solidFill>
              <a:latin typeface="Consolas" panose="020B0609020204030204" pitchFamily="49" charset="0"/>
            </a:endParaRPr>
          </a:p>
          <a:p>
            <a:pPr>
              <a:spcBef>
                <a:spcPts val="0"/>
              </a:spcBef>
            </a:pPr>
            <a:r>
              <a:rPr lang="bin-NG" sz="1800" dirty="0">
                <a:solidFill>
                  <a:srgbClr val="A31515"/>
                </a:solidFill>
                <a:latin typeface="Consolas" panose="020B0609020204030204" pitchFamily="49" charset="0"/>
              </a:rPr>
              <a:t>against null'</a:t>
            </a:r>
            <a:r>
              <a:rPr lang="bin-NG" sz="1800" dirty="0">
                <a:solidFill>
                  <a:srgbClr val="000000"/>
                </a:solidFill>
                <a:latin typeface="Consolas" panose="020B0609020204030204" pitchFamily="49" charset="0"/>
              </a:rPr>
              <a:t>, () </a:t>
            </a:r>
            <a:r>
              <a:rPr lang="bin-NG" sz="1800" dirty="0">
                <a:solidFill>
                  <a:srgbClr val="0000FF"/>
                </a:solidFill>
                <a:latin typeface="Consolas" panose="020B0609020204030204" pitchFamily="49" charset="0"/>
              </a:rPr>
              <a:t>=&gt;</a:t>
            </a:r>
            <a:r>
              <a:rPr lang="bin-NG" sz="1800" dirty="0">
                <a:solidFill>
                  <a:srgbClr val="000000"/>
                </a:solidFill>
                <a:latin typeface="Consolas" panose="020B0609020204030204" pitchFamily="49" charset="0"/>
              </a:rPr>
              <a:t> {</a:t>
            </a:r>
            <a:endParaRPr lang="bin-NG" sz="1800" dirty="0">
              <a:latin typeface="Consolas" panose="020B0609020204030204" pitchFamily="49" charset="0"/>
            </a:endParaRPr>
          </a:p>
          <a:p>
            <a:pPr>
              <a:spcBef>
                <a:spcPts val="0"/>
              </a:spcBef>
            </a:pPr>
            <a:r>
              <a:rPr lang="bin-NG" sz="1800" dirty="0">
                <a:solidFill>
                  <a:srgbClr val="000000"/>
                </a:solidFill>
                <a:latin typeface="Consolas" panose="020B0609020204030204" pitchFamily="49" charset="0"/>
              </a:rPr>
              <a:t>   </a:t>
            </a:r>
            <a:r>
              <a:rPr lang="bin-NG" sz="1800" dirty="0">
                <a:solidFill>
                  <a:srgbClr val="0000FF"/>
                </a:solidFill>
                <a:latin typeface="Consolas" panose="020B0609020204030204" pitchFamily="49" charset="0"/>
              </a:rPr>
              <a:t>let </a:t>
            </a:r>
            <a:r>
              <a:rPr lang="bin-NG" sz="1800" dirty="0">
                <a:solidFill>
                  <a:srgbClr val="001080"/>
                </a:solidFill>
                <a:latin typeface="Consolas" panose="020B0609020204030204" pitchFamily="49" charset="0"/>
              </a:rPr>
              <a:t>a</a:t>
            </a:r>
            <a:r>
              <a:rPr lang="bin-NG" sz="1800" dirty="0">
                <a:solidFill>
                  <a:srgbClr val="000000"/>
                </a:solidFill>
                <a:latin typeface="Consolas" panose="020B0609020204030204" pitchFamily="49" charset="0"/>
              </a:rPr>
              <a:t> = </a:t>
            </a:r>
            <a:r>
              <a:rPr lang="bin-NG" sz="1800" dirty="0">
                <a:solidFill>
                  <a:srgbClr val="0000FF"/>
                </a:solidFill>
                <a:latin typeface="Consolas" panose="020B0609020204030204" pitchFamily="49" charset="0"/>
              </a:rPr>
              <a:t>null</a:t>
            </a:r>
            <a:r>
              <a:rPr lang="bin-NG" sz="1800" dirty="0">
                <a:solidFill>
                  <a:srgbClr val="000000"/>
                </a:solidFill>
                <a:latin typeface="Consolas" panose="020B0609020204030204" pitchFamily="49" charset="0"/>
              </a:rPr>
              <a:t>, </a:t>
            </a:r>
            <a:r>
              <a:rPr lang="bin-NG" sz="1800" dirty="0">
                <a:solidFill>
                  <a:srgbClr val="001080"/>
                </a:solidFill>
                <a:latin typeface="Consolas" panose="020B0609020204030204" pitchFamily="49" charset="0"/>
              </a:rPr>
              <a:t>foo</a:t>
            </a:r>
            <a:r>
              <a:rPr lang="bin-NG" sz="1800" dirty="0">
                <a:solidFill>
                  <a:srgbClr val="000000"/>
                </a:solidFill>
                <a:latin typeface="Consolas" panose="020B0609020204030204" pitchFamily="49" charset="0"/>
              </a:rPr>
              <a:t> = </a:t>
            </a:r>
            <a:r>
              <a:rPr lang="bin-NG" sz="1800" dirty="0">
                <a:solidFill>
                  <a:srgbClr val="A31515"/>
                </a:solidFill>
                <a:latin typeface="Consolas" panose="020B0609020204030204" pitchFamily="49" charset="0"/>
              </a:rPr>
              <a:t>'foo'</a:t>
            </a:r>
            <a:endParaRPr lang="bin-NG" sz="1800" dirty="0">
              <a:latin typeface="Consolas" panose="020B0609020204030204" pitchFamily="49" charset="0"/>
            </a:endParaRPr>
          </a:p>
          <a:p>
            <a:pPr>
              <a:spcBef>
                <a:spcPts val="0"/>
              </a:spcBef>
            </a:pPr>
            <a:r>
              <a:rPr lang="bin-NG" sz="1800" dirty="0">
                <a:solidFill>
                  <a:srgbClr val="000000"/>
                </a:solidFill>
                <a:latin typeface="Consolas" panose="020B0609020204030204" pitchFamily="49" charset="0"/>
              </a:rPr>
              <a:t>   </a:t>
            </a:r>
            <a:r>
              <a:rPr lang="bin-NG" sz="1800" dirty="0">
                <a:solidFill>
                  <a:srgbClr val="795E26"/>
                </a:solidFill>
                <a:latin typeface="Consolas" panose="020B0609020204030204" pitchFamily="49" charset="0"/>
              </a:rPr>
              <a:t>expect</a:t>
            </a:r>
            <a:r>
              <a:rPr lang="bin-NG" sz="1800" dirty="0">
                <a:solidFill>
                  <a:srgbClr val="000000"/>
                </a:solidFill>
                <a:latin typeface="Consolas" panose="020B0609020204030204" pitchFamily="49" charset="0"/>
              </a:rPr>
              <a:t>(</a:t>
            </a:r>
            <a:r>
              <a:rPr lang="bin-NG" sz="1800" dirty="0">
                <a:solidFill>
                  <a:srgbClr val="0000FF"/>
                </a:solidFill>
                <a:latin typeface="Consolas" panose="020B0609020204030204" pitchFamily="49" charset="0"/>
              </a:rPr>
              <a:t>null</a:t>
            </a:r>
            <a:r>
              <a:rPr lang="bin-NG" sz="1800" dirty="0">
                <a:solidFill>
                  <a:srgbClr val="000000"/>
                </a:solidFill>
                <a:latin typeface="Consolas" panose="020B0609020204030204" pitchFamily="49" charset="0"/>
              </a:rPr>
              <a:t>).</a:t>
            </a:r>
            <a:r>
              <a:rPr lang="bin-NG" sz="1800" dirty="0">
                <a:solidFill>
                  <a:srgbClr val="795E26"/>
                </a:solidFill>
                <a:latin typeface="Consolas" panose="020B0609020204030204" pitchFamily="49" charset="0"/>
              </a:rPr>
              <a:t>toBeNull</a:t>
            </a:r>
            <a:r>
              <a:rPr lang="bin-NG" sz="1800" dirty="0">
                <a:solidFill>
                  <a:srgbClr val="000000"/>
                </a:solidFill>
                <a:latin typeface="Consolas" panose="020B0609020204030204" pitchFamily="49" charset="0"/>
              </a:rPr>
              <a:t>()</a:t>
            </a:r>
            <a:endParaRPr lang="bin-NG" sz="1800" dirty="0">
              <a:latin typeface="Consolas" panose="020B0609020204030204" pitchFamily="49" charset="0"/>
            </a:endParaRPr>
          </a:p>
          <a:p>
            <a:pPr>
              <a:spcBef>
                <a:spcPts val="0"/>
              </a:spcBef>
            </a:pPr>
            <a:r>
              <a:rPr lang="bin-NG" sz="1800" dirty="0">
                <a:solidFill>
                  <a:srgbClr val="000000"/>
                </a:solidFill>
                <a:latin typeface="Consolas" panose="020B0609020204030204" pitchFamily="49" charset="0"/>
              </a:rPr>
              <a:t>   </a:t>
            </a:r>
            <a:r>
              <a:rPr lang="bin-NG" sz="1800" dirty="0">
                <a:solidFill>
                  <a:srgbClr val="795E26"/>
                </a:solidFill>
                <a:latin typeface="Consolas" panose="020B0609020204030204" pitchFamily="49" charset="0"/>
              </a:rPr>
              <a:t>expect</a:t>
            </a:r>
            <a:r>
              <a:rPr lang="bin-NG" sz="1800" dirty="0">
                <a:solidFill>
                  <a:srgbClr val="000000"/>
                </a:solidFill>
                <a:latin typeface="Consolas" panose="020B0609020204030204" pitchFamily="49" charset="0"/>
              </a:rPr>
              <a:t>(</a:t>
            </a:r>
            <a:r>
              <a:rPr lang="bin-NG" sz="1800" dirty="0">
                <a:solidFill>
                  <a:srgbClr val="001080"/>
                </a:solidFill>
                <a:latin typeface="Consolas" panose="020B0609020204030204" pitchFamily="49" charset="0"/>
              </a:rPr>
              <a:t>a</a:t>
            </a:r>
            <a:r>
              <a:rPr lang="bin-NG" sz="1800" dirty="0">
                <a:solidFill>
                  <a:srgbClr val="000000"/>
                </a:solidFill>
                <a:latin typeface="Consolas" panose="020B0609020204030204" pitchFamily="49" charset="0"/>
              </a:rPr>
              <a:t>).</a:t>
            </a:r>
            <a:r>
              <a:rPr lang="bin-NG" sz="1800" dirty="0">
                <a:solidFill>
                  <a:srgbClr val="795E26"/>
                </a:solidFill>
                <a:latin typeface="Consolas" panose="020B0609020204030204" pitchFamily="49" charset="0"/>
              </a:rPr>
              <a:t>toBeNull</a:t>
            </a:r>
            <a:r>
              <a:rPr lang="bin-NG" sz="1800" dirty="0">
                <a:solidFill>
                  <a:srgbClr val="000000"/>
                </a:solidFill>
                <a:latin typeface="Consolas" panose="020B0609020204030204" pitchFamily="49" charset="0"/>
              </a:rPr>
              <a:t>()</a:t>
            </a:r>
            <a:endParaRPr lang="bin-NG" sz="1800" dirty="0">
              <a:latin typeface="Consolas" panose="020B0609020204030204" pitchFamily="49" charset="0"/>
            </a:endParaRPr>
          </a:p>
          <a:p>
            <a:pPr>
              <a:spcBef>
                <a:spcPts val="0"/>
              </a:spcBef>
            </a:pPr>
            <a:r>
              <a:rPr lang="bin-NG" sz="1800" dirty="0">
                <a:solidFill>
                  <a:srgbClr val="000000"/>
                </a:solidFill>
                <a:latin typeface="Consolas" panose="020B0609020204030204" pitchFamily="49" charset="0"/>
              </a:rPr>
              <a:t>   </a:t>
            </a:r>
            <a:r>
              <a:rPr lang="bin-NG" sz="1800" dirty="0">
                <a:solidFill>
                  <a:srgbClr val="795E26"/>
                </a:solidFill>
                <a:latin typeface="Consolas" panose="020B0609020204030204" pitchFamily="49" charset="0"/>
              </a:rPr>
              <a:t>expect</a:t>
            </a:r>
            <a:r>
              <a:rPr lang="bin-NG" sz="1800" dirty="0">
                <a:solidFill>
                  <a:srgbClr val="000000"/>
                </a:solidFill>
                <a:latin typeface="Consolas" panose="020B0609020204030204" pitchFamily="49" charset="0"/>
              </a:rPr>
              <a:t>(</a:t>
            </a:r>
            <a:r>
              <a:rPr lang="bin-NG" sz="1800" dirty="0">
                <a:solidFill>
                  <a:srgbClr val="001080"/>
                </a:solidFill>
                <a:latin typeface="Consolas" panose="020B0609020204030204" pitchFamily="49" charset="0"/>
              </a:rPr>
              <a:t>foo</a:t>
            </a:r>
            <a:r>
              <a:rPr lang="bin-NG" sz="1800" dirty="0">
                <a:solidFill>
                  <a:srgbClr val="000000"/>
                </a:solidFill>
                <a:latin typeface="Consolas" panose="020B0609020204030204" pitchFamily="49" charset="0"/>
              </a:rPr>
              <a:t>).</a:t>
            </a:r>
            <a:r>
              <a:rPr lang="bin-NG" sz="1800" dirty="0">
                <a:solidFill>
                  <a:srgbClr val="001080"/>
                </a:solidFill>
                <a:latin typeface="Consolas" panose="020B0609020204030204" pitchFamily="49" charset="0"/>
              </a:rPr>
              <a:t>not</a:t>
            </a:r>
            <a:r>
              <a:rPr lang="bin-NG" sz="1800" dirty="0">
                <a:solidFill>
                  <a:srgbClr val="000000"/>
                </a:solidFill>
                <a:latin typeface="Consolas" panose="020B0609020204030204" pitchFamily="49" charset="0"/>
              </a:rPr>
              <a:t>.</a:t>
            </a:r>
            <a:r>
              <a:rPr lang="bin-NG" sz="1800" dirty="0">
                <a:solidFill>
                  <a:srgbClr val="795E26"/>
                </a:solidFill>
                <a:latin typeface="Consolas" panose="020B0609020204030204" pitchFamily="49" charset="0"/>
              </a:rPr>
              <a:t>toBeNull</a:t>
            </a:r>
            <a:r>
              <a:rPr lang="bin-NG" sz="1800" dirty="0">
                <a:solidFill>
                  <a:srgbClr val="000000"/>
                </a:solidFill>
                <a:latin typeface="Consolas" panose="020B0609020204030204" pitchFamily="49" charset="0"/>
              </a:rPr>
              <a:t>()</a:t>
            </a:r>
            <a:endParaRPr lang="bin-NG" sz="1800" dirty="0">
              <a:latin typeface="Consolas" panose="020B0609020204030204" pitchFamily="49" charset="0"/>
            </a:endParaRPr>
          </a:p>
          <a:p>
            <a:pPr>
              <a:spcBef>
                <a:spcPts val="0"/>
              </a:spcBef>
            </a:pPr>
            <a:r>
              <a:rPr lang="bin-NG" sz="1800" dirty="0">
                <a:solidFill>
                  <a:srgbClr val="000000"/>
                </a:solidFill>
                <a:latin typeface="Consolas" panose="020B0609020204030204" pitchFamily="49" charset="0"/>
              </a:rPr>
              <a:t>})</a:t>
            </a:r>
            <a:endParaRPr lang="es-ES" sz="1800" dirty="0">
              <a:solidFill>
                <a:srgbClr val="000000"/>
              </a:solidFill>
              <a:latin typeface="Consolas" panose="020B0609020204030204" pitchFamily="49" charset="0"/>
            </a:endParaRPr>
          </a:p>
          <a:p>
            <a:pPr>
              <a:spcBef>
                <a:spcPts val="0"/>
              </a:spcBef>
            </a:pPr>
            <a:endParaRPr lang="bin-NG" sz="1800" dirty="0">
              <a:solidFill>
                <a:srgbClr val="000000"/>
              </a:solidFill>
              <a:latin typeface="Consolas" panose="020B0609020204030204" pitchFamily="49" charset="0"/>
            </a:endParaRPr>
          </a:p>
          <a:p>
            <a:pPr>
              <a:spcBef>
                <a:spcPts val="0"/>
              </a:spcBef>
            </a:pPr>
            <a:r>
              <a:rPr lang="bin-NG" sz="1800" dirty="0">
                <a:solidFill>
                  <a:srgbClr val="795E26"/>
                </a:solidFill>
                <a:latin typeface="Consolas" panose="020B0609020204030204" pitchFamily="49" charset="0"/>
              </a:rPr>
              <a:t>it</a:t>
            </a:r>
            <a:r>
              <a:rPr lang="bin-NG" sz="1800" dirty="0">
                <a:solidFill>
                  <a:srgbClr val="000000"/>
                </a:solidFill>
                <a:latin typeface="Consolas" panose="020B0609020204030204" pitchFamily="49" charset="0"/>
              </a:rPr>
              <a:t>(</a:t>
            </a:r>
            <a:r>
              <a:rPr lang="bin-NG" sz="1800" dirty="0">
                <a:solidFill>
                  <a:srgbClr val="A31515"/>
                </a:solidFill>
                <a:latin typeface="Consolas" panose="020B0609020204030204" pitchFamily="49" charset="0"/>
              </a:rPr>
              <a:t>'The </a:t>
            </a:r>
            <a:r>
              <a:rPr lang="bin-NG" sz="1800" dirty="0">
                <a:solidFill>
                  <a:srgbClr val="FF0000"/>
                </a:solidFill>
                <a:latin typeface="Consolas" panose="020B0609020204030204" pitchFamily="49" charset="0"/>
              </a:rPr>
              <a:t>\'</a:t>
            </a:r>
            <a:r>
              <a:rPr lang="bin-NG" sz="1800" dirty="0">
                <a:solidFill>
                  <a:srgbClr val="A31515"/>
                </a:solidFill>
                <a:latin typeface="Consolas" panose="020B0609020204030204" pitchFamily="49" charset="0"/>
              </a:rPr>
              <a:t>toBeNaN</a:t>
            </a:r>
            <a:r>
              <a:rPr lang="bin-NG" sz="1800" dirty="0">
                <a:solidFill>
                  <a:srgbClr val="FF0000"/>
                </a:solidFill>
                <a:latin typeface="Consolas" panose="020B0609020204030204" pitchFamily="49" charset="0"/>
              </a:rPr>
              <a:t>\'</a:t>
            </a:r>
            <a:r>
              <a:rPr lang="bin-NG" sz="1800" dirty="0">
                <a:solidFill>
                  <a:srgbClr val="A31515"/>
                </a:solidFill>
                <a:latin typeface="Consolas" panose="020B0609020204030204" pitchFamily="49" charset="0"/>
              </a:rPr>
              <a:t> matcher compares </a:t>
            </a:r>
            <a:endParaRPr lang="es-ES" sz="1800" dirty="0">
              <a:solidFill>
                <a:srgbClr val="A31515"/>
              </a:solidFill>
              <a:latin typeface="Consolas" panose="020B0609020204030204" pitchFamily="49" charset="0"/>
            </a:endParaRPr>
          </a:p>
          <a:p>
            <a:pPr>
              <a:spcBef>
                <a:spcPts val="0"/>
              </a:spcBef>
            </a:pPr>
            <a:r>
              <a:rPr lang="bin-NG" sz="1800" dirty="0">
                <a:solidFill>
                  <a:srgbClr val="A31515"/>
                </a:solidFill>
                <a:latin typeface="Consolas" panose="020B0609020204030204" pitchFamily="49" charset="0"/>
              </a:rPr>
              <a:t>against NaN'</a:t>
            </a:r>
            <a:r>
              <a:rPr lang="bin-NG" sz="1800" dirty="0">
                <a:solidFill>
                  <a:srgbClr val="000000"/>
                </a:solidFill>
                <a:latin typeface="Consolas" panose="020B0609020204030204" pitchFamily="49" charset="0"/>
              </a:rPr>
              <a:t>, () </a:t>
            </a:r>
            <a:r>
              <a:rPr lang="bin-NG" sz="1800" dirty="0">
                <a:solidFill>
                  <a:srgbClr val="0000FF"/>
                </a:solidFill>
                <a:latin typeface="Consolas" panose="020B0609020204030204" pitchFamily="49" charset="0"/>
              </a:rPr>
              <a:t>=&gt;</a:t>
            </a:r>
            <a:r>
              <a:rPr lang="bin-NG" sz="1800" dirty="0">
                <a:solidFill>
                  <a:srgbClr val="000000"/>
                </a:solidFill>
                <a:latin typeface="Consolas" panose="020B0609020204030204" pitchFamily="49" charset="0"/>
              </a:rPr>
              <a:t> {</a:t>
            </a:r>
            <a:endParaRPr lang="bin-NG" sz="1800" dirty="0">
              <a:latin typeface="Consolas" panose="020B0609020204030204" pitchFamily="49" charset="0"/>
            </a:endParaRPr>
          </a:p>
          <a:p>
            <a:pPr marL="342900" marR="0">
              <a:spcBef>
                <a:spcPts val="0"/>
              </a:spcBef>
              <a:spcAft>
                <a:spcPts val="0"/>
              </a:spcAft>
            </a:pPr>
            <a:r>
              <a:rPr lang="bin-NG" sz="1800" dirty="0">
                <a:solidFill>
                  <a:srgbClr val="0000FF"/>
                </a:solidFill>
                <a:latin typeface="Consolas" panose="020B0609020204030204" pitchFamily="49" charset="0"/>
              </a:rPr>
              <a:t>let </a:t>
            </a:r>
            <a:r>
              <a:rPr lang="bin-NG" sz="1800" dirty="0">
                <a:solidFill>
                  <a:srgbClr val="001080"/>
                </a:solidFill>
                <a:latin typeface="Consolas" panose="020B0609020204030204" pitchFamily="49" charset="0"/>
              </a:rPr>
              <a:t>a</a:t>
            </a:r>
            <a:r>
              <a:rPr lang="bin-NG" sz="1800" dirty="0">
                <a:solidFill>
                  <a:srgbClr val="000000"/>
                </a:solidFill>
                <a:latin typeface="Consolas" panose="020B0609020204030204" pitchFamily="49" charset="0"/>
              </a:rPr>
              <a:t> = </a:t>
            </a:r>
            <a:r>
              <a:rPr lang="bin-NG" sz="1800" dirty="0">
                <a:solidFill>
                  <a:srgbClr val="0000FF"/>
                </a:solidFill>
                <a:latin typeface="Consolas" panose="020B0609020204030204" pitchFamily="49" charset="0"/>
              </a:rPr>
              <a:t>0</a:t>
            </a:r>
            <a:r>
              <a:rPr lang="bin-NG" sz="1800" dirty="0">
                <a:solidFill>
                  <a:srgbClr val="000000"/>
                </a:solidFill>
                <a:latin typeface="Consolas" panose="020B0609020204030204" pitchFamily="49" charset="0"/>
              </a:rPr>
              <a:t>, </a:t>
            </a:r>
            <a:r>
              <a:rPr lang="bin-NG" sz="1800" dirty="0">
                <a:solidFill>
                  <a:srgbClr val="001080"/>
                </a:solidFill>
                <a:latin typeface="Consolas" panose="020B0609020204030204" pitchFamily="49" charset="0"/>
              </a:rPr>
              <a:t>b</a:t>
            </a:r>
            <a:r>
              <a:rPr lang="bin-NG" sz="1800" dirty="0">
                <a:solidFill>
                  <a:srgbClr val="000000"/>
                </a:solidFill>
                <a:latin typeface="Consolas" panose="020B0609020204030204" pitchFamily="49" charset="0"/>
              </a:rPr>
              <a:t> = </a:t>
            </a:r>
            <a:r>
              <a:rPr lang="bin-NG" sz="1800" dirty="0">
                <a:solidFill>
                  <a:srgbClr val="0000FF"/>
                </a:solidFill>
                <a:latin typeface="Consolas" panose="020B0609020204030204" pitchFamily="49" charset="0"/>
              </a:rPr>
              <a:t>0</a:t>
            </a:r>
            <a:endParaRPr lang="bin-NG" sz="1800" dirty="0">
              <a:latin typeface="Consolas" panose="020B0609020204030204" pitchFamily="49" charset="0"/>
            </a:endParaRPr>
          </a:p>
          <a:p>
            <a:pPr marL="342900" marR="0">
              <a:spcBef>
                <a:spcPts val="0"/>
              </a:spcBef>
              <a:spcAft>
                <a:spcPts val="0"/>
              </a:spcAft>
            </a:pPr>
            <a:r>
              <a:rPr lang="bin-NG" sz="1800" dirty="0">
                <a:solidFill>
                  <a:srgbClr val="000000"/>
                </a:solidFill>
                <a:latin typeface="Consolas" panose="020B0609020204030204" pitchFamily="49" charset="0"/>
              </a:rPr>
              <a:t> </a:t>
            </a:r>
            <a:r>
              <a:rPr lang="bin-NG" sz="1800" dirty="0">
                <a:solidFill>
                  <a:srgbClr val="795E26"/>
                </a:solidFill>
                <a:latin typeface="Consolas" panose="020B0609020204030204" pitchFamily="49" charset="0"/>
              </a:rPr>
              <a:t>expect</a:t>
            </a:r>
            <a:r>
              <a:rPr lang="bin-NG" sz="1800" dirty="0">
                <a:solidFill>
                  <a:srgbClr val="000000"/>
                </a:solidFill>
                <a:latin typeface="Consolas" panose="020B0609020204030204" pitchFamily="49" charset="0"/>
              </a:rPr>
              <a:t>(</a:t>
            </a:r>
            <a:r>
              <a:rPr lang="bin-NG" sz="1800" dirty="0">
                <a:solidFill>
                  <a:srgbClr val="001080"/>
                </a:solidFill>
                <a:latin typeface="Consolas" panose="020B0609020204030204" pitchFamily="49" charset="0"/>
              </a:rPr>
              <a:t>a/b</a:t>
            </a:r>
            <a:r>
              <a:rPr lang="bin-NG" sz="1800" dirty="0">
                <a:solidFill>
                  <a:srgbClr val="000000"/>
                </a:solidFill>
                <a:latin typeface="Consolas" panose="020B0609020204030204" pitchFamily="49" charset="0"/>
              </a:rPr>
              <a:t>).</a:t>
            </a:r>
            <a:r>
              <a:rPr lang="bin-NG" sz="1800" dirty="0">
                <a:solidFill>
                  <a:srgbClr val="795E26"/>
                </a:solidFill>
                <a:latin typeface="Consolas" panose="020B0609020204030204" pitchFamily="49" charset="0"/>
              </a:rPr>
              <a:t>toBeNaN</a:t>
            </a:r>
            <a:r>
              <a:rPr lang="bin-NG" sz="1800" dirty="0">
                <a:solidFill>
                  <a:srgbClr val="000000"/>
                </a:solidFill>
                <a:latin typeface="Consolas" panose="020B0609020204030204" pitchFamily="49" charset="0"/>
              </a:rPr>
              <a:t>()</a:t>
            </a:r>
            <a:endParaRPr lang="bin-NG" sz="1800" dirty="0">
              <a:latin typeface="Consolas" panose="020B0609020204030204" pitchFamily="49" charset="0"/>
            </a:endParaRPr>
          </a:p>
          <a:p>
            <a:pPr>
              <a:spcBef>
                <a:spcPts val="0"/>
              </a:spcBef>
            </a:pPr>
            <a:r>
              <a:rPr lang="bin-NG" sz="1800" dirty="0">
                <a:solidFill>
                  <a:srgbClr val="000000"/>
                </a:solidFill>
                <a:latin typeface="Consolas" panose="020B0609020204030204" pitchFamily="49" charset="0"/>
              </a:rPr>
              <a:t>})</a:t>
            </a:r>
          </a:p>
        </p:txBody>
      </p:sp>
      <p:pic>
        <p:nvPicPr>
          <p:cNvPr id="10" name="Graphic 5" descr="Documento">
            <a:extLst>
              <a:ext uri="{FF2B5EF4-FFF2-40B4-BE49-F238E27FC236}">
                <a16:creationId xmlns:a16="http://schemas.microsoft.com/office/drawing/2014/main" id="{D085A928-3173-4CEB-9C36-EDC28641CC5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383511" y="4532776"/>
            <a:ext cx="1632648" cy="1632648"/>
          </a:xfrm>
          <a:prstGeom prst="rect">
            <a:avLst/>
          </a:prstGeom>
        </p:spPr>
      </p:pic>
    </p:spTree>
    <p:extLst>
      <p:ext uri="{BB962C8B-B14F-4D97-AF65-F5344CB8AC3E}">
        <p14:creationId xmlns:p14="http://schemas.microsoft.com/office/powerpoint/2010/main" val="3161355607"/>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8">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448055"/>
            <a:ext cx="3414370" cy="3801257"/>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73B0E13C-CAAB-43B5-97F1-B9727B6DFE53}"/>
              </a:ext>
            </a:extLst>
          </p:cNvPr>
          <p:cNvSpPr>
            <a:spLocks noGrp="1"/>
          </p:cNvSpPr>
          <p:nvPr>
            <p:ph type="title"/>
          </p:nvPr>
        </p:nvSpPr>
        <p:spPr>
          <a:xfrm>
            <a:off x="774700" y="731519"/>
            <a:ext cx="2954125" cy="3237579"/>
          </a:xfrm>
        </p:spPr>
        <p:txBody>
          <a:bodyPr vert="horz" lIns="91440" tIns="45720" rIns="91440" bIns="45720" rtlCol="0" anchor="ctr">
            <a:normAutofit/>
          </a:bodyPr>
          <a:lstStyle/>
          <a:p>
            <a:r>
              <a:rPr lang="bin-NG" sz="3000" dirty="0">
                <a:solidFill>
                  <a:srgbClr val="FFFFFF"/>
                </a:solidFill>
              </a:rPr>
              <a:t>ToBeLessThan</a:t>
            </a:r>
            <a:br>
              <a:rPr lang="bin-NG" sz="3000" dirty="0">
                <a:solidFill>
                  <a:srgbClr val="FFFFFF"/>
                </a:solidFill>
              </a:rPr>
            </a:br>
            <a:r>
              <a:rPr lang="bin-NG" sz="3000" dirty="0">
                <a:solidFill>
                  <a:srgbClr val="FFFFFF"/>
                </a:solidFill>
              </a:rPr>
              <a:t>ToBeGreaterThan</a:t>
            </a:r>
            <a:br>
              <a:rPr lang="bin-NG" sz="3000" dirty="0">
                <a:solidFill>
                  <a:srgbClr val="FFFFFF"/>
                </a:solidFill>
              </a:rPr>
            </a:br>
            <a:r>
              <a:rPr lang="bin-NG" sz="3000" dirty="0">
                <a:solidFill>
                  <a:srgbClr val="FFFFFF"/>
                </a:solidFill>
              </a:rPr>
              <a:t>ToBeCloseTo</a:t>
            </a:r>
          </a:p>
        </p:txBody>
      </p:sp>
      <p:sp>
        <p:nvSpPr>
          <p:cNvPr id="15" name="Rectangle 10">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19227"/>
            <a:ext cx="3414369" cy="1979852"/>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4603" y="448055"/>
            <a:ext cx="7688475" cy="5952745"/>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 name="Marcador de texto 3">
            <a:extLst>
              <a:ext uri="{FF2B5EF4-FFF2-40B4-BE49-F238E27FC236}">
                <a16:creationId xmlns:a16="http://schemas.microsoft.com/office/drawing/2014/main" id="{31FE89B4-71B7-4B9D-A056-930FE853E585}"/>
              </a:ext>
            </a:extLst>
          </p:cNvPr>
          <p:cNvSpPr>
            <a:spLocks noGrp="1"/>
          </p:cNvSpPr>
          <p:nvPr>
            <p:ph type="body" sz="half" idx="2"/>
          </p:nvPr>
        </p:nvSpPr>
        <p:spPr>
          <a:xfrm>
            <a:off x="4379709" y="686863"/>
            <a:ext cx="7037591" cy="5323644"/>
          </a:xfrm>
        </p:spPr>
        <p:txBody>
          <a:bodyPr vert="horz" lIns="91440" tIns="45720" rIns="91440" bIns="45720" rtlCol="0" anchor="ctr">
            <a:normAutofit/>
          </a:bodyPr>
          <a:lstStyle/>
          <a:p>
            <a:pPr>
              <a:spcBef>
                <a:spcPts val="0"/>
              </a:spcBef>
            </a:pPr>
            <a:r>
              <a:rPr lang="bin-NG" sz="1800" dirty="0">
                <a:solidFill>
                  <a:srgbClr val="795E26"/>
                </a:solidFill>
                <a:latin typeface="Consolas" panose="020B0609020204030204" pitchFamily="49" charset="0"/>
              </a:rPr>
              <a:t>it</a:t>
            </a:r>
            <a:r>
              <a:rPr lang="bin-NG" sz="1800" dirty="0">
                <a:solidFill>
                  <a:srgbClr val="000000"/>
                </a:solidFill>
                <a:latin typeface="Consolas" panose="020B0609020204030204" pitchFamily="49" charset="0"/>
              </a:rPr>
              <a:t>(</a:t>
            </a:r>
            <a:r>
              <a:rPr lang="bin-NG" sz="1800" dirty="0">
                <a:solidFill>
                  <a:srgbClr val="A31515"/>
                </a:solidFill>
                <a:latin typeface="Consolas" panose="020B0609020204030204" pitchFamily="49" charset="0"/>
              </a:rPr>
              <a:t>'The </a:t>
            </a:r>
            <a:r>
              <a:rPr lang="bin-NG" sz="1800" dirty="0">
                <a:solidFill>
                  <a:srgbClr val="FF0000"/>
                </a:solidFill>
                <a:latin typeface="Consolas" panose="020B0609020204030204" pitchFamily="49" charset="0"/>
              </a:rPr>
              <a:t>\'</a:t>
            </a:r>
            <a:r>
              <a:rPr lang="bin-NG" sz="1800" dirty="0">
                <a:solidFill>
                  <a:srgbClr val="A31515"/>
                </a:solidFill>
                <a:latin typeface="Consolas" panose="020B0609020204030204" pitchFamily="49" charset="0"/>
              </a:rPr>
              <a:t>toBeLessThan</a:t>
            </a:r>
            <a:r>
              <a:rPr lang="bin-NG" sz="1800" dirty="0">
                <a:solidFill>
                  <a:srgbClr val="FF0000"/>
                </a:solidFill>
                <a:latin typeface="Consolas" panose="020B0609020204030204" pitchFamily="49" charset="0"/>
              </a:rPr>
              <a:t>\'</a:t>
            </a:r>
            <a:r>
              <a:rPr lang="bin-NG" sz="1800" dirty="0">
                <a:solidFill>
                  <a:srgbClr val="A31515"/>
                </a:solidFill>
                <a:latin typeface="Consolas" panose="020B0609020204030204" pitchFamily="49" charset="0"/>
              </a:rPr>
              <a:t> matcher is for </a:t>
            </a:r>
            <a:endParaRPr lang="es-ES" sz="1800" dirty="0">
              <a:solidFill>
                <a:srgbClr val="A31515"/>
              </a:solidFill>
              <a:latin typeface="Consolas" panose="020B0609020204030204" pitchFamily="49" charset="0"/>
            </a:endParaRPr>
          </a:p>
          <a:p>
            <a:pPr>
              <a:spcBef>
                <a:spcPts val="0"/>
              </a:spcBef>
            </a:pPr>
            <a:r>
              <a:rPr lang="bin-NG" sz="1800" dirty="0">
                <a:solidFill>
                  <a:srgbClr val="A31515"/>
                </a:solidFill>
                <a:latin typeface="Consolas" panose="020B0609020204030204" pitchFamily="49" charset="0"/>
              </a:rPr>
              <a:t>mathematical comparisons'</a:t>
            </a:r>
            <a:r>
              <a:rPr lang="bin-NG" sz="1800" dirty="0">
                <a:solidFill>
                  <a:srgbClr val="000000"/>
                </a:solidFill>
                <a:latin typeface="Consolas" panose="020B0609020204030204" pitchFamily="49" charset="0"/>
              </a:rPr>
              <a:t>, () </a:t>
            </a:r>
            <a:r>
              <a:rPr lang="bin-NG" sz="1800" dirty="0">
                <a:solidFill>
                  <a:srgbClr val="0000FF"/>
                </a:solidFill>
                <a:latin typeface="Consolas" panose="020B0609020204030204" pitchFamily="49" charset="0"/>
              </a:rPr>
              <a:t>=&gt;</a:t>
            </a:r>
            <a:r>
              <a:rPr lang="bin-NG" sz="1800" dirty="0">
                <a:solidFill>
                  <a:srgbClr val="000000"/>
                </a:solidFill>
                <a:latin typeface="Consolas" panose="020B0609020204030204" pitchFamily="49" charset="0"/>
              </a:rPr>
              <a:t> {</a:t>
            </a:r>
            <a:endParaRPr lang="bin-NG" sz="1800" dirty="0">
              <a:latin typeface="Consolas" panose="020B0609020204030204" pitchFamily="49" charset="0"/>
            </a:endParaRPr>
          </a:p>
          <a:p>
            <a:pPr>
              <a:spcBef>
                <a:spcPts val="0"/>
              </a:spcBef>
            </a:pPr>
            <a:r>
              <a:rPr lang="bin-NG" sz="1800" dirty="0">
                <a:solidFill>
                  <a:srgbClr val="000000"/>
                </a:solidFill>
                <a:latin typeface="Consolas" panose="020B0609020204030204" pitchFamily="49" charset="0"/>
              </a:rPr>
              <a:t>    </a:t>
            </a:r>
            <a:r>
              <a:rPr lang="bin-NG" sz="1800" dirty="0">
                <a:solidFill>
                  <a:srgbClr val="0000FF"/>
                </a:solidFill>
                <a:latin typeface="Consolas" panose="020B0609020204030204" pitchFamily="49" charset="0"/>
              </a:rPr>
              <a:t>let </a:t>
            </a:r>
            <a:r>
              <a:rPr lang="bin-NG" sz="1800" dirty="0">
                <a:solidFill>
                  <a:srgbClr val="001080"/>
                </a:solidFill>
                <a:latin typeface="Consolas" panose="020B0609020204030204" pitchFamily="49" charset="0"/>
              </a:rPr>
              <a:t>pi</a:t>
            </a:r>
            <a:r>
              <a:rPr lang="bin-NG" sz="1800" dirty="0">
                <a:solidFill>
                  <a:srgbClr val="000000"/>
                </a:solidFill>
                <a:latin typeface="Consolas" panose="020B0609020204030204" pitchFamily="49" charset="0"/>
              </a:rPr>
              <a:t> = </a:t>
            </a:r>
            <a:r>
              <a:rPr lang="bin-NG" sz="1800" dirty="0">
                <a:solidFill>
                  <a:srgbClr val="09885A"/>
                </a:solidFill>
                <a:latin typeface="Consolas" panose="020B0609020204030204" pitchFamily="49" charset="0"/>
              </a:rPr>
              <a:t>3.1415926</a:t>
            </a:r>
            <a:r>
              <a:rPr lang="bin-NG" sz="1800" dirty="0">
                <a:solidFill>
                  <a:srgbClr val="000000"/>
                </a:solidFill>
                <a:latin typeface="Consolas" panose="020B0609020204030204" pitchFamily="49" charset="0"/>
              </a:rPr>
              <a:t>, </a:t>
            </a:r>
            <a:r>
              <a:rPr lang="bin-NG" sz="1800" dirty="0">
                <a:solidFill>
                  <a:srgbClr val="001080"/>
                </a:solidFill>
                <a:latin typeface="Consolas" panose="020B0609020204030204" pitchFamily="49" charset="0"/>
              </a:rPr>
              <a:t>e</a:t>
            </a:r>
            <a:r>
              <a:rPr lang="bin-NG" sz="1800" dirty="0">
                <a:solidFill>
                  <a:srgbClr val="000000"/>
                </a:solidFill>
                <a:latin typeface="Consolas" panose="020B0609020204030204" pitchFamily="49" charset="0"/>
              </a:rPr>
              <a:t> = </a:t>
            </a:r>
            <a:r>
              <a:rPr lang="bin-NG" sz="1800" dirty="0">
                <a:solidFill>
                  <a:srgbClr val="09885A"/>
                </a:solidFill>
                <a:latin typeface="Consolas" panose="020B0609020204030204" pitchFamily="49" charset="0"/>
              </a:rPr>
              <a:t>2.78</a:t>
            </a:r>
            <a:endParaRPr lang="bin-NG" sz="1800" dirty="0">
              <a:latin typeface="Consolas" panose="020B0609020204030204" pitchFamily="49" charset="0"/>
            </a:endParaRPr>
          </a:p>
          <a:p>
            <a:pPr>
              <a:spcBef>
                <a:spcPts val="0"/>
              </a:spcBef>
            </a:pPr>
            <a:r>
              <a:rPr lang="bin-NG" sz="1800" dirty="0">
                <a:solidFill>
                  <a:srgbClr val="000000"/>
                </a:solidFill>
                <a:latin typeface="Consolas" panose="020B0609020204030204" pitchFamily="49" charset="0"/>
              </a:rPr>
              <a:t>    </a:t>
            </a:r>
            <a:r>
              <a:rPr lang="bin-NG" sz="1800" dirty="0">
                <a:solidFill>
                  <a:srgbClr val="795E26"/>
                </a:solidFill>
                <a:latin typeface="Consolas" panose="020B0609020204030204" pitchFamily="49" charset="0"/>
              </a:rPr>
              <a:t>expect</a:t>
            </a:r>
            <a:r>
              <a:rPr lang="bin-NG" sz="1800" dirty="0">
                <a:solidFill>
                  <a:srgbClr val="000000"/>
                </a:solidFill>
                <a:latin typeface="Consolas" panose="020B0609020204030204" pitchFamily="49" charset="0"/>
              </a:rPr>
              <a:t>(</a:t>
            </a:r>
            <a:r>
              <a:rPr lang="bin-NG" sz="1800" dirty="0">
                <a:solidFill>
                  <a:srgbClr val="001080"/>
                </a:solidFill>
                <a:latin typeface="Consolas" panose="020B0609020204030204" pitchFamily="49" charset="0"/>
              </a:rPr>
              <a:t>e</a:t>
            </a:r>
            <a:r>
              <a:rPr lang="bin-NG" sz="1800" dirty="0">
                <a:solidFill>
                  <a:srgbClr val="000000"/>
                </a:solidFill>
                <a:latin typeface="Consolas" panose="020B0609020204030204" pitchFamily="49" charset="0"/>
              </a:rPr>
              <a:t>).</a:t>
            </a:r>
            <a:r>
              <a:rPr lang="bin-NG" sz="1800" dirty="0">
                <a:solidFill>
                  <a:srgbClr val="795E26"/>
                </a:solidFill>
                <a:latin typeface="Consolas" panose="020B0609020204030204" pitchFamily="49" charset="0"/>
              </a:rPr>
              <a:t>toBeLessThan</a:t>
            </a:r>
            <a:r>
              <a:rPr lang="bin-NG" sz="1800" dirty="0">
                <a:solidFill>
                  <a:srgbClr val="000000"/>
                </a:solidFill>
                <a:latin typeface="Consolas" panose="020B0609020204030204" pitchFamily="49" charset="0"/>
              </a:rPr>
              <a:t>(</a:t>
            </a:r>
            <a:r>
              <a:rPr lang="bin-NG" sz="1800" dirty="0">
                <a:solidFill>
                  <a:srgbClr val="001080"/>
                </a:solidFill>
                <a:latin typeface="Consolas" panose="020B0609020204030204" pitchFamily="49" charset="0"/>
              </a:rPr>
              <a:t>pi</a:t>
            </a:r>
            <a:r>
              <a:rPr lang="bin-NG" sz="1800" dirty="0">
                <a:solidFill>
                  <a:srgbClr val="000000"/>
                </a:solidFill>
                <a:latin typeface="Consolas" panose="020B0609020204030204" pitchFamily="49" charset="0"/>
              </a:rPr>
              <a:t>)</a:t>
            </a:r>
            <a:endParaRPr lang="bin-NG" sz="1800" dirty="0">
              <a:latin typeface="Consolas" panose="020B0609020204030204" pitchFamily="49" charset="0"/>
            </a:endParaRPr>
          </a:p>
          <a:p>
            <a:pPr>
              <a:spcBef>
                <a:spcPts val="0"/>
              </a:spcBef>
            </a:pPr>
            <a:r>
              <a:rPr lang="bin-NG" sz="1800" dirty="0">
                <a:solidFill>
                  <a:srgbClr val="000000"/>
                </a:solidFill>
                <a:latin typeface="Consolas" panose="020B0609020204030204" pitchFamily="49" charset="0"/>
              </a:rPr>
              <a:t>    </a:t>
            </a:r>
            <a:r>
              <a:rPr lang="bin-NG" sz="1800" dirty="0">
                <a:solidFill>
                  <a:srgbClr val="795E26"/>
                </a:solidFill>
                <a:latin typeface="Consolas" panose="020B0609020204030204" pitchFamily="49" charset="0"/>
              </a:rPr>
              <a:t>expect</a:t>
            </a:r>
            <a:r>
              <a:rPr lang="bin-NG" sz="1800" dirty="0">
                <a:solidFill>
                  <a:srgbClr val="000000"/>
                </a:solidFill>
                <a:latin typeface="Consolas" panose="020B0609020204030204" pitchFamily="49" charset="0"/>
              </a:rPr>
              <a:t>(</a:t>
            </a:r>
            <a:r>
              <a:rPr lang="bin-NG" sz="1800" dirty="0">
                <a:solidFill>
                  <a:srgbClr val="001080"/>
                </a:solidFill>
                <a:latin typeface="Consolas" panose="020B0609020204030204" pitchFamily="49" charset="0"/>
              </a:rPr>
              <a:t>pi</a:t>
            </a:r>
            <a:r>
              <a:rPr lang="bin-NG" sz="1800" dirty="0">
                <a:solidFill>
                  <a:srgbClr val="000000"/>
                </a:solidFill>
                <a:latin typeface="Consolas" panose="020B0609020204030204" pitchFamily="49" charset="0"/>
              </a:rPr>
              <a:t>).</a:t>
            </a:r>
            <a:r>
              <a:rPr lang="bin-NG" sz="1800" dirty="0">
                <a:solidFill>
                  <a:srgbClr val="001080"/>
                </a:solidFill>
                <a:latin typeface="Consolas" panose="020B0609020204030204" pitchFamily="49" charset="0"/>
              </a:rPr>
              <a:t>not</a:t>
            </a:r>
            <a:r>
              <a:rPr lang="bin-NG" sz="1800" dirty="0">
                <a:solidFill>
                  <a:srgbClr val="000000"/>
                </a:solidFill>
                <a:latin typeface="Consolas" panose="020B0609020204030204" pitchFamily="49" charset="0"/>
              </a:rPr>
              <a:t>.</a:t>
            </a:r>
            <a:r>
              <a:rPr lang="bin-NG" sz="1800" dirty="0">
                <a:solidFill>
                  <a:srgbClr val="795E26"/>
                </a:solidFill>
                <a:latin typeface="Consolas" panose="020B0609020204030204" pitchFamily="49" charset="0"/>
              </a:rPr>
              <a:t>toBeLessThan</a:t>
            </a:r>
            <a:r>
              <a:rPr lang="bin-NG" sz="1800" dirty="0">
                <a:solidFill>
                  <a:srgbClr val="000000"/>
                </a:solidFill>
                <a:latin typeface="Consolas" panose="020B0609020204030204" pitchFamily="49" charset="0"/>
              </a:rPr>
              <a:t>(</a:t>
            </a:r>
            <a:r>
              <a:rPr lang="bin-NG" sz="1800" dirty="0">
                <a:solidFill>
                  <a:srgbClr val="001080"/>
                </a:solidFill>
                <a:latin typeface="Consolas" panose="020B0609020204030204" pitchFamily="49" charset="0"/>
              </a:rPr>
              <a:t>e</a:t>
            </a:r>
            <a:r>
              <a:rPr lang="bin-NG" sz="1800" dirty="0">
                <a:solidFill>
                  <a:srgbClr val="000000"/>
                </a:solidFill>
                <a:latin typeface="Consolas" panose="020B0609020204030204" pitchFamily="49" charset="0"/>
              </a:rPr>
              <a:t>)</a:t>
            </a:r>
            <a:endParaRPr lang="bin-NG" sz="1800" dirty="0">
              <a:latin typeface="Consolas" panose="020B0609020204030204" pitchFamily="49" charset="0"/>
            </a:endParaRPr>
          </a:p>
          <a:p>
            <a:pPr>
              <a:spcBef>
                <a:spcPts val="0"/>
              </a:spcBef>
            </a:pPr>
            <a:r>
              <a:rPr lang="bin-NG" sz="1800" dirty="0">
                <a:solidFill>
                  <a:srgbClr val="000000"/>
                </a:solidFill>
                <a:latin typeface="Consolas" panose="020B0609020204030204" pitchFamily="49" charset="0"/>
              </a:rPr>
              <a:t>})</a:t>
            </a:r>
          </a:p>
          <a:p>
            <a:pPr>
              <a:spcBef>
                <a:spcPts val="0"/>
              </a:spcBef>
            </a:pPr>
            <a:endParaRPr lang="es-ES" sz="1800" dirty="0">
              <a:solidFill>
                <a:srgbClr val="000000"/>
              </a:solidFill>
              <a:latin typeface="Consolas" panose="020B0609020204030204" pitchFamily="49" charset="0"/>
            </a:endParaRPr>
          </a:p>
          <a:p>
            <a:pPr>
              <a:spcBef>
                <a:spcPts val="0"/>
              </a:spcBef>
            </a:pPr>
            <a:r>
              <a:rPr lang="bin-NG" sz="1800" dirty="0">
                <a:solidFill>
                  <a:srgbClr val="795E26"/>
                </a:solidFill>
                <a:latin typeface="Consolas" panose="020B0609020204030204" pitchFamily="49" charset="0"/>
              </a:rPr>
              <a:t>it</a:t>
            </a:r>
            <a:r>
              <a:rPr lang="bin-NG" sz="1800" dirty="0">
                <a:solidFill>
                  <a:srgbClr val="000000"/>
                </a:solidFill>
                <a:latin typeface="Consolas" panose="020B0609020204030204" pitchFamily="49" charset="0"/>
              </a:rPr>
              <a:t>(</a:t>
            </a:r>
            <a:r>
              <a:rPr lang="bin-NG" sz="1800" dirty="0">
                <a:solidFill>
                  <a:srgbClr val="A31515"/>
                </a:solidFill>
                <a:latin typeface="Consolas" panose="020B0609020204030204" pitchFamily="49" charset="0"/>
              </a:rPr>
              <a:t>'The </a:t>
            </a:r>
            <a:r>
              <a:rPr lang="bin-NG" sz="1800" dirty="0">
                <a:solidFill>
                  <a:srgbClr val="FF0000"/>
                </a:solidFill>
                <a:latin typeface="Consolas" panose="020B0609020204030204" pitchFamily="49" charset="0"/>
              </a:rPr>
              <a:t>\'</a:t>
            </a:r>
            <a:r>
              <a:rPr lang="bin-NG" sz="1800" dirty="0">
                <a:solidFill>
                  <a:srgbClr val="A31515"/>
                </a:solidFill>
                <a:latin typeface="Consolas" panose="020B0609020204030204" pitchFamily="49" charset="0"/>
              </a:rPr>
              <a:t>toBeGreaterThan</a:t>
            </a:r>
            <a:r>
              <a:rPr lang="bin-NG" sz="1800" dirty="0">
                <a:solidFill>
                  <a:srgbClr val="FF0000"/>
                </a:solidFill>
                <a:latin typeface="Consolas" panose="020B0609020204030204" pitchFamily="49" charset="0"/>
              </a:rPr>
              <a:t>\'</a:t>
            </a:r>
            <a:r>
              <a:rPr lang="bin-NG" sz="1800" dirty="0">
                <a:solidFill>
                  <a:srgbClr val="A31515"/>
                </a:solidFill>
                <a:latin typeface="Consolas" panose="020B0609020204030204" pitchFamily="49" charset="0"/>
              </a:rPr>
              <a:t> matcher is for</a:t>
            </a:r>
            <a:endParaRPr lang="es-ES" sz="1800" dirty="0">
              <a:solidFill>
                <a:srgbClr val="A31515"/>
              </a:solidFill>
              <a:latin typeface="Consolas" panose="020B0609020204030204" pitchFamily="49" charset="0"/>
            </a:endParaRPr>
          </a:p>
          <a:p>
            <a:pPr>
              <a:spcBef>
                <a:spcPts val="0"/>
              </a:spcBef>
            </a:pPr>
            <a:r>
              <a:rPr lang="bin-NG" sz="1800" dirty="0">
                <a:solidFill>
                  <a:srgbClr val="A31515"/>
                </a:solidFill>
                <a:latin typeface="Consolas" panose="020B0609020204030204" pitchFamily="49" charset="0"/>
              </a:rPr>
              <a:t>mathematical comparisons'</a:t>
            </a:r>
            <a:r>
              <a:rPr lang="bin-NG" sz="1800" dirty="0">
                <a:solidFill>
                  <a:srgbClr val="000000"/>
                </a:solidFill>
                <a:latin typeface="Consolas" panose="020B0609020204030204" pitchFamily="49" charset="0"/>
              </a:rPr>
              <a:t>, () </a:t>
            </a:r>
            <a:r>
              <a:rPr lang="bin-NG" sz="1800" dirty="0">
                <a:solidFill>
                  <a:srgbClr val="0000FF"/>
                </a:solidFill>
                <a:latin typeface="Consolas" panose="020B0609020204030204" pitchFamily="49" charset="0"/>
              </a:rPr>
              <a:t>=&gt;</a:t>
            </a:r>
            <a:r>
              <a:rPr lang="bin-NG" sz="1800" dirty="0">
                <a:solidFill>
                  <a:srgbClr val="000000"/>
                </a:solidFill>
                <a:latin typeface="Consolas" panose="020B0609020204030204" pitchFamily="49" charset="0"/>
              </a:rPr>
              <a:t> {</a:t>
            </a:r>
            <a:endParaRPr lang="bin-NG" sz="1800" dirty="0">
              <a:latin typeface="Consolas" panose="020B0609020204030204" pitchFamily="49" charset="0"/>
            </a:endParaRPr>
          </a:p>
          <a:p>
            <a:pPr>
              <a:spcBef>
                <a:spcPts val="0"/>
              </a:spcBef>
            </a:pPr>
            <a:r>
              <a:rPr lang="bin-NG" sz="1800" dirty="0">
                <a:solidFill>
                  <a:srgbClr val="000000"/>
                </a:solidFill>
                <a:latin typeface="Consolas" panose="020B0609020204030204" pitchFamily="49" charset="0"/>
              </a:rPr>
              <a:t>    </a:t>
            </a:r>
            <a:r>
              <a:rPr lang="bin-NG" sz="1800" dirty="0">
                <a:solidFill>
                  <a:srgbClr val="0000FF"/>
                </a:solidFill>
                <a:latin typeface="Consolas" panose="020B0609020204030204" pitchFamily="49" charset="0"/>
              </a:rPr>
              <a:t>let </a:t>
            </a:r>
            <a:r>
              <a:rPr lang="bin-NG" sz="1800" dirty="0">
                <a:solidFill>
                  <a:srgbClr val="001080"/>
                </a:solidFill>
                <a:latin typeface="Consolas" panose="020B0609020204030204" pitchFamily="49" charset="0"/>
              </a:rPr>
              <a:t>pi</a:t>
            </a:r>
            <a:r>
              <a:rPr lang="bin-NG" sz="1800" dirty="0">
                <a:solidFill>
                  <a:srgbClr val="000000"/>
                </a:solidFill>
                <a:latin typeface="Consolas" panose="020B0609020204030204" pitchFamily="49" charset="0"/>
              </a:rPr>
              <a:t> = </a:t>
            </a:r>
            <a:r>
              <a:rPr lang="bin-NG" sz="1800" dirty="0">
                <a:solidFill>
                  <a:srgbClr val="09885A"/>
                </a:solidFill>
                <a:latin typeface="Consolas" panose="020B0609020204030204" pitchFamily="49" charset="0"/>
              </a:rPr>
              <a:t>3.1415926</a:t>
            </a:r>
            <a:r>
              <a:rPr lang="bin-NG" sz="1800" dirty="0">
                <a:solidFill>
                  <a:srgbClr val="000000"/>
                </a:solidFill>
                <a:latin typeface="Consolas" panose="020B0609020204030204" pitchFamily="49" charset="0"/>
              </a:rPr>
              <a:t>, </a:t>
            </a:r>
            <a:r>
              <a:rPr lang="bin-NG" sz="1800" dirty="0">
                <a:solidFill>
                  <a:srgbClr val="001080"/>
                </a:solidFill>
                <a:latin typeface="Consolas" panose="020B0609020204030204" pitchFamily="49" charset="0"/>
              </a:rPr>
              <a:t>e</a:t>
            </a:r>
            <a:r>
              <a:rPr lang="bin-NG" sz="1800" dirty="0">
                <a:solidFill>
                  <a:srgbClr val="000000"/>
                </a:solidFill>
                <a:latin typeface="Consolas" panose="020B0609020204030204" pitchFamily="49" charset="0"/>
              </a:rPr>
              <a:t> = </a:t>
            </a:r>
            <a:r>
              <a:rPr lang="bin-NG" sz="1800" dirty="0">
                <a:solidFill>
                  <a:srgbClr val="09885A"/>
                </a:solidFill>
                <a:latin typeface="Consolas" panose="020B0609020204030204" pitchFamily="49" charset="0"/>
              </a:rPr>
              <a:t>2.78</a:t>
            </a:r>
            <a:endParaRPr lang="bin-NG" sz="1800" dirty="0">
              <a:latin typeface="Consolas" panose="020B0609020204030204" pitchFamily="49" charset="0"/>
            </a:endParaRPr>
          </a:p>
          <a:p>
            <a:pPr>
              <a:spcBef>
                <a:spcPts val="0"/>
              </a:spcBef>
            </a:pPr>
            <a:r>
              <a:rPr lang="bin-NG" sz="1800" dirty="0">
                <a:solidFill>
                  <a:srgbClr val="000000"/>
                </a:solidFill>
                <a:latin typeface="Consolas" panose="020B0609020204030204" pitchFamily="49" charset="0"/>
              </a:rPr>
              <a:t>    </a:t>
            </a:r>
            <a:r>
              <a:rPr lang="bin-NG" sz="1800" dirty="0">
                <a:solidFill>
                  <a:srgbClr val="795E26"/>
                </a:solidFill>
                <a:latin typeface="Consolas" panose="020B0609020204030204" pitchFamily="49" charset="0"/>
              </a:rPr>
              <a:t>expect</a:t>
            </a:r>
            <a:r>
              <a:rPr lang="bin-NG" sz="1800" dirty="0">
                <a:solidFill>
                  <a:srgbClr val="000000"/>
                </a:solidFill>
                <a:latin typeface="Consolas" panose="020B0609020204030204" pitchFamily="49" charset="0"/>
              </a:rPr>
              <a:t>(</a:t>
            </a:r>
            <a:r>
              <a:rPr lang="bin-NG" sz="1800" dirty="0">
                <a:solidFill>
                  <a:srgbClr val="001080"/>
                </a:solidFill>
                <a:latin typeface="Consolas" panose="020B0609020204030204" pitchFamily="49" charset="0"/>
              </a:rPr>
              <a:t>pi</a:t>
            </a:r>
            <a:r>
              <a:rPr lang="bin-NG" sz="1800" dirty="0">
                <a:solidFill>
                  <a:srgbClr val="000000"/>
                </a:solidFill>
                <a:latin typeface="Consolas" panose="020B0609020204030204" pitchFamily="49" charset="0"/>
              </a:rPr>
              <a:t>).</a:t>
            </a:r>
            <a:r>
              <a:rPr lang="bin-NG" sz="1800" dirty="0">
                <a:solidFill>
                  <a:srgbClr val="795E26"/>
                </a:solidFill>
                <a:latin typeface="Consolas" panose="020B0609020204030204" pitchFamily="49" charset="0"/>
              </a:rPr>
              <a:t>toBeGreaterThan</a:t>
            </a:r>
            <a:r>
              <a:rPr lang="bin-NG" sz="1800" dirty="0">
                <a:solidFill>
                  <a:srgbClr val="000000"/>
                </a:solidFill>
                <a:latin typeface="Consolas" panose="020B0609020204030204" pitchFamily="49" charset="0"/>
              </a:rPr>
              <a:t>(</a:t>
            </a:r>
            <a:r>
              <a:rPr lang="bin-NG" sz="1800" dirty="0">
                <a:solidFill>
                  <a:srgbClr val="001080"/>
                </a:solidFill>
                <a:latin typeface="Consolas" panose="020B0609020204030204" pitchFamily="49" charset="0"/>
              </a:rPr>
              <a:t>e</a:t>
            </a:r>
            <a:r>
              <a:rPr lang="bin-NG" sz="1800" dirty="0">
                <a:solidFill>
                  <a:srgbClr val="000000"/>
                </a:solidFill>
                <a:latin typeface="Consolas" panose="020B0609020204030204" pitchFamily="49" charset="0"/>
              </a:rPr>
              <a:t>)</a:t>
            </a:r>
            <a:endParaRPr lang="bin-NG" sz="1800" dirty="0">
              <a:latin typeface="Consolas" panose="020B0609020204030204" pitchFamily="49" charset="0"/>
            </a:endParaRPr>
          </a:p>
          <a:p>
            <a:pPr>
              <a:spcBef>
                <a:spcPts val="0"/>
              </a:spcBef>
            </a:pPr>
            <a:r>
              <a:rPr lang="bin-NG" sz="1800" dirty="0">
                <a:solidFill>
                  <a:srgbClr val="000000"/>
                </a:solidFill>
                <a:latin typeface="Consolas" panose="020B0609020204030204" pitchFamily="49" charset="0"/>
              </a:rPr>
              <a:t>    </a:t>
            </a:r>
            <a:r>
              <a:rPr lang="bin-NG" sz="1800" dirty="0">
                <a:solidFill>
                  <a:srgbClr val="795E26"/>
                </a:solidFill>
                <a:latin typeface="Consolas" panose="020B0609020204030204" pitchFamily="49" charset="0"/>
              </a:rPr>
              <a:t>expect</a:t>
            </a:r>
            <a:r>
              <a:rPr lang="bin-NG" sz="1800" dirty="0">
                <a:solidFill>
                  <a:srgbClr val="000000"/>
                </a:solidFill>
                <a:latin typeface="Consolas" panose="020B0609020204030204" pitchFamily="49" charset="0"/>
              </a:rPr>
              <a:t>(</a:t>
            </a:r>
            <a:r>
              <a:rPr lang="bin-NG" sz="1800" dirty="0">
                <a:solidFill>
                  <a:srgbClr val="001080"/>
                </a:solidFill>
                <a:latin typeface="Consolas" panose="020B0609020204030204" pitchFamily="49" charset="0"/>
              </a:rPr>
              <a:t>e</a:t>
            </a:r>
            <a:r>
              <a:rPr lang="bin-NG" sz="1800" dirty="0">
                <a:solidFill>
                  <a:srgbClr val="000000"/>
                </a:solidFill>
                <a:latin typeface="Consolas" panose="020B0609020204030204" pitchFamily="49" charset="0"/>
              </a:rPr>
              <a:t>).</a:t>
            </a:r>
            <a:r>
              <a:rPr lang="bin-NG" sz="1800" dirty="0">
                <a:solidFill>
                  <a:srgbClr val="001080"/>
                </a:solidFill>
                <a:latin typeface="Consolas" panose="020B0609020204030204" pitchFamily="49" charset="0"/>
              </a:rPr>
              <a:t>not</a:t>
            </a:r>
            <a:r>
              <a:rPr lang="bin-NG" sz="1800" dirty="0">
                <a:solidFill>
                  <a:srgbClr val="000000"/>
                </a:solidFill>
                <a:latin typeface="Consolas" panose="020B0609020204030204" pitchFamily="49" charset="0"/>
              </a:rPr>
              <a:t>.</a:t>
            </a:r>
            <a:r>
              <a:rPr lang="bin-NG" sz="1800" dirty="0">
                <a:solidFill>
                  <a:srgbClr val="795E26"/>
                </a:solidFill>
                <a:latin typeface="Consolas" panose="020B0609020204030204" pitchFamily="49" charset="0"/>
              </a:rPr>
              <a:t>toBeGreaterThan</a:t>
            </a:r>
            <a:r>
              <a:rPr lang="bin-NG" sz="1800" dirty="0">
                <a:solidFill>
                  <a:srgbClr val="000000"/>
                </a:solidFill>
                <a:latin typeface="Consolas" panose="020B0609020204030204" pitchFamily="49" charset="0"/>
              </a:rPr>
              <a:t>(</a:t>
            </a:r>
            <a:r>
              <a:rPr lang="bin-NG" sz="1800" dirty="0">
                <a:solidFill>
                  <a:srgbClr val="001080"/>
                </a:solidFill>
                <a:latin typeface="Consolas" panose="020B0609020204030204" pitchFamily="49" charset="0"/>
              </a:rPr>
              <a:t>pi</a:t>
            </a:r>
            <a:r>
              <a:rPr lang="bin-NG" sz="1800" dirty="0">
                <a:solidFill>
                  <a:srgbClr val="000000"/>
                </a:solidFill>
                <a:latin typeface="Consolas" panose="020B0609020204030204" pitchFamily="49" charset="0"/>
              </a:rPr>
              <a:t>)</a:t>
            </a:r>
            <a:endParaRPr lang="bin-NG" sz="1800" dirty="0">
              <a:latin typeface="Consolas" panose="020B0609020204030204" pitchFamily="49" charset="0"/>
            </a:endParaRPr>
          </a:p>
          <a:p>
            <a:pPr>
              <a:spcBef>
                <a:spcPts val="0"/>
              </a:spcBef>
            </a:pPr>
            <a:r>
              <a:rPr lang="bin-NG" sz="1800" dirty="0">
                <a:solidFill>
                  <a:srgbClr val="000000"/>
                </a:solidFill>
                <a:latin typeface="Consolas" panose="020B0609020204030204" pitchFamily="49" charset="0"/>
              </a:rPr>
              <a:t>})</a:t>
            </a:r>
            <a:endParaRPr lang="es-ES" sz="1800" dirty="0">
              <a:solidFill>
                <a:srgbClr val="000000"/>
              </a:solidFill>
              <a:latin typeface="Consolas" panose="020B0609020204030204" pitchFamily="49" charset="0"/>
            </a:endParaRPr>
          </a:p>
          <a:p>
            <a:pPr>
              <a:spcBef>
                <a:spcPts val="0"/>
              </a:spcBef>
            </a:pPr>
            <a:r>
              <a:rPr lang="bin-NG" sz="1800" dirty="0">
                <a:solidFill>
                  <a:srgbClr val="795E26"/>
                </a:solidFill>
                <a:latin typeface="Consolas" panose="020B0609020204030204" pitchFamily="49" charset="0"/>
              </a:rPr>
              <a:t>it</a:t>
            </a:r>
            <a:r>
              <a:rPr lang="bin-NG" sz="1800" dirty="0">
                <a:solidFill>
                  <a:srgbClr val="000000"/>
                </a:solidFill>
                <a:latin typeface="Consolas" panose="020B0609020204030204" pitchFamily="49" charset="0"/>
              </a:rPr>
              <a:t>(</a:t>
            </a:r>
            <a:r>
              <a:rPr lang="bin-NG" sz="1800" dirty="0">
                <a:solidFill>
                  <a:srgbClr val="A31515"/>
                </a:solidFill>
                <a:latin typeface="Consolas" panose="020B0609020204030204" pitchFamily="49" charset="0"/>
              </a:rPr>
              <a:t>'The </a:t>
            </a:r>
            <a:r>
              <a:rPr lang="bin-NG" sz="1800" dirty="0">
                <a:solidFill>
                  <a:srgbClr val="FF0000"/>
                </a:solidFill>
                <a:latin typeface="Consolas" panose="020B0609020204030204" pitchFamily="49" charset="0"/>
              </a:rPr>
              <a:t>\'</a:t>
            </a:r>
            <a:r>
              <a:rPr lang="bin-NG" sz="1800" dirty="0">
                <a:solidFill>
                  <a:srgbClr val="A31515"/>
                </a:solidFill>
                <a:latin typeface="Consolas" panose="020B0609020204030204" pitchFamily="49" charset="0"/>
              </a:rPr>
              <a:t>toBeCloseTo</a:t>
            </a:r>
            <a:r>
              <a:rPr lang="bin-NG" sz="1800" dirty="0">
                <a:solidFill>
                  <a:srgbClr val="FF0000"/>
                </a:solidFill>
                <a:latin typeface="Consolas" panose="020B0609020204030204" pitchFamily="49" charset="0"/>
              </a:rPr>
              <a:t>\'</a:t>
            </a:r>
            <a:r>
              <a:rPr lang="bin-NG" sz="1800" dirty="0">
                <a:solidFill>
                  <a:srgbClr val="A31515"/>
                </a:solidFill>
                <a:latin typeface="Consolas" panose="020B0609020204030204" pitchFamily="49" charset="0"/>
              </a:rPr>
              <a:t> matcher is for </a:t>
            </a:r>
            <a:endParaRPr lang="es-ES" sz="1800" dirty="0">
              <a:solidFill>
                <a:srgbClr val="A31515"/>
              </a:solidFill>
              <a:latin typeface="Consolas" panose="020B0609020204030204" pitchFamily="49" charset="0"/>
            </a:endParaRPr>
          </a:p>
          <a:p>
            <a:pPr>
              <a:spcBef>
                <a:spcPts val="0"/>
              </a:spcBef>
            </a:pPr>
            <a:r>
              <a:rPr lang="bin-NG" sz="1800" dirty="0">
                <a:solidFill>
                  <a:srgbClr val="A31515"/>
                </a:solidFill>
                <a:latin typeface="Consolas" panose="020B0609020204030204" pitchFamily="49" charset="0"/>
              </a:rPr>
              <a:t>precision math comparison'</a:t>
            </a:r>
            <a:r>
              <a:rPr lang="bin-NG" sz="1800" dirty="0">
                <a:solidFill>
                  <a:srgbClr val="000000"/>
                </a:solidFill>
                <a:latin typeface="Consolas" panose="020B0609020204030204" pitchFamily="49" charset="0"/>
              </a:rPr>
              <a:t>, () </a:t>
            </a:r>
            <a:r>
              <a:rPr lang="bin-NG" sz="1800" dirty="0">
                <a:solidFill>
                  <a:srgbClr val="0000FF"/>
                </a:solidFill>
                <a:latin typeface="Consolas" panose="020B0609020204030204" pitchFamily="49" charset="0"/>
              </a:rPr>
              <a:t>=&gt;</a:t>
            </a:r>
            <a:r>
              <a:rPr lang="bin-NG" sz="1800" dirty="0">
                <a:solidFill>
                  <a:srgbClr val="000000"/>
                </a:solidFill>
                <a:latin typeface="Consolas" panose="020B0609020204030204" pitchFamily="49" charset="0"/>
              </a:rPr>
              <a:t> {</a:t>
            </a:r>
            <a:endParaRPr lang="bin-NG" sz="1800" dirty="0">
              <a:latin typeface="Consolas" panose="020B0609020204030204" pitchFamily="49" charset="0"/>
            </a:endParaRPr>
          </a:p>
          <a:p>
            <a:pPr>
              <a:spcBef>
                <a:spcPts val="0"/>
              </a:spcBef>
            </a:pPr>
            <a:r>
              <a:rPr lang="bin-NG" sz="1800" dirty="0">
                <a:solidFill>
                  <a:srgbClr val="000000"/>
                </a:solidFill>
                <a:latin typeface="Consolas" panose="020B0609020204030204" pitchFamily="49" charset="0"/>
              </a:rPr>
              <a:t>    </a:t>
            </a:r>
            <a:r>
              <a:rPr lang="bin-NG" sz="1800" dirty="0">
                <a:solidFill>
                  <a:srgbClr val="0000FF"/>
                </a:solidFill>
                <a:latin typeface="Consolas" panose="020B0609020204030204" pitchFamily="49" charset="0"/>
              </a:rPr>
              <a:t>let </a:t>
            </a:r>
            <a:r>
              <a:rPr lang="bin-NG" sz="1800" dirty="0">
                <a:solidFill>
                  <a:srgbClr val="001080"/>
                </a:solidFill>
                <a:latin typeface="Consolas" panose="020B0609020204030204" pitchFamily="49" charset="0"/>
              </a:rPr>
              <a:t>pi</a:t>
            </a:r>
            <a:r>
              <a:rPr lang="bin-NG" sz="1800" dirty="0">
                <a:solidFill>
                  <a:srgbClr val="000000"/>
                </a:solidFill>
                <a:latin typeface="Consolas" panose="020B0609020204030204" pitchFamily="49" charset="0"/>
              </a:rPr>
              <a:t> = </a:t>
            </a:r>
            <a:r>
              <a:rPr lang="bin-NG" sz="1800" dirty="0">
                <a:solidFill>
                  <a:srgbClr val="09885A"/>
                </a:solidFill>
                <a:latin typeface="Consolas" panose="020B0609020204030204" pitchFamily="49" charset="0"/>
              </a:rPr>
              <a:t>3.1415926</a:t>
            </a:r>
            <a:r>
              <a:rPr lang="bin-NG" sz="1800" dirty="0">
                <a:solidFill>
                  <a:srgbClr val="000000"/>
                </a:solidFill>
                <a:latin typeface="Consolas" panose="020B0609020204030204" pitchFamily="49" charset="0"/>
              </a:rPr>
              <a:t>, </a:t>
            </a:r>
            <a:r>
              <a:rPr lang="bin-NG" sz="1800" dirty="0">
                <a:solidFill>
                  <a:srgbClr val="001080"/>
                </a:solidFill>
                <a:latin typeface="Consolas" panose="020B0609020204030204" pitchFamily="49" charset="0"/>
              </a:rPr>
              <a:t>e</a:t>
            </a:r>
            <a:r>
              <a:rPr lang="bin-NG" sz="1800" dirty="0">
                <a:solidFill>
                  <a:srgbClr val="000000"/>
                </a:solidFill>
                <a:latin typeface="Consolas" panose="020B0609020204030204" pitchFamily="49" charset="0"/>
              </a:rPr>
              <a:t> = </a:t>
            </a:r>
            <a:r>
              <a:rPr lang="bin-NG" sz="1800" dirty="0">
                <a:solidFill>
                  <a:srgbClr val="09885A"/>
                </a:solidFill>
                <a:latin typeface="Consolas" panose="020B0609020204030204" pitchFamily="49" charset="0"/>
              </a:rPr>
              <a:t>2.78</a:t>
            </a:r>
            <a:endParaRPr lang="bin-NG" sz="1800" dirty="0">
              <a:latin typeface="Consolas" panose="020B0609020204030204" pitchFamily="49" charset="0"/>
            </a:endParaRPr>
          </a:p>
          <a:p>
            <a:pPr>
              <a:spcBef>
                <a:spcPts val="0"/>
              </a:spcBef>
            </a:pPr>
            <a:r>
              <a:rPr lang="bin-NG" sz="1800" dirty="0">
                <a:solidFill>
                  <a:srgbClr val="000000"/>
                </a:solidFill>
                <a:latin typeface="Consolas" panose="020B0609020204030204" pitchFamily="49" charset="0"/>
              </a:rPr>
              <a:t>    </a:t>
            </a:r>
            <a:r>
              <a:rPr lang="bin-NG" sz="1800" dirty="0">
                <a:solidFill>
                  <a:srgbClr val="795E26"/>
                </a:solidFill>
                <a:latin typeface="Consolas" panose="020B0609020204030204" pitchFamily="49" charset="0"/>
              </a:rPr>
              <a:t>expect</a:t>
            </a:r>
            <a:r>
              <a:rPr lang="bin-NG" sz="1800" dirty="0">
                <a:solidFill>
                  <a:srgbClr val="000000"/>
                </a:solidFill>
                <a:latin typeface="Consolas" panose="020B0609020204030204" pitchFamily="49" charset="0"/>
              </a:rPr>
              <a:t>(</a:t>
            </a:r>
            <a:r>
              <a:rPr lang="bin-NG" sz="1800" dirty="0">
                <a:solidFill>
                  <a:srgbClr val="001080"/>
                </a:solidFill>
                <a:latin typeface="Consolas" panose="020B0609020204030204" pitchFamily="49" charset="0"/>
              </a:rPr>
              <a:t>pi</a:t>
            </a:r>
            <a:r>
              <a:rPr lang="bin-NG" sz="1800" dirty="0">
                <a:solidFill>
                  <a:srgbClr val="000000"/>
                </a:solidFill>
                <a:latin typeface="Consolas" panose="020B0609020204030204" pitchFamily="49" charset="0"/>
              </a:rPr>
              <a:t>).</a:t>
            </a:r>
            <a:r>
              <a:rPr lang="bin-NG" sz="1800" dirty="0">
                <a:solidFill>
                  <a:srgbClr val="001080"/>
                </a:solidFill>
                <a:latin typeface="Consolas" panose="020B0609020204030204" pitchFamily="49" charset="0"/>
              </a:rPr>
              <a:t>not</a:t>
            </a:r>
            <a:r>
              <a:rPr lang="bin-NG" sz="1800" dirty="0">
                <a:solidFill>
                  <a:srgbClr val="000000"/>
                </a:solidFill>
                <a:latin typeface="Consolas" panose="020B0609020204030204" pitchFamily="49" charset="0"/>
              </a:rPr>
              <a:t>.</a:t>
            </a:r>
            <a:r>
              <a:rPr lang="bin-NG" sz="1800" dirty="0">
                <a:solidFill>
                  <a:srgbClr val="795E26"/>
                </a:solidFill>
                <a:latin typeface="Consolas" panose="020B0609020204030204" pitchFamily="49" charset="0"/>
              </a:rPr>
              <a:t>toBeCloseTo</a:t>
            </a:r>
            <a:r>
              <a:rPr lang="bin-NG" sz="1800" dirty="0">
                <a:solidFill>
                  <a:srgbClr val="000000"/>
                </a:solidFill>
                <a:latin typeface="Consolas" panose="020B0609020204030204" pitchFamily="49" charset="0"/>
              </a:rPr>
              <a:t>(</a:t>
            </a:r>
            <a:r>
              <a:rPr lang="bin-NG" sz="1800" dirty="0">
                <a:solidFill>
                  <a:srgbClr val="001080"/>
                </a:solidFill>
                <a:latin typeface="Consolas" panose="020B0609020204030204" pitchFamily="49" charset="0"/>
              </a:rPr>
              <a:t>e</a:t>
            </a:r>
            <a:r>
              <a:rPr lang="bin-NG" sz="1800" dirty="0">
                <a:solidFill>
                  <a:srgbClr val="000000"/>
                </a:solidFill>
                <a:latin typeface="Consolas" panose="020B0609020204030204" pitchFamily="49" charset="0"/>
              </a:rPr>
              <a:t>, </a:t>
            </a:r>
            <a:r>
              <a:rPr lang="bin-NG" sz="1800" dirty="0">
                <a:solidFill>
                  <a:srgbClr val="09885A"/>
                </a:solidFill>
                <a:latin typeface="Consolas" panose="020B0609020204030204" pitchFamily="49" charset="0"/>
              </a:rPr>
              <a:t>2</a:t>
            </a:r>
            <a:r>
              <a:rPr lang="bin-NG" sz="1800" dirty="0">
                <a:solidFill>
                  <a:srgbClr val="000000"/>
                </a:solidFill>
                <a:latin typeface="Consolas" panose="020B0609020204030204" pitchFamily="49" charset="0"/>
              </a:rPr>
              <a:t>)</a:t>
            </a:r>
            <a:endParaRPr lang="bin-NG" sz="1800" dirty="0">
              <a:latin typeface="Consolas" panose="020B0609020204030204" pitchFamily="49" charset="0"/>
            </a:endParaRPr>
          </a:p>
          <a:p>
            <a:pPr>
              <a:spcBef>
                <a:spcPts val="0"/>
              </a:spcBef>
            </a:pPr>
            <a:r>
              <a:rPr lang="bin-NG" sz="1800" dirty="0">
                <a:solidFill>
                  <a:srgbClr val="000000"/>
                </a:solidFill>
                <a:latin typeface="Consolas" panose="020B0609020204030204" pitchFamily="49" charset="0"/>
              </a:rPr>
              <a:t>    </a:t>
            </a:r>
            <a:r>
              <a:rPr lang="bin-NG" sz="1800" dirty="0">
                <a:solidFill>
                  <a:srgbClr val="795E26"/>
                </a:solidFill>
                <a:latin typeface="Consolas" panose="020B0609020204030204" pitchFamily="49" charset="0"/>
              </a:rPr>
              <a:t>expect</a:t>
            </a:r>
            <a:r>
              <a:rPr lang="bin-NG" sz="1800" dirty="0">
                <a:solidFill>
                  <a:srgbClr val="000000"/>
                </a:solidFill>
                <a:latin typeface="Consolas" panose="020B0609020204030204" pitchFamily="49" charset="0"/>
              </a:rPr>
              <a:t>(</a:t>
            </a:r>
            <a:r>
              <a:rPr lang="bin-NG" sz="1800" dirty="0">
                <a:solidFill>
                  <a:srgbClr val="001080"/>
                </a:solidFill>
                <a:latin typeface="Consolas" panose="020B0609020204030204" pitchFamily="49" charset="0"/>
              </a:rPr>
              <a:t>pi</a:t>
            </a:r>
            <a:r>
              <a:rPr lang="bin-NG" sz="1800" dirty="0">
                <a:solidFill>
                  <a:srgbClr val="000000"/>
                </a:solidFill>
                <a:latin typeface="Consolas" panose="020B0609020204030204" pitchFamily="49" charset="0"/>
              </a:rPr>
              <a:t>).</a:t>
            </a:r>
            <a:r>
              <a:rPr lang="bin-NG" sz="1800" dirty="0">
                <a:solidFill>
                  <a:srgbClr val="795E26"/>
                </a:solidFill>
                <a:latin typeface="Consolas" panose="020B0609020204030204" pitchFamily="49" charset="0"/>
              </a:rPr>
              <a:t>toBeCloseTo</a:t>
            </a:r>
            <a:r>
              <a:rPr lang="bin-NG" sz="1800" dirty="0">
                <a:solidFill>
                  <a:srgbClr val="000000"/>
                </a:solidFill>
                <a:latin typeface="Consolas" panose="020B0609020204030204" pitchFamily="49" charset="0"/>
              </a:rPr>
              <a:t>(</a:t>
            </a:r>
            <a:r>
              <a:rPr lang="bin-NG" sz="1800" dirty="0">
                <a:solidFill>
                  <a:srgbClr val="001080"/>
                </a:solidFill>
                <a:latin typeface="Consolas" panose="020B0609020204030204" pitchFamily="49" charset="0"/>
              </a:rPr>
              <a:t>e</a:t>
            </a:r>
            <a:r>
              <a:rPr lang="bin-NG" sz="1800" dirty="0">
                <a:solidFill>
                  <a:srgbClr val="000000"/>
                </a:solidFill>
                <a:latin typeface="Consolas" panose="020B0609020204030204" pitchFamily="49" charset="0"/>
              </a:rPr>
              <a:t>, </a:t>
            </a:r>
            <a:r>
              <a:rPr lang="bin-NG" sz="1800" dirty="0">
                <a:solidFill>
                  <a:srgbClr val="09885A"/>
                </a:solidFill>
                <a:latin typeface="Consolas" panose="020B0609020204030204" pitchFamily="49" charset="0"/>
              </a:rPr>
              <a:t>0</a:t>
            </a:r>
            <a:r>
              <a:rPr lang="bin-NG" sz="1800" dirty="0">
                <a:solidFill>
                  <a:srgbClr val="000000"/>
                </a:solidFill>
                <a:latin typeface="Consolas" panose="020B0609020204030204" pitchFamily="49" charset="0"/>
              </a:rPr>
              <a:t>)</a:t>
            </a:r>
            <a:endParaRPr lang="bin-NG" sz="1800" dirty="0">
              <a:latin typeface="Consolas" panose="020B0609020204030204" pitchFamily="49" charset="0"/>
            </a:endParaRPr>
          </a:p>
          <a:p>
            <a:pPr>
              <a:spcBef>
                <a:spcPts val="0"/>
              </a:spcBef>
            </a:pPr>
            <a:r>
              <a:rPr lang="bin-NG" sz="1800" dirty="0">
                <a:solidFill>
                  <a:srgbClr val="000000"/>
                </a:solidFill>
                <a:latin typeface="Consolas" panose="020B0609020204030204" pitchFamily="49" charset="0"/>
              </a:rPr>
              <a:t>})</a:t>
            </a:r>
          </a:p>
        </p:txBody>
      </p:sp>
      <p:pic>
        <p:nvPicPr>
          <p:cNvPr id="10" name="Graphic 5" descr="Documento">
            <a:extLst>
              <a:ext uri="{FF2B5EF4-FFF2-40B4-BE49-F238E27FC236}">
                <a16:creationId xmlns:a16="http://schemas.microsoft.com/office/drawing/2014/main" id="{D085A928-3173-4CEB-9C36-EDC28641CC5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383511" y="4532776"/>
            <a:ext cx="1632648" cy="1632648"/>
          </a:xfrm>
          <a:prstGeom prst="rect">
            <a:avLst/>
          </a:prstGeom>
        </p:spPr>
      </p:pic>
    </p:spTree>
    <p:extLst>
      <p:ext uri="{BB962C8B-B14F-4D97-AF65-F5344CB8AC3E}">
        <p14:creationId xmlns:p14="http://schemas.microsoft.com/office/powerpoint/2010/main" val="2297508824"/>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8">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448055"/>
            <a:ext cx="3414370" cy="3801257"/>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73B0E13C-CAAB-43B5-97F1-B9727B6DFE53}"/>
              </a:ext>
            </a:extLst>
          </p:cNvPr>
          <p:cNvSpPr>
            <a:spLocks noGrp="1"/>
          </p:cNvSpPr>
          <p:nvPr>
            <p:ph type="title"/>
          </p:nvPr>
        </p:nvSpPr>
        <p:spPr>
          <a:xfrm>
            <a:off x="774700" y="731519"/>
            <a:ext cx="2954125" cy="3237579"/>
          </a:xfrm>
        </p:spPr>
        <p:txBody>
          <a:bodyPr vert="horz" lIns="91440" tIns="45720" rIns="91440" bIns="45720" rtlCol="0" anchor="ctr">
            <a:normAutofit/>
          </a:bodyPr>
          <a:lstStyle/>
          <a:p>
            <a:r>
              <a:rPr lang="bin-NG" sz="3000" dirty="0">
                <a:solidFill>
                  <a:srgbClr val="FFFFFF"/>
                </a:solidFill>
              </a:rPr>
              <a:t>ToMatch</a:t>
            </a:r>
          </a:p>
        </p:txBody>
      </p:sp>
      <p:sp>
        <p:nvSpPr>
          <p:cNvPr id="15" name="Rectangle 10">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19227"/>
            <a:ext cx="3414369" cy="1979852"/>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4603" y="448055"/>
            <a:ext cx="7688475" cy="5952745"/>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 name="Marcador de texto 3">
            <a:extLst>
              <a:ext uri="{FF2B5EF4-FFF2-40B4-BE49-F238E27FC236}">
                <a16:creationId xmlns:a16="http://schemas.microsoft.com/office/drawing/2014/main" id="{31FE89B4-71B7-4B9D-A056-930FE853E585}"/>
              </a:ext>
            </a:extLst>
          </p:cNvPr>
          <p:cNvSpPr>
            <a:spLocks noGrp="1"/>
          </p:cNvSpPr>
          <p:nvPr>
            <p:ph type="body" sz="half" idx="2"/>
          </p:nvPr>
        </p:nvSpPr>
        <p:spPr>
          <a:xfrm>
            <a:off x="4379709" y="686863"/>
            <a:ext cx="7037591" cy="5323644"/>
          </a:xfrm>
        </p:spPr>
        <p:txBody>
          <a:bodyPr vert="horz" lIns="91440" tIns="45720" rIns="91440" bIns="45720" rtlCol="0" anchor="ctr">
            <a:normAutofit/>
          </a:bodyPr>
          <a:lstStyle/>
          <a:p>
            <a:pPr>
              <a:spcBef>
                <a:spcPts val="0"/>
              </a:spcBef>
            </a:pPr>
            <a:r>
              <a:rPr lang="bin-NG" sz="1800" dirty="0">
                <a:solidFill>
                  <a:srgbClr val="795E26"/>
                </a:solidFill>
                <a:latin typeface="Consolas" panose="020B0609020204030204" pitchFamily="49" charset="0"/>
              </a:rPr>
              <a:t>it</a:t>
            </a:r>
            <a:r>
              <a:rPr lang="bin-NG" sz="1800" dirty="0">
                <a:solidFill>
                  <a:srgbClr val="000000"/>
                </a:solidFill>
                <a:latin typeface="Consolas" panose="020B0609020204030204" pitchFamily="49" charset="0"/>
              </a:rPr>
              <a:t>(</a:t>
            </a:r>
            <a:r>
              <a:rPr lang="bin-NG" sz="1800" dirty="0">
                <a:solidFill>
                  <a:srgbClr val="A31515"/>
                </a:solidFill>
                <a:latin typeface="Consolas" panose="020B0609020204030204" pitchFamily="49" charset="0"/>
              </a:rPr>
              <a:t>'The </a:t>
            </a:r>
            <a:r>
              <a:rPr lang="bin-NG" sz="1800" dirty="0">
                <a:solidFill>
                  <a:srgbClr val="FF0000"/>
                </a:solidFill>
                <a:latin typeface="Consolas" panose="020B0609020204030204" pitchFamily="49" charset="0"/>
              </a:rPr>
              <a:t>\'</a:t>
            </a:r>
            <a:r>
              <a:rPr lang="bin-NG" sz="1800" dirty="0">
                <a:solidFill>
                  <a:srgbClr val="A31515"/>
                </a:solidFill>
                <a:latin typeface="Consolas" panose="020B0609020204030204" pitchFamily="49" charset="0"/>
              </a:rPr>
              <a:t>toMatch</a:t>
            </a:r>
            <a:r>
              <a:rPr lang="bin-NG" sz="1800" dirty="0">
                <a:solidFill>
                  <a:srgbClr val="FF0000"/>
                </a:solidFill>
                <a:latin typeface="Consolas" panose="020B0609020204030204" pitchFamily="49" charset="0"/>
              </a:rPr>
              <a:t>\'</a:t>
            </a:r>
            <a:r>
              <a:rPr lang="bin-NG" sz="1800" dirty="0">
                <a:solidFill>
                  <a:srgbClr val="A31515"/>
                </a:solidFill>
                <a:latin typeface="Consolas" panose="020B0609020204030204" pitchFamily="49" charset="0"/>
              </a:rPr>
              <a:t> matcher is for </a:t>
            </a:r>
            <a:endParaRPr lang="es-ES" sz="1800" dirty="0">
              <a:solidFill>
                <a:srgbClr val="A31515"/>
              </a:solidFill>
              <a:latin typeface="Consolas" panose="020B0609020204030204" pitchFamily="49" charset="0"/>
            </a:endParaRPr>
          </a:p>
          <a:p>
            <a:pPr>
              <a:spcBef>
                <a:spcPts val="0"/>
              </a:spcBef>
            </a:pPr>
            <a:r>
              <a:rPr lang="bin-NG" sz="1800" dirty="0">
                <a:solidFill>
                  <a:srgbClr val="A31515"/>
                </a:solidFill>
                <a:latin typeface="Consolas" panose="020B0609020204030204" pitchFamily="49" charset="0"/>
              </a:rPr>
              <a:t>regular expressions'</a:t>
            </a:r>
            <a:r>
              <a:rPr lang="bin-NG" sz="1800" dirty="0">
                <a:solidFill>
                  <a:srgbClr val="000000"/>
                </a:solidFill>
                <a:latin typeface="Consolas" panose="020B0609020204030204" pitchFamily="49" charset="0"/>
              </a:rPr>
              <a:t>, () </a:t>
            </a:r>
            <a:r>
              <a:rPr lang="bin-NG" sz="1800" dirty="0">
                <a:solidFill>
                  <a:srgbClr val="0000FF"/>
                </a:solidFill>
                <a:latin typeface="Consolas" panose="020B0609020204030204" pitchFamily="49" charset="0"/>
              </a:rPr>
              <a:t>=&gt;</a:t>
            </a:r>
            <a:r>
              <a:rPr lang="bin-NG" sz="1800" dirty="0">
                <a:solidFill>
                  <a:srgbClr val="000000"/>
                </a:solidFill>
                <a:latin typeface="Consolas" panose="020B0609020204030204" pitchFamily="49" charset="0"/>
              </a:rPr>
              <a:t> {</a:t>
            </a:r>
            <a:endParaRPr lang="bin-NG" sz="1800" dirty="0">
              <a:latin typeface="Consolas" panose="020B0609020204030204" pitchFamily="49" charset="0"/>
            </a:endParaRPr>
          </a:p>
          <a:p>
            <a:pPr>
              <a:spcBef>
                <a:spcPts val="0"/>
              </a:spcBef>
            </a:pPr>
            <a:r>
              <a:rPr lang="bin-NG" sz="1800" dirty="0">
                <a:solidFill>
                  <a:srgbClr val="000000"/>
                </a:solidFill>
                <a:latin typeface="Consolas" panose="020B0609020204030204" pitchFamily="49" charset="0"/>
              </a:rPr>
              <a:t>    </a:t>
            </a:r>
            <a:r>
              <a:rPr lang="bin-NG" sz="1800" dirty="0">
                <a:solidFill>
                  <a:srgbClr val="0000FF"/>
                </a:solidFill>
                <a:latin typeface="Consolas" panose="020B0609020204030204" pitchFamily="49" charset="0"/>
              </a:rPr>
              <a:t>let </a:t>
            </a:r>
            <a:r>
              <a:rPr lang="bin-NG" sz="1800" dirty="0">
                <a:solidFill>
                  <a:srgbClr val="001080"/>
                </a:solidFill>
                <a:latin typeface="Consolas" panose="020B0609020204030204" pitchFamily="49" charset="0"/>
              </a:rPr>
              <a:t>message</a:t>
            </a:r>
            <a:r>
              <a:rPr lang="bin-NG" sz="1800" dirty="0">
                <a:solidFill>
                  <a:srgbClr val="000000"/>
                </a:solidFill>
                <a:latin typeface="Consolas" panose="020B0609020204030204" pitchFamily="49" charset="0"/>
              </a:rPr>
              <a:t> = </a:t>
            </a:r>
            <a:r>
              <a:rPr lang="bin-NG" sz="1800" dirty="0">
                <a:solidFill>
                  <a:srgbClr val="A31515"/>
                </a:solidFill>
                <a:latin typeface="Consolas" panose="020B0609020204030204" pitchFamily="49" charset="0"/>
              </a:rPr>
              <a:t>'foo bar baz'</a:t>
            </a:r>
            <a:endParaRPr lang="bin-NG" sz="1800" dirty="0">
              <a:latin typeface="Consolas" panose="020B0609020204030204" pitchFamily="49" charset="0"/>
            </a:endParaRPr>
          </a:p>
          <a:p>
            <a:pPr>
              <a:spcBef>
                <a:spcPts val="0"/>
              </a:spcBef>
            </a:pPr>
            <a:r>
              <a:rPr lang="bin-NG" sz="1800" dirty="0">
                <a:solidFill>
                  <a:srgbClr val="000000"/>
                </a:solidFill>
                <a:latin typeface="Consolas" panose="020B0609020204030204" pitchFamily="49" charset="0"/>
              </a:rPr>
              <a:t>    </a:t>
            </a:r>
            <a:r>
              <a:rPr lang="bin-NG" sz="1800" dirty="0">
                <a:solidFill>
                  <a:srgbClr val="795E26"/>
                </a:solidFill>
                <a:latin typeface="Consolas" panose="020B0609020204030204" pitchFamily="49" charset="0"/>
              </a:rPr>
              <a:t>expect</a:t>
            </a:r>
            <a:r>
              <a:rPr lang="bin-NG" sz="1800" dirty="0">
                <a:solidFill>
                  <a:srgbClr val="000000"/>
                </a:solidFill>
                <a:latin typeface="Consolas" panose="020B0609020204030204" pitchFamily="49" charset="0"/>
              </a:rPr>
              <a:t>(</a:t>
            </a:r>
            <a:r>
              <a:rPr lang="bin-NG" sz="1800" dirty="0">
                <a:solidFill>
                  <a:srgbClr val="001080"/>
                </a:solidFill>
                <a:latin typeface="Consolas" panose="020B0609020204030204" pitchFamily="49" charset="0"/>
              </a:rPr>
              <a:t>message</a:t>
            </a:r>
            <a:r>
              <a:rPr lang="bin-NG" sz="1800" dirty="0">
                <a:solidFill>
                  <a:srgbClr val="000000"/>
                </a:solidFill>
                <a:latin typeface="Consolas" panose="020B0609020204030204" pitchFamily="49" charset="0"/>
              </a:rPr>
              <a:t>).</a:t>
            </a:r>
            <a:r>
              <a:rPr lang="bin-NG" sz="1800" dirty="0">
                <a:solidFill>
                  <a:srgbClr val="795E26"/>
                </a:solidFill>
                <a:latin typeface="Consolas" panose="020B0609020204030204" pitchFamily="49" charset="0"/>
              </a:rPr>
              <a:t>toMatch</a:t>
            </a:r>
            <a:r>
              <a:rPr lang="bin-NG" sz="1800" dirty="0">
                <a:solidFill>
                  <a:srgbClr val="000000"/>
                </a:solidFill>
                <a:latin typeface="Consolas" panose="020B0609020204030204" pitchFamily="49" charset="0"/>
              </a:rPr>
              <a:t>(</a:t>
            </a:r>
            <a:r>
              <a:rPr lang="bin-NG" sz="1800" dirty="0">
                <a:solidFill>
                  <a:srgbClr val="811F3F"/>
                </a:solidFill>
                <a:latin typeface="Consolas" panose="020B0609020204030204" pitchFamily="49" charset="0"/>
              </a:rPr>
              <a:t>/bar/</a:t>
            </a:r>
            <a:r>
              <a:rPr lang="bin-NG" sz="1800" dirty="0">
                <a:solidFill>
                  <a:srgbClr val="000000"/>
                </a:solidFill>
                <a:latin typeface="Consolas" panose="020B0609020204030204" pitchFamily="49" charset="0"/>
              </a:rPr>
              <a:t>)</a:t>
            </a:r>
            <a:endParaRPr lang="bin-NG" sz="1800" dirty="0">
              <a:latin typeface="Consolas" panose="020B0609020204030204" pitchFamily="49" charset="0"/>
            </a:endParaRPr>
          </a:p>
          <a:p>
            <a:pPr>
              <a:spcBef>
                <a:spcPts val="0"/>
              </a:spcBef>
            </a:pPr>
            <a:r>
              <a:rPr lang="bin-NG" sz="1800" dirty="0">
                <a:solidFill>
                  <a:srgbClr val="000000"/>
                </a:solidFill>
                <a:latin typeface="Consolas" panose="020B0609020204030204" pitchFamily="49" charset="0"/>
              </a:rPr>
              <a:t>    </a:t>
            </a:r>
            <a:r>
              <a:rPr lang="bin-NG" sz="1800" dirty="0">
                <a:solidFill>
                  <a:srgbClr val="795E26"/>
                </a:solidFill>
                <a:latin typeface="Consolas" panose="020B0609020204030204" pitchFamily="49" charset="0"/>
              </a:rPr>
              <a:t>expect</a:t>
            </a:r>
            <a:r>
              <a:rPr lang="bin-NG" sz="1800" dirty="0">
                <a:solidFill>
                  <a:srgbClr val="000000"/>
                </a:solidFill>
                <a:latin typeface="Consolas" panose="020B0609020204030204" pitchFamily="49" charset="0"/>
              </a:rPr>
              <a:t>(</a:t>
            </a:r>
            <a:r>
              <a:rPr lang="bin-NG" sz="1800" dirty="0">
                <a:solidFill>
                  <a:srgbClr val="001080"/>
                </a:solidFill>
                <a:latin typeface="Consolas" panose="020B0609020204030204" pitchFamily="49" charset="0"/>
              </a:rPr>
              <a:t>message</a:t>
            </a:r>
            <a:r>
              <a:rPr lang="bin-NG" sz="1800" dirty="0">
                <a:solidFill>
                  <a:srgbClr val="000000"/>
                </a:solidFill>
                <a:latin typeface="Consolas" panose="020B0609020204030204" pitchFamily="49" charset="0"/>
              </a:rPr>
              <a:t>).</a:t>
            </a:r>
            <a:r>
              <a:rPr lang="bin-NG" sz="1800" dirty="0">
                <a:solidFill>
                  <a:srgbClr val="795E26"/>
                </a:solidFill>
                <a:latin typeface="Consolas" panose="020B0609020204030204" pitchFamily="49" charset="0"/>
              </a:rPr>
              <a:t>toMatch</a:t>
            </a:r>
            <a:r>
              <a:rPr lang="bin-NG" sz="1800" dirty="0">
                <a:solidFill>
                  <a:srgbClr val="000000"/>
                </a:solidFill>
                <a:latin typeface="Consolas" panose="020B0609020204030204" pitchFamily="49" charset="0"/>
              </a:rPr>
              <a:t>(</a:t>
            </a:r>
            <a:r>
              <a:rPr lang="bin-NG" sz="1800" dirty="0">
                <a:solidFill>
                  <a:srgbClr val="A31515"/>
                </a:solidFill>
                <a:latin typeface="Consolas" panose="020B0609020204030204" pitchFamily="49" charset="0"/>
              </a:rPr>
              <a:t>'bar'</a:t>
            </a:r>
            <a:r>
              <a:rPr lang="bin-NG" sz="1800" dirty="0">
                <a:solidFill>
                  <a:srgbClr val="000000"/>
                </a:solidFill>
                <a:latin typeface="Consolas" panose="020B0609020204030204" pitchFamily="49" charset="0"/>
              </a:rPr>
              <a:t>)</a:t>
            </a:r>
            <a:endParaRPr lang="bin-NG" sz="1800" dirty="0">
              <a:latin typeface="Consolas" panose="020B0609020204030204" pitchFamily="49" charset="0"/>
            </a:endParaRPr>
          </a:p>
          <a:p>
            <a:pPr>
              <a:spcBef>
                <a:spcPts val="0"/>
              </a:spcBef>
            </a:pPr>
            <a:r>
              <a:rPr lang="bin-NG" sz="1800" dirty="0">
                <a:solidFill>
                  <a:srgbClr val="000000"/>
                </a:solidFill>
                <a:latin typeface="Consolas" panose="020B0609020204030204" pitchFamily="49" charset="0"/>
              </a:rPr>
              <a:t>    </a:t>
            </a:r>
            <a:r>
              <a:rPr lang="bin-NG" sz="1800" dirty="0">
                <a:solidFill>
                  <a:srgbClr val="795E26"/>
                </a:solidFill>
                <a:latin typeface="Consolas" panose="020B0609020204030204" pitchFamily="49" charset="0"/>
              </a:rPr>
              <a:t>expect</a:t>
            </a:r>
            <a:r>
              <a:rPr lang="bin-NG" sz="1800" dirty="0">
                <a:solidFill>
                  <a:srgbClr val="000000"/>
                </a:solidFill>
                <a:latin typeface="Consolas" panose="020B0609020204030204" pitchFamily="49" charset="0"/>
              </a:rPr>
              <a:t>(</a:t>
            </a:r>
            <a:r>
              <a:rPr lang="bin-NG" sz="1800" dirty="0">
                <a:solidFill>
                  <a:srgbClr val="001080"/>
                </a:solidFill>
                <a:latin typeface="Consolas" panose="020B0609020204030204" pitchFamily="49" charset="0"/>
              </a:rPr>
              <a:t>message</a:t>
            </a:r>
            <a:r>
              <a:rPr lang="bin-NG" sz="1800" dirty="0">
                <a:solidFill>
                  <a:srgbClr val="000000"/>
                </a:solidFill>
                <a:latin typeface="Consolas" panose="020B0609020204030204" pitchFamily="49" charset="0"/>
              </a:rPr>
              <a:t>).</a:t>
            </a:r>
            <a:r>
              <a:rPr lang="bin-NG" sz="1800" dirty="0">
                <a:solidFill>
                  <a:srgbClr val="001080"/>
                </a:solidFill>
                <a:latin typeface="Consolas" panose="020B0609020204030204" pitchFamily="49" charset="0"/>
              </a:rPr>
              <a:t>not</a:t>
            </a:r>
            <a:r>
              <a:rPr lang="bin-NG" sz="1800" dirty="0">
                <a:solidFill>
                  <a:srgbClr val="000000"/>
                </a:solidFill>
                <a:latin typeface="Consolas" panose="020B0609020204030204" pitchFamily="49" charset="0"/>
              </a:rPr>
              <a:t>.</a:t>
            </a:r>
            <a:r>
              <a:rPr lang="bin-NG" sz="1800" dirty="0">
                <a:solidFill>
                  <a:srgbClr val="795E26"/>
                </a:solidFill>
                <a:latin typeface="Consolas" panose="020B0609020204030204" pitchFamily="49" charset="0"/>
              </a:rPr>
              <a:t>toMatch</a:t>
            </a:r>
            <a:r>
              <a:rPr lang="bin-NG" sz="1800" dirty="0">
                <a:solidFill>
                  <a:srgbClr val="000000"/>
                </a:solidFill>
                <a:latin typeface="Consolas" panose="020B0609020204030204" pitchFamily="49" charset="0"/>
              </a:rPr>
              <a:t>(</a:t>
            </a:r>
            <a:r>
              <a:rPr lang="bin-NG" sz="1800" dirty="0">
                <a:solidFill>
                  <a:srgbClr val="811F3F"/>
                </a:solidFill>
                <a:latin typeface="Consolas" panose="020B0609020204030204" pitchFamily="49" charset="0"/>
              </a:rPr>
              <a:t>/quux/</a:t>
            </a:r>
            <a:r>
              <a:rPr lang="bin-NG" sz="1800" dirty="0">
                <a:solidFill>
                  <a:srgbClr val="000000"/>
                </a:solidFill>
                <a:latin typeface="Consolas" panose="020B0609020204030204" pitchFamily="49" charset="0"/>
              </a:rPr>
              <a:t>)</a:t>
            </a:r>
            <a:endParaRPr lang="bin-NG" sz="1800" dirty="0">
              <a:latin typeface="Consolas" panose="020B0609020204030204" pitchFamily="49" charset="0"/>
            </a:endParaRPr>
          </a:p>
          <a:p>
            <a:pPr>
              <a:spcBef>
                <a:spcPts val="0"/>
              </a:spcBef>
            </a:pPr>
            <a:r>
              <a:rPr lang="bin-NG" sz="1800" dirty="0">
                <a:solidFill>
                  <a:srgbClr val="000000"/>
                </a:solidFill>
                <a:latin typeface="Consolas" panose="020B0609020204030204" pitchFamily="49" charset="0"/>
              </a:rPr>
              <a:t>})</a:t>
            </a:r>
          </a:p>
        </p:txBody>
      </p:sp>
      <p:pic>
        <p:nvPicPr>
          <p:cNvPr id="10" name="Graphic 5" descr="Documento">
            <a:extLst>
              <a:ext uri="{FF2B5EF4-FFF2-40B4-BE49-F238E27FC236}">
                <a16:creationId xmlns:a16="http://schemas.microsoft.com/office/drawing/2014/main" id="{D085A928-3173-4CEB-9C36-EDC28641CC5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383511" y="4532776"/>
            <a:ext cx="1632648" cy="1632648"/>
          </a:xfrm>
          <a:prstGeom prst="rect">
            <a:avLst/>
          </a:prstGeom>
        </p:spPr>
      </p:pic>
    </p:spTree>
    <p:extLst>
      <p:ext uri="{BB962C8B-B14F-4D97-AF65-F5344CB8AC3E}">
        <p14:creationId xmlns:p14="http://schemas.microsoft.com/office/powerpoint/2010/main" val="35392061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Marcador de posición de imagen 4" descr="Una captura de pantalla de una red social&#10;&#10;Descripción generada automáticamente">
            <a:extLst>
              <a:ext uri="{FF2B5EF4-FFF2-40B4-BE49-F238E27FC236}">
                <a16:creationId xmlns:a16="http://schemas.microsoft.com/office/drawing/2014/main" id="{511C2CA5-3511-49A9-A14D-28549F48073D}"/>
              </a:ext>
            </a:extLst>
          </p:cNvPr>
          <p:cNvPicPr>
            <a:picLocks noGrp="1" noChangeAspect="1"/>
          </p:cNvPicPr>
          <p:nvPr>
            <p:ph type="pic" idx="1"/>
          </p:nvPr>
        </p:nvPicPr>
        <p:blipFill rotWithShape="1">
          <a:blip r:embed="rId2"/>
          <a:srcRect t="10359"/>
          <a:stretch/>
        </p:blipFill>
        <p:spPr>
          <a:xfrm>
            <a:off x="20" y="10"/>
            <a:ext cx="12191980" cy="6857990"/>
          </a:xfrm>
          <a:prstGeom prst="rect">
            <a:avLst/>
          </a:prstGeom>
        </p:spPr>
      </p:pic>
      <p:sp>
        <p:nvSpPr>
          <p:cNvPr id="10" name="Freeform 5">
            <a:extLst>
              <a:ext uri="{FF2B5EF4-FFF2-40B4-BE49-F238E27FC236}">
                <a16:creationId xmlns:a16="http://schemas.microsoft.com/office/drawing/2014/main" id="{87CC2527-562A-4F69-B487-4371E5B24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7488621" y="2277613"/>
            <a:ext cx="4703379" cy="4580387"/>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0000"/>
            </a:schemeClr>
          </a:solidFill>
          <a:ln w="50800" cap="sq" cmpd="dbl">
            <a:noFill/>
            <a:miter lim="800000"/>
          </a:ln>
          <a:effectLst/>
        </p:spPr>
        <p:txBody>
          <a:bodyPr vert="horz" lIns="91440" tIns="45720" rIns="91440" bIns="45720" rtlCol="0" anchor="t">
            <a:normAutofit/>
          </a:bodyPr>
          <a:lstStyle/>
          <a:p>
            <a:pPr marL="0" marR="0" lvl="0" indent="0" algn="ctr" defTabSz="914400" rtl="0" eaLnBrk="1" fontAlgn="auto" latinLnBrk="0" hangingPunct="1">
              <a:lnSpc>
                <a:spcPct val="100000"/>
              </a:lnSpc>
              <a:spcBef>
                <a:spcPts val="0"/>
              </a:spcBef>
              <a:spcAft>
                <a:spcPts val="1000"/>
              </a:spcAft>
              <a:buClr>
                <a:prstClr val="black"/>
              </a:buClr>
              <a:buSzPct val="100000"/>
              <a:buFont typeface="Arial"/>
              <a:buNone/>
              <a:tabLst/>
              <a:defRPr/>
            </a:pPr>
            <a:endParaRPr kumimoji="0" lang="en-US" sz="1600" b="0" i="0" u="none" strike="noStrike" kern="1200" cap="all" spc="0" normalizeH="0" baseline="0" noProof="0" dirty="0">
              <a:ln>
                <a:noFill/>
              </a:ln>
              <a:solidFill>
                <a:prstClr val="black"/>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CEED2EFB-42E7-4C66-8CC6-9B96B391AAFA}"/>
              </a:ext>
            </a:extLst>
          </p:cNvPr>
          <p:cNvSpPr>
            <a:spLocks noGrp="1"/>
          </p:cNvSpPr>
          <p:nvPr>
            <p:ph type="title"/>
          </p:nvPr>
        </p:nvSpPr>
        <p:spPr>
          <a:xfrm>
            <a:off x="8022021" y="3231931"/>
            <a:ext cx="3852041" cy="1834056"/>
          </a:xfrm>
        </p:spPr>
        <p:txBody>
          <a:bodyPr vert="horz" lIns="91440" tIns="45720" rIns="91440" bIns="45720" rtlCol="0" anchor="b">
            <a:normAutofit/>
          </a:bodyPr>
          <a:lstStyle/>
          <a:p>
            <a:pPr algn="ctr"/>
            <a:r>
              <a:rPr lang="en-US" sz="4000" dirty="0"/>
              <a:t>Git</a:t>
            </a:r>
          </a:p>
        </p:txBody>
      </p:sp>
      <p:sp>
        <p:nvSpPr>
          <p:cNvPr id="4" name="Marcador de texto 3">
            <a:extLst>
              <a:ext uri="{FF2B5EF4-FFF2-40B4-BE49-F238E27FC236}">
                <a16:creationId xmlns:a16="http://schemas.microsoft.com/office/drawing/2014/main" id="{5A3B1F17-C470-4D58-9412-57B27F03FBCC}"/>
              </a:ext>
            </a:extLst>
          </p:cNvPr>
          <p:cNvSpPr>
            <a:spLocks noGrp="1"/>
          </p:cNvSpPr>
          <p:nvPr>
            <p:ph type="body" sz="half" idx="2"/>
          </p:nvPr>
        </p:nvSpPr>
        <p:spPr>
          <a:xfrm>
            <a:off x="7782910" y="5242675"/>
            <a:ext cx="4330262" cy="683284"/>
          </a:xfrm>
        </p:spPr>
        <p:txBody>
          <a:bodyPr vert="horz" lIns="91440" tIns="45720" rIns="91440" bIns="45720" rtlCol="0">
            <a:normAutofit/>
          </a:bodyPr>
          <a:lstStyle/>
          <a:p>
            <a:pPr algn="ctr"/>
            <a:r>
              <a:rPr lang="en-US" sz="2000" dirty="0">
                <a:hlinkClick r:id="rId3"/>
              </a:rPr>
              <a:t>https://git-scm.com/</a:t>
            </a:r>
            <a:endParaRPr lang="en-US" sz="2000" dirty="0"/>
          </a:p>
        </p:txBody>
      </p:sp>
      <p:cxnSp>
        <p:nvCxnSpPr>
          <p:cNvPr id="12" name="Straight Connector 11">
            <a:extLst>
              <a:ext uri="{FF2B5EF4-FFF2-40B4-BE49-F238E27FC236}">
                <a16:creationId xmlns:a16="http://schemas.microsoft.com/office/drawing/2014/main" id="{BCDAEC91-5BCE-4B55-9CC0-43EF94CB73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480331" y="5123793"/>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30456187"/>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8">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448055"/>
            <a:ext cx="3414370" cy="3801257"/>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73B0E13C-CAAB-43B5-97F1-B9727B6DFE53}"/>
              </a:ext>
            </a:extLst>
          </p:cNvPr>
          <p:cNvSpPr>
            <a:spLocks noGrp="1"/>
          </p:cNvSpPr>
          <p:nvPr>
            <p:ph type="title"/>
          </p:nvPr>
        </p:nvSpPr>
        <p:spPr>
          <a:xfrm>
            <a:off x="777240" y="731519"/>
            <a:ext cx="2845191" cy="3237579"/>
          </a:xfrm>
        </p:spPr>
        <p:txBody>
          <a:bodyPr vert="horz" lIns="91440" tIns="45720" rIns="91440" bIns="45720" rtlCol="0" anchor="ctr">
            <a:normAutofit/>
          </a:bodyPr>
          <a:lstStyle/>
          <a:p>
            <a:r>
              <a:rPr lang="es-ES" sz="3800" dirty="0">
                <a:solidFill>
                  <a:srgbClr val="FFFFFF"/>
                </a:solidFill>
              </a:rPr>
              <a:t>Cotejo de errores</a:t>
            </a:r>
          </a:p>
        </p:txBody>
      </p:sp>
      <p:sp>
        <p:nvSpPr>
          <p:cNvPr id="15" name="Rectangle 10">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19227"/>
            <a:ext cx="3414369" cy="1979852"/>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4603" y="448055"/>
            <a:ext cx="7688475" cy="5952745"/>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 name="Marcador de texto 3">
            <a:extLst>
              <a:ext uri="{FF2B5EF4-FFF2-40B4-BE49-F238E27FC236}">
                <a16:creationId xmlns:a16="http://schemas.microsoft.com/office/drawing/2014/main" id="{31FE89B4-71B7-4B9D-A056-930FE853E585}"/>
              </a:ext>
            </a:extLst>
          </p:cNvPr>
          <p:cNvSpPr>
            <a:spLocks noGrp="1"/>
          </p:cNvSpPr>
          <p:nvPr>
            <p:ph type="body" sz="half" idx="2"/>
          </p:nvPr>
        </p:nvSpPr>
        <p:spPr>
          <a:xfrm>
            <a:off x="4379709" y="686863"/>
            <a:ext cx="7037591" cy="5323644"/>
          </a:xfrm>
        </p:spPr>
        <p:txBody>
          <a:bodyPr vert="horz" lIns="91440" tIns="45720" rIns="91440" bIns="45720" rtlCol="0" anchor="ctr">
            <a:normAutofit/>
          </a:bodyPr>
          <a:lstStyle/>
          <a:p>
            <a:pPr>
              <a:spcBef>
                <a:spcPts val="0"/>
              </a:spcBef>
            </a:pPr>
            <a:r>
              <a:rPr lang="bin-NG" sz="1800" dirty="0">
                <a:solidFill>
                  <a:srgbClr val="795E26"/>
                </a:solidFill>
                <a:latin typeface="Consolas" panose="020B0609020204030204" pitchFamily="49" charset="0"/>
              </a:rPr>
              <a:t>it</a:t>
            </a:r>
            <a:r>
              <a:rPr lang="bin-NG" sz="1800" dirty="0">
                <a:solidFill>
                  <a:srgbClr val="000000"/>
                </a:solidFill>
                <a:latin typeface="Consolas" panose="020B0609020204030204" pitchFamily="49" charset="0"/>
              </a:rPr>
              <a:t>(</a:t>
            </a:r>
            <a:r>
              <a:rPr lang="bin-NG" sz="1800" dirty="0">
                <a:solidFill>
                  <a:srgbClr val="A31515"/>
                </a:solidFill>
                <a:latin typeface="Consolas" panose="020B0609020204030204" pitchFamily="49" charset="0"/>
              </a:rPr>
              <a:t>'The </a:t>
            </a:r>
            <a:r>
              <a:rPr lang="bin-NG" sz="1800" dirty="0">
                <a:solidFill>
                  <a:srgbClr val="FF0000"/>
                </a:solidFill>
                <a:latin typeface="Consolas" panose="020B0609020204030204" pitchFamily="49" charset="0"/>
              </a:rPr>
              <a:t>\'</a:t>
            </a:r>
            <a:r>
              <a:rPr lang="bin-NG" sz="1800" dirty="0">
                <a:solidFill>
                  <a:srgbClr val="A31515"/>
                </a:solidFill>
                <a:latin typeface="Consolas" panose="020B0609020204030204" pitchFamily="49" charset="0"/>
              </a:rPr>
              <a:t>toThrow</a:t>
            </a:r>
            <a:r>
              <a:rPr lang="bin-NG" sz="1800" dirty="0">
                <a:solidFill>
                  <a:srgbClr val="FF0000"/>
                </a:solidFill>
                <a:latin typeface="Consolas" panose="020B0609020204030204" pitchFamily="49" charset="0"/>
              </a:rPr>
              <a:t>\'</a:t>
            </a:r>
            <a:r>
              <a:rPr lang="bin-NG" sz="1800" dirty="0">
                <a:solidFill>
                  <a:srgbClr val="A31515"/>
                </a:solidFill>
                <a:latin typeface="Consolas" panose="020B0609020204030204" pitchFamily="49" charset="0"/>
              </a:rPr>
              <a:t> matcher is for testing if a function throws an exception'</a:t>
            </a:r>
            <a:r>
              <a:rPr lang="bin-NG" sz="1800" dirty="0">
                <a:solidFill>
                  <a:srgbClr val="000000"/>
                </a:solidFill>
                <a:latin typeface="Consolas" panose="020B0609020204030204" pitchFamily="49" charset="0"/>
              </a:rPr>
              <a:t>, () </a:t>
            </a:r>
            <a:r>
              <a:rPr lang="bin-NG" sz="1800" dirty="0">
                <a:solidFill>
                  <a:srgbClr val="0000FF"/>
                </a:solidFill>
                <a:latin typeface="Consolas" panose="020B0609020204030204" pitchFamily="49" charset="0"/>
              </a:rPr>
              <a:t>=&gt;</a:t>
            </a:r>
            <a:r>
              <a:rPr lang="bin-NG" sz="1800" dirty="0">
                <a:solidFill>
                  <a:srgbClr val="000000"/>
                </a:solidFill>
                <a:latin typeface="Consolas" panose="020B0609020204030204" pitchFamily="49" charset="0"/>
              </a:rPr>
              <a:t> {</a:t>
            </a:r>
            <a:endParaRPr lang="bin-NG" sz="1800" dirty="0">
              <a:latin typeface="Consolas" panose="020B0609020204030204" pitchFamily="49" charset="0"/>
            </a:endParaRPr>
          </a:p>
          <a:p>
            <a:pPr>
              <a:spcBef>
                <a:spcPts val="0"/>
              </a:spcBef>
            </a:pPr>
            <a:r>
              <a:rPr lang="bin-NG" sz="1800" dirty="0">
                <a:solidFill>
                  <a:srgbClr val="000000"/>
                </a:solidFill>
                <a:latin typeface="Consolas" panose="020B0609020204030204" pitchFamily="49" charset="0"/>
              </a:rPr>
              <a:t>    </a:t>
            </a:r>
            <a:r>
              <a:rPr lang="bin-NG" sz="1800" dirty="0">
                <a:solidFill>
                  <a:srgbClr val="0000FF"/>
                </a:solidFill>
                <a:latin typeface="Consolas" panose="020B0609020204030204" pitchFamily="49" charset="0"/>
              </a:rPr>
              <a:t>let </a:t>
            </a:r>
            <a:r>
              <a:rPr lang="bin-NG" sz="1800" dirty="0">
                <a:solidFill>
                  <a:srgbClr val="795E26"/>
                </a:solidFill>
                <a:latin typeface="Consolas" panose="020B0609020204030204" pitchFamily="49" charset="0"/>
              </a:rPr>
              <a:t>foo</a:t>
            </a:r>
            <a:r>
              <a:rPr lang="bin-NG" sz="1800" dirty="0">
                <a:solidFill>
                  <a:srgbClr val="000000"/>
                </a:solidFill>
                <a:latin typeface="Consolas" panose="020B0609020204030204" pitchFamily="49" charset="0"/>
              </a:rPr>
              <a:t> = () </a:t>
            </a:r>
            <a:r>
              <a:rPr lang="bin-NG" sz="1800" dirty="0">
                <a:solidFill>
                  <a:srgbClr val="0000FF"/>
                </a:solidFill>
                <a:latin typeface="Consolas" panose="020B0609020204030204" pitchFamily="49" charset="0"/>
              </a:rPr>
              <a:t>=&gt; </a:t>
            </a:r>
            <a:r>
              <a:rPr lang="bin-NG" sz="1800" dirty="0">
                <a:solidFill>
                  <a:srgbClr val="09885A"/>
                </a:solidFill>
                <a:latin typeface="Consolas" panose="020B0609020204030204" pitchFamily="49" charset="0"/>
              </a:rPr>
              <a:t>1</a:t>
            </a:r>
            <a:r>
              <a:rPr lang="bin-NG" sz="1800" dirty="0">
                <a:solidFill>
                  <a:srgbClr val="000000"/>
                </a:solidFill>
                <a:latin typeface="Consolas" panose="020B0609020204030204" pitchFamily="49" charset="0"/>
              </a:rPr>
              <a:t> + </a:t>
            </a:r>
            <a:r>
              <a:rPr lang="bin-NG" sz="1800" dirty="0">
                <a:solidFill>
                  <a:srgbClr val="09885A"/>
                </a:solidFill>
                <a:latin typeface="Consolas" panose="020B0609020204030204" pitchFamily="49" charset="0"/>
              </a:rPr>
              <a:t>2</a:t>
            </a:r>
            <a:endParaRPr lang="bin-NG" sz="1800" dirty="0">
              <a:latin typeface="Consolas" panose="020B0609020204030204" pitchFamily="49" charset="0"/>
            </a:endParaRPr>
          </a:p>
          <a:p>
            <a:pPr>
              <a:spcBef>
                <a:spcPts val="0"/>
              </a:spcBef>
            </a:pPr>
            <a:r>
              <a:rPr lang="bin-NG" sz="1800" dirty="0">
                <a:solidFill>
                  <a:srgbClr val="000000"/>
                </a:solidFill>
                <a:latin typeface="Consolas" panose="020B0609020204030204" pitchFamily="49" charset="0"/>
              </a:rPr>
              <a:t>    </a:t>
            </a:r>
            <a:r>
              <a:rPr lang="bin-NG" sz="1800" dirty="0">
                <a:solidFill>
                  <a:srgbClr val="0000FF"/>
                </a:solidFill>
                <a:latin typeface="Consolas" panose="020B0609020204030204" pitchFamily="49" charset="0"/>
              </a:rPr>
              <a:t>let </a:t>
            </a:r>
            <a:r>
              <a:rPr lang="bin-NG" sz="1800" dirty="0">
                <a:solidFill>
                  <a:srgbClr val="795E26"/>
                </a:solidFill>
                <a:latin typeface="Consolas" panose="020B0609020204030204" pitchFamily="49" charset="0"/>
              </a:rPr>
              <a:t>bar </a:t>
            </a:r>
            <a:r>
              <a:rPr lang="bin-NG" sz="1800" dirty="0">
                <a:solidFill>
                  <a:srgbClr val="000000"/>
                </a:solidFill>
                <a:latin typeface="Consolas" panose="020B0609020204030204" pitchFamily="49" charset="0"/>
              </a:rPr>
              <a:t>= () </a:t>
            </a:r>
            <a:r>
              <a:rPr lang="bin-NG" sz="1800" dirty="0">
                <a:solidFill>
                  <a:srgbClr val="0000FF"/>
                </a:solidFill>
                <a:latin typeface="Consolas" panose="020B0609020204030204" pitchFamily="49" charset="0"/>
              </a:rPr>
              <a:t>=&gt; a</a:t>
            </a:r>
            <a:r>
              <a:rPr lang="bin-NG" sz="1800" dirty="0">
                <a:solidFill>
                  <a:srgbClr val="008000"/>
                </a:solidFill>
                <a:latin typeface="Consolas" panose="020B0609020204030204" pitchFamily="49" charset="0"/>
              </a:rPr>
              <a:t> + 1</a:t>
            </a:r>
            <a:endParaRPr lang="bin-NG" sz="1800" dirty="0">
              <a:latin typeface="Consolas" panose="020B0609020204030204" pitchFamily="49" charset="0"/>
            </a:endParaRPr>
          </a:p>
          <a:p>
            <a:pPr>
              <a:spcBef>
                <a:spcPts val="0"/>
              </a:spcBef>
            </a:pPr>
            <a:r>
              <a:rPr lang="bin-NG" sz="1800" dirty="0">
                <a:solidFill>
                  <a:srgbClr val="000000"/>
                </a:solidFill>
                <a:latin typeface="Consolas" panose="020B0609020204030204" pitchFamily="49" charset="0"/>
              </a:rPr>
              <a:t>    </a:t>
            </a:r>
            <a:r>
              <a:rPr lang="bin-NG" sz="1800" dirty="0">
                <a:solidFill>
                  <a:srgbClr val="0000FF"/>
                </a:solidFill>
                <a:latin typeface="Consolas" panose="020B0609020204030204" pitchFamily="49" charset="0"/>
              </a:rPr>
              <a:t>let </a:t>
            </a:r>
            <a:r>
              <a:rPr lang="bin-NG" sz="1800" dirty="0">
                <a:solidFill>
                  <a:srgbClr val="795E26"/>
                </a:solidFill>
                <a:latin typeface="Consolas" panose="020B0609020204030204" pitchFamily="49" charset="0"/>
              </a:rPr>
              <a:t>baz</a:t>
            </a:r>
            <a:r>
              <a:rPr lang="bin-NG" sz="1800" dirty="0">
                <a:solidFill>
                  <a:srgbClr val="000000"/>
                </a:solidFill>
                <a:latin typeface="Consolas" panose="020B0609020204030204" pitchFamily="49" charset="0"/>
              </a:rPr>
              <a:t> = () </a:t>
            </a:r>
            <a:r>
              <a:rPr lang="bin-NG" sz="1800" dirty="0">
                <a:solidFill>
                  <a:srgbClr val="0000FF"/>
                </a:solidFill>
                <a:latin typeface="Consolas" panose="020B0609020204030204" pitchFamily="49" charset="0"/>
              </a:rPr>
              <a:t>=&gt;</a:t>
            </a:r>
            <a:r>
              <a:rPr lang="bin-NG" sz="1800" dirty="0">
                <a:solidFill>
                  <a:srgbClr val="000000"/>
                </a:solidFill>
                <a:latin typeface="Consolas" panose="020B0609020204030204" pitchFamily="49" charset="0"/>
              </a:rPr>
              <a:t> {</a:t>
            </a:r>
            <a:r>
              <a:rPr lang="bin-NG" sz="1800" dirty="0">
                <a:solidFill>
                  <a:srgbClr val="AF00DB"/>
                </a:solidFill>
                <a:latin typeface="Consolas" panose="020B0609020204030204" pitchFamily="49" charset="0"/>
              </a:rPr>
              <a:t>throw </a:t>
            </a:r>
            <a:r>
              <a:rPr lang="bin-NG" sz="1800" dirty="0">
                <a:solidFill>
                  <a:srgbClr val="A31515"/>
                </a:solidFill>
                <a:latin typeface="Consolas" panose="020B0609020204030204" pitchFamily="49" charset="0"/>
              </a:rPr>
              <a:t>'what'</a:t>
            </a:r>
            <a:r>
              <a:rPr lang="bin-NG" sz="1800" dirty="0">
                <a:solidFill>
                  <a:srgbClr val="000000"/>
                </a:solidFill>
                <a:latin typeface="Consolas" panose="020B0609020204030204" pitchFamily="49" charset="0"/>
              </a:rPr>
              <a:t>} </a:t>
            </a:r>
            <a:endParaRPr lang="bin-NG" sz="1800" dirty="0">
              <a:latin typeface="Consolas" panose="020B0609020204030204" pitchFamily="49" charset="0"/>
            </a:endParaRPr>
          </a:p>
          <a:p>
            <a:pPr>
              <a:spcBef>
                <a:spcPts val="0"/>
              </a:spcBef>
            </a:pPr>
            <a:r>
              <a:rPr lang="bin-NG" sz="1800" dirty="0">
                <a:solidFill>
                  <a:srgbClr val="000000"/>
                </a:solidFill>
                <a:latin typeface="Consolas" panose="020B0609020204030204" pitchFamily="49" charset="0"/>
              </a:rPr>
              <a:t>    </a:t>
            </a:r>
          </a:p>
          <a:p>
            <a:pPr>
              <a:spcBef>
                <a:spcPts val="0"/>
              </a:spcBef>
            </a:pPr>
            <a:r>
              <a:rPr lang="bin-NG" sz="1800" dirty="0">
                <a:solidFill>
                  <a:srgbClr val="000000"/>
                </a:solidFill>
                <a:latin typeface="Consolas" panose="020B0609020204030204" pitchFamily="49" charset="0"/>
              </a:rPr>
              <a:t>    </a:t>
            </a:r>
            <a:r>
              <a:rPr lang="bin-NG" sz="1800" dirty="0">
                <a:solidFill>
                  <a:srgbClr val="795E26"/>
                </a:solidFill>
                <a:latin typeface="Consolas" panose="020B0609020204030204" pitchFamily="49" charset="0"/>
              </a:rPr>
              <a:t>expect</a:t>
            </a:r>
            <a:r>
              <a:rPr lang="bin-NG" sz="1800" dirty="0">
                <a:solidFill>
                  <a:srgbClr val="000000"/>
                </a:solidFill>
                <a:latin typeface="Consolas" panose="020B0609020204030204" pitchFamily="49" charset="0"/>
              </a:rPr>
              <a:t>(</a:t>
            </a:r>
            <a:r>
              <a:rPr lang="bin-NG" sz="1800" dirty="0">
                <a:solidFill>
                  <a:srgbClr val="001080"/>
                </a:solidFill>
                <a:latin typeface="Consolas" panose="020B0609020204030204" pitchFamily="49" charset="0"/>
              </a:rPr>
              <a:t>foo</a:t>
            </a:r>
            <a:r>
              <a:rPr lang="bin-NG" sz="1800" dirty="0">
                <a:solidFill>
                  <a:srgbClr val="000000"/>
                </a:solidFill>
                <a:latin typeface="Consolas" panose="020B0609020204030204" pitchFamily="49" charset="0"/>
              </a:rPr>
              <a:t>).</a:t>
            </a:r>
            <a:r>
              <a:rPr lang="bin-NG" sz="1800" dirty="0">
                <a:solidFill>
                  <a:srgbClr val="001080"/>
                </a:solidFill>
                <a:latin typeface="Consolas" panose="020B0609020204030204" pitchFamily="49" charset="0"/>
              </a:rPr>
              <a:t>not</a:t>
            </a:r>
            <a:r>
              <a:rPr lang="bin-NG" sz="1800" dirty="0">
                <a:solidFill>
                  <a:srgbClr val="000000"/>
                </a:solidFill>
                <a:latin typeface="Consolas" panose="020B0609020204030204" pitchFamily="49" charset="0"/>
              </a:rPr>
              <a:t>.</a:t>
            </a:r>
            <a:r>
              <a:rPr lang="bin-NG" sz="1800" dirty="0">
                <a:solidFill>
                  <a:srgbClr val="795E26"/>
                </a:solidFill>
                <a:latin typeface="Consolas" panose="020B0609020204030204" pitchFamily="49" charset="0"/>
              </a:rPr>
              <a:t>toThrow</a:t>
            </a:r>
            <a:r>
              <a:rPr lang="bin-NG" sz="1800" dirty="0">
                <a:solidFill>
                  <a:srgbClr val="000000"/>
                </a:solidFill>
                <a:latin typeface="Consolas" panose="020B0609020204030204" pitchFamily="49" charset="0"/>
              </a:rPr>
              <a:t>()</a:t>
            </a:r>
            <a:endParaRPr lang="es-ES" sz="1800" dirty="0">
              <a:latin typeface="Consolas" panose="020B0609020204030204" pitchFamily="49" charset="0"/>
            </a:endParaRPr>
          </a:p>
          <a:p>
            <a:pPr>
              <a:spcBef>
                <a:spcPts val="0"/>
              </a:spcBef>
            </a:pPr>
            <a:r>
              <a:rPr lang="es-ES" sz="1800" dirty="0">
                <a:solidFill>
                  <a:srgbClr val="795E26"/>
                </a:solidFill>
                <a:latin typeface="Consolas" panose="020B0609020204030204" pitchFamily="49" charset="0"/>
              </a:rPr>
              <a:t>    </a:t>
            </a:r>
            <a:r>
              <a:rPr lang="bin-NG" sz="1800" dirty="0">
                <a:solidFill>
                  <a:srgbClr val="795E26"/>
                </a:solidFill>
                <a:latin typeface="Consolas" panose="020B0609020204030204" pitchFamily="49" charset="0"/>
              </a:rPr>
              <a:t>expect</a:t>
            </a:r>
            <a:r>
              <a:rPr lang="bin-NG" sz="1800" dirty="0">
                <a:solidFill>
                  <a:srgbClr val="000000"/>
                </a:solidFill>
                <a:latin typeface="Consolas" panose="020B0609020204030204" pitchFamily="49" charset="0"/>
              </a:rPr>
              <a:t>(</a:t>
            </a:r>
            <a:r>
              <a:rPr lang="bin-NG" sz="1800" dirty="0">
                <a:solidFill>
                  <a:srgbClr val="001080"/>
                </a:solidFill>
                <a:latin typeface="Consolas" panose="020B0609020204030204" pitchFamily="49" charset="0"/>
              </a:rPr>
              <a:t>bar</a:t>
            </a:r>
            <a:r>
              <a:rPr lang="bin-NG" sz="1800" dirty="0">
                <a:solidFill>
                  <a:srgbClr val="000000"/>
                </a:solidFill>
                <a:latin typeface="Consolas" panose="020B0609020204030204" pitchFamily="49" charset="0"/>
              </a:rPr>
              <a:t>).</a:t>
            </a:r>
            <a:r>
              <a:rPr lang="bin-NG" sz="1800" dirty="0">
                <a:solidFill>
                  <a:srgbClr val="795E26"/>
                </a:solidFill>
                <a:latin typeface="Consolas" panose="020B0609020204030204" pitchFamily="49" charset="0"/>
              </a:rPr>
              <a:t>toThrow</a:t>
            </a:r>
            <a:r>
              <a:rPr lang="bin-NG" sz="1800" dirty="0">
                <a:solidFill>
                  <a:srgbClr val="000000"/>
                </a:solidFill>
                <a:latin typeface="Consolas" panose="020B0609020204030204" pitchFamily="49" charset="0"/>
              </a:rPr>
              <a:t>()</a:t>
            </a:r>
            <a:endParaRPr lang="bin-NG" sz="1800" dirty="0">
              <a:latin typeface="Consolas" panose="020B0609020204030204" pitchFamily="49" charset="0"/>
            </a:endParaRPr>
          </a:p>
          <a:p>
            <a:pPr>
              <a:spcBef>
                <a:spcPts val="0"/>
              </a:spcBef>
            </a:pPr>
            <a:r>
              <a:rPr lang="bin-NG" sz="1800" dirty="0">
                <a:solidFill>
                  <a:srgbClr val="000000"/>
                </a:solidFill>
                <a:latin typeface="Consolas" panose="020B0609020204030204" pitchFamily="49" charset="0"/>
              </a:rPr>
              <a:t>    </a:t>
            </a:r>
            <a:r>
              <a:rPr lang="bin-NG" sz="1800" dirty="0">
                <a:solidFill>
                  <a:srgbClr val="795E26"/>
                </a:solidFill>
                <a:latin typeface="Consolas" panose="020B0609020204030204" pitchFamily="49" charset="0"/>
              </a:rPr>
              <a:t>expect</a:t>
            </a:r>
            <a:r>
              <a:rPr lang="bin-NG" sz="1800" dirty="0">
                <a:solidFill>
                  <a:srgbClr val="000000"/>
                </a:solidFill>
                <a:latin typeface="Consolas" panose="020B0609020204030204" pitchFamily="49" charset="0"/>
              </a:rPr>
              <a:t>(</a:t>
            </a:r>
            <a:r>
              <a:rPr lang="bin-NG" sz="1800" dirty="0">
                <a:solidFill>
                  <a:srgbClr val="001080"/>
                </a:solidFill>
                <a:latin typeface="Consolas" panose="020B0609020204030204" pitchFamily="49" charset="0"/>
              </a:rPr>
              <a:t>baz</a:t>
            </a:r>
            <a:r>
              <a:rPr lang="bin-NG" sz="1800" dirty="0">
                <a:solidFill>
                  <a:srgbClr val="000000"/>
                </a:solidFill>
                <a:latin typeface="Consolas" panose="020B0609020204030204" pitchFamily="49" charset="0"/>
              </a:rPr>
              <a:t>).</a:t>
            </a:r>
            <a:r>
              <a:rPr lang="bin-NG" sz="1800" dirty="0">
                <a:solidFill>
                  <a:srgbClr val="795E26"/>
                </a:solidFill>
                <a:latin typeface="Consolas" panose="020B0609020204030204" pitchFamily="49" charset="0"/>
              </a:rPr>
              <a:t>toThrow</a:t>
            </a:r>
            <a:r>
              <a:rPr lang="bin-NG" sz="1800" dirty="0">
                <a:solidFill>
                  <a:srgbClr val="000000"/>
                </a:solidFill>
                <a:latin typeface="Consolas" panose="020B0609020204030204" pitchFamily="49" charset="0"/>
              </a:rPr>
              <a:t>(</a:t>
            </a:r>
            <a:r>
              <a:rPr lang="bin-NG" sz="1800" dirty="0">
                <a:solidFill>
                  <a:srgbClr val="A31515"/>
                </a:solidFill>
                <a:latin typeface="Consolas" panose="020B0609020204030204" pitchFamily="49" charset="0"/>
              </a:rPr>
              <a:t>'what'</a:t>
            </a:r>
            <a:r>
              <a:rPr lang="bin-NG" sz="1800" dirty="0">
                <a:solidFill>
                  <a:srgbClr val="000000"/>
                </a:solidFill>
                <a:latin typeface="Consolas" panose="020B0609020204030204" pitchFamily="49" charset="0"/>
              </a:rPr>
              <a:t>)</a:t>
            </a:r>
            <a:endParaRPr lang="bin-NG" sz="1800" dirty="0">
              <a:latin typeface="Consolas" panose="020B0609020204030204" pitchFamily="49" charset="0"/>
            </a:endParaRPr>
          </a:p>
          <a:p>
            <a:pPr>
              <a:spcBef>
                <a:spcPts val="0"/>
              </a:spcBef>
            </a:pPr>
            <a:r>
              <a:rPr lang="bin-NG" sz="1800" dirty="0">
                <a:solidFill>
                  <a:srgbClr val="000000"/>
                </a:solidFill>
                <a:latin typeface="Consolas" panose="020B0609020204030204" pitchFamily="49" charset="0"/>
              </a:rPr>
              <a:t>})</a:t>
            </a:r>
          </a:p>
          <a:p>
            <a:pPr>
              <a:spcBef>
                <a:spcPts val="0"/>
              </a:spcBef>
            </a:pPr>
            <a:r>
              <a:rPr lang="bin-NG" sz="1800" dirty="0">
                <a:solidFill>
                  <a:srgbClr val="000000"/>
                </a:solidFill>
                <a:latin typeface="Consolas" panose="020B0609020204030204" pitchFamily="49" charset="0"/>
              </a:rPr>
              <a:t> </a:t>
            </a:r>
          </a:p>
          <a:p>
            <a:pPr>
              <a:spcBef>
                <a:spcPts val="0"/>
              </a:spcBef>
            </a:pPr>
            <a:r>
              <a:rPr lang="bin-NG" sz="1800" dirty="0">
                <a:solidFill>
                  <a:srgbClr val="795E26"/>
                </a:solidFill>
                <a:latin typeface="Consolas" panose="020B0609020204030204" pitchFamily="49" charset="0"/>
              </a:rPr>
              <a:t>it</a:t>
            </a:r>
            <a:r>
              <a:rPr lang="bin-NG" sz="1800" dirty="0">
                <a:solidFill>
                  <a:srgbClr val="000000"/>
                </a:solidFill>
                <a:latin typeface="Consolas" panose="020B0609020204030204" pitchFamily="49" charset="0"/>
              </a:rPr>
              <a:t>(</a:t>
            </a:r>
            <a:r>
              <a:rPr lang="bin-NG" sz="1800" dirty="0">
                <a:solidFill>
                  <a:srgbClr val="A31515"/>
                </a:solidFill>
                <a:latin typeface="Consolas" panose="020B0609020204030204" pitchFamily="49" charset="0"/>
              </a:rPr>
              <a:t>'The </a:t>
            </a:r>
            <a:r>
              <a:rPr lang="bin-NG" sz="1800" dirty="0">
                <a:solidFill>
                  <a:srgbClr val="FF0000"/>
                </a:solidFill>
                <a:latin typeface="Consolas" panose="020B0609020204030204" pitchFamily="49" charset="0"/>
              </a:rPr>
              <a:t>\'</a:t>
            </a:r>
            <a:r>
              <a:rPr lang="bin-NG" sz="1800" dirty="0">
                <a:solidFill>
                  <a:srgbClr val="A31515"/>
                </a:solidFill>
                <a:latin typeface="Consolas" panose="020B0609020204030204" pitchFamily="49" charset="0"/>
              </a:rPr>
              <a:t>toThrowError</a:t>
            </a:r>
            <a:r>
              <a:rPr lang="bin-NG" sz="1800" dirty="0">
                <a:solidFill>
                  <a:srgbClr val="FF0000"/>
                </a:solidFill>
                <a:latin typeface="Consolas" panose="020B0609020204030204" pitchFamily="49" charset="0"/>
              </a:rPr>
              <a:t>\'</a:t>
            </a:r>
            <a:r>
              <a:rPr lang="bin-NG" sz="1800" dirty="0">
                <a:solidFill>
                  <a:srgbClr val="A31515"/>
                </a:solidFill>
                <a:latin typeface="Consolas" panose="020B0609020204030204" pitchFamily="49" charset="0"/>
              </a:rPr>
              <a:t> matcher is for testing a specific thrown exception'</a:t>
            </a:r>
            <a:r>
              <a:rPr lang="bin-NG" sz="1800" dirty="0">
                <a:solidFill>
                  <a:srgbClr val="000000"/>
                </a:solidFill>
                <a:latin typeface="Consolas" panose="020B0609020204030204" pitchFamily="49" charset="0"/>
              </a:rPr>
              <a:t>, () </a:t>
            </a:r>
            <a:r>
              <a:rPr lang="bin-NG" sz="1800" dirty="0">
                <a:solidFill>
                  <a:srgbClr val="0000FF"/>
                </a:solidFill>
                <a:latin typeface="Consolas" panose="020B0609020204030204" pitchFamily="49" charset="0"/>
              </a:rPr>
              <a:t>=&gt;</a:t>
            </a:r>
            <a:r>
              <a:rPr lang="bin-NG" sz="1800" dirty="0">
                <a:solidFill>
                  <a:srgbClr val="000000"/>
                </a:solidFill>
                <a:latin typeface="Consolas" panose="020B0609020204030204" pitchFamily="49" charset="0"/>
              </a:rPr>
              <a:t> {</a:t>
            </a:r>
            <a:endParaRPr lang="bin-NG" sz="1800" dirty="0">
              <a:latin typeface="Consolas" panose="020B0609020204030204" pitchFamily="49" charset="0"/>
            </a:endParaRPr>
          </a:p>
          <a:p>
            <a:pPr>
              <a:spcBef>
                <a:spcPts val="0"/>
              </a:spcBef>
            </a:pPr>
            <a:r>
              <a:rPr lang="bin-NG" sz="1800" dirty="0">
                <a:solidFill>
                  <a:srgbClr val="000000"/>
                </a:solidFill>
                <a:latin typeface="Consolas" panose="020B0609020204030204" pitchFamily="49" charset="0"/>
              </a:rPr>
              <a:t>    </a:t>
            </a:r>
            <a:r>
              <a:rPr lang="bin-NG" sz="1800" dirty="0">
                <a:solidFill>
                  <a:srgbClr val="0000FF"/>
                </a:solidFill>
                <a:latin typeface="Consolas" panose="020B0609020204030204" pitchFamily="49" charset="0"/>
              </a:rPr>
              <a:t>let </a:t>
            </a:r>
            <a:r>
              <a:rPr lang="bin-NG" sz="1800" dirty="0">
                <a:solidFill>
                  <a:srgbClr val="795E26"/>
                </a:solidFill>
                <a:latin typeface="Consolas" panose="020B0609020204030204" pitchFamily="49" charset="0"/>
              </a:rPr>
              <a:t>foo</a:t>
            </a:r>
            <a:r>
              <a:rPr lang="bin-NG" sz="1800" dirty="0">
                <a:solidFill>
                  <a:srgbClr val="000000"/>
                </a:solidFill>
                <a:latin typeface="Consolas" panose="020B0609020204030204" pitchFamily="49" charset="0"/>
              </a:rPr>
              <a:t> = ()</a:t>
            </a:r>
            <a:r>
              <a:rPr lang="bin-NG" sz="1800" dirty="0">
                <a:solidFill>
                  <a:srgbClr val="0000FF"/>
                </a:solidFill>
                <a:latin typeface="Consolas" panose="020B0609020204030204" pitchFamily="49" charset="0"/>
              </a:rPr>
              <a:t>=&gt;</a:t>
            </a:r>
            <a:r>
              <a:rPr lang="bin-NG" sz="1800" dirty="0">
                <a:solidFill>
                  <a:srgbClr val="000000"/>
                </a:solidFill>
                <a:latin typeface="Consolas" panose="020B0609020204030204" pitchFamily="49" charset="0"/>
              </a:rPr>
              <a:t>{</a:t>
            </a:r>
            <a:r>
              <a:rPr lang="bin-NG" sz="1800" dirty="0">
                <a:solidFill>
                  <a:srgbClr val="AF00DB"/>
                </a:solidFill>
                <a:latin typeface="Consolas" panose="020B0609020204030204" pitchFamily="49" charset="0"/>
              </a:rPr>
              <a:t>throw </a:t>
            </a:r>
            <a:r>
              <a:rPr lang="bin-NG" sz="1800" dirty="0">
                <a:solidFill>
                  <a:srgbClr val="0000FF"/>
                </a:solidFill>
                <a:latin typeface="Consolas" panose="020B0609020204030204" pitchFamily="49" charset="0"/>
              </a:rPr>
              <a:t>new </a:t>
            </a:r>
            <a:r>
              <a:rPr lang="bin-NG" sz="1800" dirty="0">
                <a:solidFill>
                  <a:srgbClr val="267F99"/>
                </a:solidFill>
                <a:latin typeface="Consolas" panose="020B0609020204030204" pitchFamily="49" charset="0"/>
              </a:rPr>
              <a:t>TypeError</a:t>
            </a:r>
            <a:r>
              <a:rPr lang="bin-NG" sz="1800" dirty="0">
                <a:solidFill>
                  <a:srgbClr val="000000"/>
                </a:solidFill>
                <a:latin typeface="Consolas" panose="020B0609020204030204" pitchFamily="49" charset="0"/>
              </a:rPr>
              <a:t>(</a:t>
            </a:r>
            <a:r>
              <a:rPr lang="bin-NG" sz="1800" dirty="0">
                <a:solidFill>
                  <a:srgbClr val="A31515"/>
                </a:solidFill>
                <a:latin typeface="Consolas" panose="020B0609020204030204" pitchFamily="49" charset="0"/>
              </a:rPr>
              <a:t>'foo bar baz'</a:t>
            </a:r>
            <a:r>
              <a:rPr lang="bin-NG" sz="1800" dirty="0">
                <a:solidFill>
                  <a:srgbClr val="000000"/>
                </a:solidFill>
                <a:latin typeface="Consolas" panose="020B0609020204030204" pitchFamily="49" charset="0"/>
              </a:rPr>
              <a:t>)}</a:t>
            </a:r>
            <a:endParaRPr lang="bin-NG" sz="1800" dirty="0">
              <a:latin typeface="Consolas" panose="020B0609020204030204" pitchFamily="49" charset="0"/>
            </a:endParaRPr>
          </a:p>
          <a:p>
            <a:pPr>
              <a:spcBef>
                <a:spcPts val="0"/>
              </a:spcBef>
            </a:pPr>
            <a:r>
              <a:rPr lang="bin-NG" sz="1800" dirty="0">
                <a:solidFill>
                  <a:srgbClr val="000000"/>
                </a:solidFill>
                <a:latin typeface="Consolas" panose="020B0609020204030204" pitchFamily="49" charset="0"/>
              </a:rPr>
              <a:t>    </a:t>
            </a:r>
            <a:r>
              <a:rPr lang="bin-NG" sz="1800" dirty="0">
                <a:solidFill>
                  <a:srgbClr val="795E26"/>
                </a:solidFill>
                <a:latin typeface="Consolas" panose="020B0609020204030204" pitchFamily="49" charset="0"/>
              </a:rPr>
              <a:t>expect</a:t>
            </a:r>
            <a:r>
              <a:rPr lang="bin-NG" sz="1800" dirty="0">
                <a:solidFill>
                  <a:srgbClr val="000000"/>
                </a:solidFill>
                <a:latin typeface="Consolas" panose="020B0609020204030204" pitchFamily="49" charset="0"/>
              </a:rPr>
              <a:t>(</a:t>
            </a:r>
            <a:r>
              <a:rPr lang="bin-NG" sz="1800" dirty="0">
                <a:solidFill>
                  <a:srgbClr val="001080"/>
                </a:solidFill>
                <a:latin typeface="Consolas" panose="020B0609020204030204" pitchFamily="49" charset="0"/>
              </a:rPr>
              <a:t>foo</a:t>
            </a:r>
            <a:r>
              <a:rPr lang="bin-NG" sz="1800" dirty="0">
                <a:solidFill>
                  <a:srgbClr val="000000"/>
                </a:solidFill>
                <a:latin typeface="Consolas" panose="020B0609020204030204" pitchFamily="49" charset="0"/>
              </a:rPr>
              <a:t>).</a:t>
            </a:r>
            <a:r>
              <a:rPr lang="bin-NG" sz="1800" dirty="0">
                <a:solidFill>
                  <a:srgbClr val="795E26"/>
                </a:solidFill>
                <a:latin typeface="Consolas" panose="020B0609020204030204" pitchFamily="49" charset="0"/>
              </a:rPr>
              <a:t>toThrowError</a:t>
            </a:r>
            <a:r>
              <a:rPr lang="bin-NG" sz="1800" dirty="0">
                <a:solidFill>
                  <a:srgbClr val="000000"/>
                </a:solidFill>
                <a:latin typeface="Consolas" panose="020B0609020204030204" pitchFamily="49" charset="0"/>
              </a:rPr>
              <a:t>(</a:t>
            </a:r>
            <a:r>
              <a:rPr lang="bin-NG" sz="1800" dirty="0">
                <a:solidFill>
                  <a:srgbClr val="A31515"/>
                </a:solidFill>
                <a:latin typeface="Consolas" panose="020B0609020204030204" pitchFamily="49" charset="0"/>
              </a:rPr>
              <a:t>'foo bar baz'</a:t>
            </a:r>
            <a:r>
              <a:rPr lang="bin-NG" sz="1800" dirty="0">
                <a:solidFill>
                  <a:srgbClr val="000000"/>
                </a:solidFill>
                <a:latin typeface="Consolas" panose="020B0609020204030204" pitchFamily="49" charset="0"/>
              </a:rPr>
              <a:t>)</a:t>
            </a:r>
            <a:endParaRPr lang="bin-NG" sz="1800" dirty="0">
              <a:latin typeface="Consolas" panose="020B0609020204030204" pitchFamily="49" charset="0"/>
            </a:endParaRPr>
          </a:p>
          <a:p>
            <a:pPr>
              <a:spcBef>
                <a:spcPts val="0"/>
              </a:spcBef>
            </a:pPr>
            <a:r>
              <a:rPr lang="bin-NG" sz="1800" dirty="0">
                <a:solidFill>
                  <a:srgbClr val="000000"/>
                </a:solidFill>
                <a:latin typeface="Consolas" panose="020B0609020204030204" pitchFamily="49" charset="0"/>
              </a:rPr>
              <a:t>    </a:t>
            </a:r>
            <a:r>
              <a:rPr lang="bin-NG" sz="1800" dirty="0">
                <a:solidFill>
                  <a:srgbClr val="795E26"/>
                </a:solidFill>
                <a:latin typeface="Consolas" panose="020B0609020204030204" pitchFamily="49" charset="0"/>
              </a:rPr>
              <a:t>expect</a:t>
            </a:r>
            <a:r>
              <a:rPr lang="bin-NG" sz="1800" dirty="0">
                <a:solidFill>
                  <a:srgbClr val="000000"/>
                </a:solidFill>
                <a:latin typeface="Consolas" panose="020B0609020204030204" pitchFamily="49" charset="0"/>
              </a:rPr>
              <a:t>(</a:t>
            </a:r>
            <a:r>
              <a:rPr lang="bin-NG" sz="1800" dirty="0">
                <a:solidFill>
                  <a:srgbClr val="001080"/>
                </a:solidFill>
                <a:latin typeface="Consolas" panose="020B0609020204030204" pitchFamily="49" charset="0"/>
              </a:rPr>
              <a:t>foo</a:t>
            </a:r>
            <a:r>
              <a:rPr lang="bin-NG" sz="1800" dirty="0">
                <a:solidFill>
                  <a:srgbClr val="000000"/>
                </a:solidFill>
                <a:latin typeface="Consolas" panose="020B0609020204030204" pitchFamily="49" charset="0"/>
              </a:rPr>
              <a:t>).</a:t>
            </a:r>
            <a:r>
              <a:rPr lang="bin-NG" sz="1800" dirty="0">
                <a:solidFill>
                  <a:srgbClr val="795E26"/>
                </a:solidFill>
                <a:latin typeface="Consolas" panose="020B0609020204030204" pitchFamily="49" charset="0"/>
              </a:rPr>
              <a:t>toThrowError</a:t>
            </a:r>
            <a:r>
              <a:rPr lang="bin-NG" sz="1800" dirty="0">
                <a:solidFill>
                  <a:srgbClr val="000000"/>
                </a:solidFill>
                <a:latin typeface="Consolas" panose="020B0609020204030204" pitchFamily="49" charset="0"/>
              </a:rPr>
              <a:t>(</a:t>
            </a:r>
            <a:r>
              <a:rPr lang="bin-NG" sz="1800" dirty="0">
                <a:solidFill>
                  <a:srgbClr val="811F3F"/>
                </a:solidFill>
                <a:latin typeface="Consolas" panose="020B0609020204030204" pitchFamily="49" charset="0"/>
              </a:rPr>
              <a:t>/bar/</a:t>
            </a:r>
            <a:r>
              <a:rPr lang="bin-NG" sz="1800" dirty="0">
                <a:solidFill>
                  <a:srgbClr val="000000"/>
                </a:solidFill>
                <a:latin typeface="Consolas" panose="020B0609020204030204" pitchFamily="49" charset="0"/>
              </a:rPr>
              <a:t>)</a:t>
            </a:r>
            <a:endParaRPr lang="bin-NG" sz="1800" dirty="0">
              <a:latin typeface="Consolas" panose="020B0609020204030204" pitchFamily="49" charset="0"/>
            </a:endParaRPr>
          </a:p>
          <a:p>
            <a:pPr>
              <a:spcBef>
                <a:spcPts val="0"/>
              </a:spcBef>
            </a:pPr>
            <a:r>
              <a:rPr lang="bin-NG" sz="1800" dirty="0">
                <a:solidFill>
                  <a:srgbClr val="000000"/>
                </a:solidFill>
                <a:latin typeface="Consolas" panose="020B0609020204030204" pitchFamily="49" charset="0"/>
              </a:rPr>
              <a:t>    </a:t>
            </a:r>
            <a:r>
              <a:rPr lang="bin-NG" sz="1800" dirty="0">
                <a:solidFill>
                  <a:srgbClr val="795E26"/>
                </a:solidFill>
                <a:latin typeface="Consolas" panose="020B0609020204030204" pitchFamily="49" charset="0"/>
              </a:rPr>
              <a:t>expect</a:t>
            </a:r>
            <a:r>
              <a:rPr lang="bin-NG" sz="1800" dirty="0">
                <a:solidFill>
                  <a:srgbClr val="000000"/>
                </a:solidFill>
                <a:latin typeface="Consolas" panose="020B0609020204030204" pitchFamily="49" charset="0"/>
              </a:rPr>
              <a:t>(</a:t>
            </a:r>
            <a:r>
              <a:rPr lang="bin-NG" sz="1800" dirty="0">
                <a:solidFill>
                  <a:srgbClr val="001080"/>
                </a:solidFill>
                <a:latin typeface="Consolas" panose="020B0609020204030204" pitchFamily="49" charset="0"/>
              </a:rPr>
              <a:t>foo</a:t>
            </a:r>
            <a:r>
              <a:rPr lang="bin-NG" sz="1800" dirty="0">
                <a:solidFill>
                  <a:srgbClr val="000000"/>
                </a:solidFill>
                <a:latin typeface="Consolas" panose="020B0609020204030204" pitchFamily="49" charset="0"/>
              </a:rPr>
              <a:t>).</a:t>
            </a:r>
            <a:r>
              <a:rPr lang="bin-NG" sz="1800" dirty="0">
                <a:solidFill>
                  <a:srgbClr val="795E26"/>
                </a:solidFill>
                <a:latin typeface="Consolas" panose="020B0609020204030204" pitchFamily="49" charset="0"/>
              </a:rPr>
              <a:t>toThrowError</a:t>
            </a:r>
            <a:r>
              <a:rPr lang="bin-NG" sz="1800" dirty="0">
                <a:solidFill>
                  <a:srgbClr val="000000"/>
                </a:solidFill>
                <a:latin typeface="Consolas" panose="020B0609020204030204" pitchFamily="49" charset="0"/>
              </a:rPr>
              <a:t>(</a:t>
            </a:r>
            <a:r>
              <a:rPr lang="bin-NG" sz="1800" dirty="0">
                <a:solidFill>
                  <a:srgbClr val="267F99"/>
                </a:solidFill>
                <a:latin typeface="Consolas" panose="020B0609020204030204" pitchFamily="49" charset="0"/>
              </a:rPr>
              <a:t>TypeError</a:t>
            </a:r>
            <a:r>
              <a:rPr lang="bin-NG" sz="1800" dirty="0">
                <a:solidFill>
                  <a:srgbClr val="000000"/>
                </a:solidFill>
                <a:latin typeface="Consolas" panose="020B0609020204030204" pitchFamily="49" charset="0"/>
              </a:rPr>
              <a:t>)</a:t>
            </a:r>
            <a:endParaRPr lang="bin-NG" sz="1800" dirty="0">
              <a:latin typeface="Consolas" panose="020B0609020204030204" pitchFamily="49" charset="0"/>
            </a:endParaRPr>
          </a:p>
          <a:p>
            <a:pPr>
              <a:spcBef>
                <a:spcPts val="0"/>
              </a:spcBef>
            </a:pPr>
            <a:r>
              <a:rPr lang="bin-NG" sz="1800" dirty="0">
                <a:solidFill>
                  <a:srgbClr val="000000"/>
                </a:solidFill>
                <a:latin typeface="Consolas" panose="020B0609020204030204" pitchFamily="49" charset="0"/>
              </a:rPr>
              <a:t>    </a:t>
            </a:r>
            <a:r>
              <a:rPr lang="bin-NG" sz="1800" dirty="0">
                <a:solidFill>
                  <a:srgbClr val="795E26"/>
                </a:solidFill>
                <a:latin typeface="Consolas" panose="020B0609020204030204" pitchFamily="49" charset="0"/>
              </a:rPr>
              <a:t>expect</a:t>
            </a:r>
            <a:r>
              <a:rPr lang="bin-NG" sz="1800" dirty="0">
                <a:solidFill>
                  <a:srgbClr val="000000"/>
                </a:solidFill>
                <a:latin typeface="Consolas" panose="020B0609020204030204" pitchFamily="49" charset="0"/>
              </a:rPr>
              <a:t>(</a:t>
            </a:r>
            <a:r>
              <a:rPr lang="bin-NG" sz="1800" dirty="0">
                <a:solidFill>
                  <a:srgbClr val="001080"/>
                </a:solidFill>
                <a:latin typeface="Consolas" panose="020B0609020204030204" pitchFamily="49" charset="0"/>
              </a:rPr>
              <a:t>foo</a:t>
            </a:r>
            <a:r>
              <a:rPr lang="bin-NG" sz="1800" dirty="0">
                <a:solidFill>
                  <a:srgbClr val="000000"/>
                </a:solidFill>
                <a:latin typeface="Consolas" panose="020B0609020204030204" pitchFamily="49" charset="0"/>
              </a:rPr>
              <a:t>).</a:t>
            </a:r>
            <a:r>
              <a:rPr lang="bin-NG" sz="1800" dirty="0">
                <a:solidFill>
                  <a:srgbClr val="795E26"/>
                </a:solidFill>
                <a:latin typeface="Consolas" panose="020B0609020204030204" pitchFamily="49" charset="0"/>
              </a:rPr>
              <a:t>toThrowError</a:t>
            </a:r>
            <a:r>
              <a:rPr lang="bin-NG" sz="1800" dirty="0">
                <a:solidFill>
                  <a:srgbClr val="000000"/>
                </a:solidFill>
                <a:latin typeface="Consolas" panose="020B0609020204030204" pitchFamily="49" charset="0"/>
              </a:rPr>
              <a:t>(</a:t>
            </a:r>
            <a:r>
              <a:rPr lang="bin-NG" sz="1800" dirty="0">
                <a:solidFill>
                  <a:srgbClr val="267F99"/>
                </a:solidFill>
                <a:latin typeface="Consolas" panose="020B0609020204030204" pitchFamily="49" charset="0"/>
              </a:rPr>
              <a:t>TypeError</a:t>
            </a:r>
            <a:r>
              <a:rPr lang="bin-NG" sz="1800" dirty="0">
                <a:solidFill>
                  <a:srgbClr val="000000"/>
                </a:solidFill>
                <a:latin typeface="Consolas" panose="020B0609020204030204" pitchFamily="49" charset="0"/>
              </a:rPr>
              <a:t>, </a:t>
            </a:r>
            <a:r>
              <a:rPr lang="bin-NG" sz="1800" dirty="0">
                <a:solidFill>
                  <a:srgbClr val="A31515"/>
                </a:solidFill>
                <a:latin typeface="Consolas" panose="020B0609020204030204" pitchFamily="49" charset="0"/>
              </a:rPr>
              <a:t>'foo bar baz'</a:t>
            </a:r>
            <a:r>
              <a:rPr lang="bin-NG" sz="1800" dirty="0">
                <a:solidFill>
                  <a:srgbClr val="000000"/>
                </a:solidFill>
                <a:latin typeface="Consolas" panose="020B0609020204030204" pitchFamily="49" charset="0"/>
              </a:rPr>
              <a:t>)</a:t>
            </a:r>
            <a:endParaRPr lang="bin-NG" sz="1800" dirty="0">
              <a:latin typeface="Consolas" panose="020B0609020204030204" pitchFamily="49" charset="0"/>
            </a:endParaRPr>
          </a:p>
          <a:p>
            <a:pPr>
              <a:spcBef>
                <a:spcPts val="0"/>
              </a:spcBef>
            </a:pPr>
            <a:r>
              <a:rPr lang="bin-NG" sz="1800" dirty="0">
                <a:solidFill>
                  <a:srgbClr val="000000"/>
                </a:solidFill>
                <a:latin typeface="Consolas" panose="020B0609020204030204" pitchFamily="49" charset="0"/>
              </a:rPr>
              <a:t>})</a:t>
            </a:r>
          </a:p>
        </p:txBody>
      </p:sp>
      <p:pic>
        <p:nvPicPr>
          <p:cNvPr id="10" name="Graphic 5" descr="Documento">
            <a:extLst>
              <a:ext uri="{FF2B5EF4-FFF2-40B4-BE49-F238E27FC236}">
                <a16:creationId xmlns:a16="http://schemas.microsoft.com/office/drawing/2014/main" id="{D085A928-3173-4CEB-9C36-EDC28641CC5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383511" y="4532776"/>
            <a:ext cx="1632648" cy="1632648"/>
          </a:xfrm>
          <a:prstGeom prst="rect">
            <a:avLst/>
          </a:prstGeom>
        </p:spPr>
      </p:pic>
    </p:spTree>
    <p:extLst>
      <p:ext uri="{BB962C8B-B14F-4D97-AF65-F5344CB8AC3E}">
        <p14:creationId xmlns:p14="http://schemas.microsoft.com/office/powerpoint/2010/main" val="921751324"/>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 name="Título 4">
            <a:extLst>
              <a:ext uri="{FF2B5EF4-FFF2-40B4-BE49-F238E27FC236}">
                <a16:creationId xmlns:a16="http://schemas.microsoft.com/office/drawing/2014/main" id="{DDB3487C-CE49-4B54-8D30-AD3C8B155159}"/>
              </a:ext>
            </a:extLst>
          </p:cNvPr>
          <p:cNvSpPr>
            <a:spLocks noGrp="1"/>
          </p:cNvSpPr>
          <p:nvPr>
            <p:ph type="title"/>
          </p:nvPr>
        </p:nvSpPr>
        <p:spPr>
          <a:xfrm>
            <a:off x="863029" y="1012004"/>
            <a:ext cx="3416158" cy="4795408"/>
          </a:xfrm>
        </p:spPr>
        <p:txBody>
          <a:bodyPr>
            <a:normAutofit/>
          </a:bodyPr>
          <a:lstStyle/>
          <a:p>
            <a:r>
              <a:rPr lang="en-US" dirty="0">
                <a:solidFill>
                  <a:srgbClr val="FFFFFF"/>
                </a:solidFill>
              </a:rPr>
              <a:t>Spies</a:t>
            </a:r>
          </a:p>
        </p:txBody>
      </p:sp>
      <p:graphicFrame>
        <p:nvGraphicFramePr>
          <p:cNvPr id="8" name="Marcador de contenido 5">
            <a:extLst>
              <a:ext uri="{FF2B5EF4-FFF2-40B4-BE49-F238E27FC236}">
                <a16:creationId xmlns:a16="http://schemas.microsoft.com/office/drawing/2014/main" id="{BC1EA074-F304-44A3-A3C1-E26B07E27502}"/>
              </a:ext>
            </a:extLst>
          </p:cNvPr>
          <p:cNvGraphicFramePr>
            <a:graphicFrameLocks noGrp="1"/>
          </p:cNvGraphicFramePr>
          <p:nvPr>
            <p:ph idx="1"/>
            <p:extLst>
              <p:ext uri="{D42A27DB-BD31-4B8C-83A1-F6EECF244321}">
                <p14:modId xmlns:p14="http://schemas.microsoft.com/office/powerpoint/2010/main" val="1317804743"/>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11067236"/>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BC46A415-ADE8-4BFC-9087-F3592F4F42B0}"/>
              </a:ext>
            </a:extLst>
          </p:cNvPr>
          <p:cNvSpPr>
            <a:spLocks noGrp="1"/>
          </p:cNvSpPr>
          <p:nvPr>
            <p:ph type="title"/>
          </p:nvPr>
        </p:nvSpPr>
        <p:spPr>
          <a:xfrm>
            <a:off x="863029" y="1012004"/>
            <a:ext cx="3416158" cy="4795408"/>
          </a:xfrm>
        </p:spPr>
        <p:txBody>
          <a:bodyPr>
            <a:normAutofit/>
          </a:bodyPr>
          <a:lstStyle/>
          <a:p>
            <a:r>
              <a:rPr lang="es-ES" dirty="0">
                <a:solidFill>
                  <a:srgbClr val="FFFFFF"/>
                </a:solidFill>
              </a:rPr>
              <a:t>Creación de </a:t>
            </a:r>
            <a:r>
              <a:rPr lang="en-US" dirty="0">
                <a:solidFill>
                  <a:srgbClr val="FFFFFF"/>
                </a:solidFill>
              </a:rPr>
              <a:t>spies</a:t>
            </a:r>
          </a:p>
        </p:txBody>
      </p:sp>
      <p:graphicFrame>
        <p:nvGraphicFramePr>
          <p:cNvPr id="5" name="Marcador de contenido 2">
            <a:extLst>
              <a:ext uri="{FF2B5EF4-FFF2-40B4-BE49-F238E27FC236}">
                <a16:creationId xmlns:a16="http://schemas.microsoft.com/office/drawing/2014/main" id="{5DA190E2-50D4-4F90-8753-972519BBEC9D}"/>
              </a:ext>
            </a:extLst>
          </p:cNvPr>
          <p:cNvGraphicFramePr>
            <a:graphicFrameLocks noGrp="1"/>
          </p:cNvGraphicFramePr>
          <p:nvPr>
            <p:ph idx="1"/>
            <p:extLst>
              <p:ext uri="{D42A27DB-BD31-4B8C-83A1-F6EECF244321}">
                <p14:modId xmlns:p14="http://schemas.microsoft.com/office/powerpoint/2010/main" val="108650434"/>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6154361"/>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8">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448055"/>
            <a:ext cx="3414370" cy="3801257"/>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73B0E13C-CAAB-43B5-97F1-B9727B6DFE53}"/>
              </a:ext>
            </a:extLst>
          </p:cNvPr>
          <p:cNvSpPr>
            <a:spLocks noGrp="1"/>
          </p:cNvSpPr>
          <p:nvPr>
            <p:ph type="title"/>
          </p:nvPr>
        </p:nvSpPr>
        <p:spPr>
          <a:xfrm>
            <a:off x="777240" y="731519"/>
            <a:ext cx="2845191" cy="3237579"/>
          </a:xfrm>
        </p:spPr>
        <p:txBody>
          <a:bodyPr vert="horz" lIns="91440" tIns="45720" rIns="91440" bIns="45720" rtlCol="0" anchor="ctr">
            <a:normAutofit/>
          </a:bodyPr>
          <a:lstStyle/>
          <a:p>
            <a:r>
              <a:rPr lang="es-ES" sz="3800" dirty="0">
                <a:solidFill>
                  <a:srgbClr val="FFFFFF"/>
                </a:solidFill>
              </a:rPr>
              <a:t>Ejemplo: </a:t>
            </a:r>
            <a:r>
              <a:rPr lang="en-US" sz="3800" dirty="0">
                <a:solidFill>
                  <a:srgbClr val="FFFFFF"/>
                </a:solidFill>
              </a:rPr>
              <a:t>spies</a:t>
            </a:r>
          </a:p>
        </p:txBody>
      </p:sp>
      <p:sp>
        <p:nvSpPr>
          <p:cNvPr id="15" name="Rectangle 10">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19227"/>
            <a:ext cx="3414369" cy="1979852"/>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4603" y="448055"/>
            <a:ext cx="7688475" cy="5952745"/>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 name="Marcador de texto 3">
            <a:extLst>
              <a:ext uri="{FF2B5EF4-FFF2-40B4-BE49-F238E27FC236}">
                <a16:creationId xmlns:a16="http://schemas.microsoft.com/office/drawing/2014/main" id="{31FE89B4-71B7-4B9D-A056-930FE853E585}"/>
              </a:ext>
            </a:extLst>
          </p:cNvPr>
          <p:cNvSpPr>
            <a:spLocks noGrp="1"/>
          </p:cNvSpPr>
          <p:nvPr>
            <p:ph type="body" sz="half" idx="2"/>
          </p:nvPr>
        </p:nvSpPr>
        <p:spPr>
          <a:xfrm>
            <a:off x="4379709" y="686863"/>
            <a:ext cx="7037591" cy="5323644"/>
          </a:xfrm>
        </p:spPr>
        <p:txBody>
          <a:bodyPr vert="horz" lIns="91440" tIns="45720" rIns="91440" bIns="45720" rtlCol="0" anchor="ctr">
            <a:normAutofit/>
          </a:bodyPr>
          <a:lstStyle/>
          <a:p>
            <a:pPr fontAlgn="base"/>
            <a:r>
              <a:rPr lang="bin-NG" sz="1800" dirty="0">
                <a:solidFill>
                  <a:srgbClr val="0000FF"/>
                </a:solidFill>
                <a:latin typeface="Consolas" panose="020B0609020204030204" pitchFamily="49" charset="0"/>
              </a:rPr>
              <a:t>let </a:t>
            </a:r>
            <a:r>
              <a:rPr lang="bin-NG" sz="1800" dirty="0">
                <a:solidFill>
                  <a:srgbClr val="001080"/>
                </a:solidFill>
                <a:latin typeface="Consolas" panose="020B0609020204030204" pitchFamily="49" charset="0"/>
              </a:rPr>
              <a:t>calculator</a:t>
            </a:r>
            <a:r>
              <a:rPr lang="bin-NG" sz="1800" dirty="0">
                <a:solidFill>
                  <a:srgbClr val="000000"/>
                </a:solidFill>
                <a:latin typeface="Consolas" panose="020B0609020204030204" pitchFamily="49" charset="0"/>
              </a:rPr>
              <a:t> = { </a:t>
            </a:r>
            <a:endParaRPr lang="bin-NG" sz="1800" dirty="0">
              <a:solidFill>
                <a:srgbClr val="000000"/>
              </a:solidFill>
              <a:latin typeface="Segoe UI" panose="020B0502040204020203" pitchFamily="34" charset="0"/>
            </a:endParaRPr>
          </a:p>
          <a:p>
            <a:pPr fontAlgn="base"/>
            <a:r>
              <a:rPr lang="bin-NG" sz="1800" dirty="0">
                <a:solidFill>
                  <a:srgbClr val="000000"/>
                </a:solidFill>
                <a:latin typeface="Consolas" panose="020B0609020204030204" pitchFamily="49" charset="0"/>
              </a:rPr>
              <a:t>    </a:t>
            </a:r>
            <a:r>
              <a:rPr lang="bin-NG" sz="1800" dirty="0">
                <a:solidFill>
                  <a:srgbClr val="795E26"/>
                </a:solidFill>
                <a:latin typeface="Consolas" panose="020B0609020204030204" pitchFamily="49" charset="0"/>
              </a:rPr>
              <a:t>multiply</a:t>
            </a:r>
            <a:r>
              <a:rPr lang="bin-NG" sz="1800" dirty="0">
                <a:solidFill>
                  <a:srgbClr val="001080"/>
                </a:solidFill>
                <a:latin typeface="Consolas" panose="020B0609020204030204" pitchFamily="49" charset="0"/>
              </a:rPr>
              <a:t>:</a:t>
            </a:r>
            <a:r>
              <a:rPr lang="bin-NG" sz="1800" dirty="0">
                <a:solidFill>
                  <a:srgbClr val="000000"/>
                </a:solidFill>
                <a:latin typeface="Consolas" panose="020B0609020204030204" pitchFamily="49" charset="0"/>
              </a:rPr>
              <a:t> (</a:t>
            </a:r>
            <a:r>
              <a:rPr lang="bin-NG" sz="1800" dirty="0">
                <a:solidFill>
                  <a:srgbClr val="001080"/>
                </a:solidFill>
                <a:latin typeface="Consolas" panose="020B0609020204030204" pitchFamily="49" charset="0"/>
              </a:rPr>
              <a:t>a</a:t>
            </a:r>
            <a:r>
              <a:rPr lang="bin-NG" sz="1800" dirty="0">
                <a:solidFill>
                  <a:srgbClr val="000000"/>
                </a:solidFill>
                <a:latin typeface="Consolas" panose="020B0609020204030204" pitchFamily="49" charset="0"/>
              </a:rPr>
              <a:t>, </a:t>
            </a:r>
            <a:r>
              <a:rPr lang="bin-NG" sz="1800" dirty="0">
                <a:solidFill>
                  <a:srgbClr val="001080"/>
                </a:solidFill>
                <a:latin typeface="Consolas" panose="020B0609020204030204" pitchFamily="49" charset="0"/>
              </a:rPr>
              <a:t>b</a:t>
            </a:r>
            <a:r>
              <a:rPr lang="bin-NG" sz="1800" dirty="0">
                <a:solidFill>
                  <a:srgbClr val="000000"/>
                </a:solidFill>
                <a:latin typeface="Consolas" panose="020B0609020204030204" pitchFamily="49" charset="0"/>
              </a:rPr>
              <a:t>) </a:t>
            </a:r>
            <a:r>
              <a:rPr lang="bin-NG" sz="1800" dirty="0">
                <a:solidFill>
                  <a:srgbClr val="0000FF"/>
                </a:solidFill>
                <a:latin typeface="Consolas" panose="020B0609020204030204" pitchFamily="49" charset="0"/>
              </a:rPr>
              <a:t>=&gt; </a:t>
            </a:r>
            <a:r>
              <a:rPr lang="bin-NG" sz="1800" dirty="0">
                <a:solidFill>
                  <a:srgbClr val="001080"/>
                </a:solidFill>
                <a:latin typeface="Consolas" panose="020B0609020204030204" pitchFamily="49" charset="0"/>
              </a:rPr>
              <a:t>a</a:t>
            </a:r>
            <a:r>
              <a:rPr lang="bin-NG" sz="1800" dirty="0">
                <a:solidFill>
                  <a:srgbClr val="000000"/>
                </a:solidFill>
                <a:latin typeface="Consolas" panose="020B0609020204030204" pitchFamily="49" charset="0"/>
              </a:rPr>
              <a:t> * </a:t>
            </a:r>
            <a:r>
              <a:rPr lang="bin-NG" sz="1800" dirty="0">
                <a:solidFill>
                  <a:srgbClr val="001080"/>
                </a:solidFill>
                <a:latin typeface="Consolas" panose="020B0609020204030204" pitchFamily="49" charset="0"/>
              </a:rPr>
              <a:t>b</a:t>
            </a:r>
            <a:r>
              <a:rPr lang="bin-NG" sz="1800" dirty="0">
                <a:solidFill>
                  <a:srgbClr val="000000"/>
                </a:solidFill>
                <a:latin typeface="Consolas" panose="020B0609020204030204" pitchFamily="49" charset="0"/>
              </a:rPr>
              <a:t>, </a:t>
            </a:r>
            <a:endParaRPr lang="bin-NG" sz="1800" dirty="0">
              <a:solidFill>
                <a:srgbClr val="000000"/>
              </a:solidFill>
              <a:latin typeface="Segoe UI" panose="020B0502040204020203" pitchFamily="34" charset="0"/>
            </a:endParaRPr>
          </a:p>
          <a:p>
            <a:pPr fontAlgn="base"/>
            <a:r>
              <a:rPr lang="bin-NG" sz="1800" dirty="0">
                <a:solidFill>
                  <a:srgbClr val="000000"/>
                </a:solidFill>
                <a:latin typeface="Consolas" panose="020B0609020204030204" pitchFamily="49" charset="0"/>
              </a:rPr>
              <a:t>    </a:t>
            </a:r>
            <a:r>
              <a:rPr lang="bin-NG" sz="1800" dirty="0">
                <a:solidFill>
                  <a:srgbClr val="795E26"/>
                </a:solidFill>
                <a:latin typeface="Consolas" panose="020B0609020204030204" pitchFamily="49" charset="0"/>
              </a:rPr>
              <a:t>square</a:t>
            </a:r>
            <a:r>
              <a:rPr lang="bin-NG" sz="1800" dirty="0">
                <a:solidFill>
                  <a:srgbClr val="001080"/>
                </a:solidFill>
                <a:latin typeface="Consolas" panose="020B0609020204030204" pitchFamily="49" charset="0"/>
              </a:rPr>
              <a:t>: a </a:t>
            </a:r>
            <a:r>
              <a:rPr lang="bin-NG" sz="1800" dirty="0">
                <a:solidFill>
                  <a:srgbClr val="0000FF"/>
                </a:solidFill>
                <a:latin typeface="Consolas" panose="020B0609020204030204" pitchFamily="49" charset="0"/>
              </a:rPr>
              <a:t>=&gt; this</a:t>
            </a:r>
            <a:r>
              <a:rPr lang="bin-NG" sz="1800" dirty="0">
                <a:solidFill>
                  <a:srgbClr val="000000"/>
                </a:solidFill>
                <a:latin typeface="Consolas" panose="020B0609020204030204" pitchFamily="49" charset="0"/>
              </a:rPr>
              <a:t>.</a:t>
            </a:r>
            <a:r>
              <a:rPr lang="bin-NG" sz="1800" dirty="0">
                <a:solidFill>
                  <a:srgbClr val="795E26"/>
                </a:solidFill>
                <a:latin typeface="Consolas" panose="020B0609020204030204" pitchFamily="49" charset="0"/>
              </a:rPr>
              <a:t>multiply</a:t>
            </a:r>
            <a:r>
              <a:rPr lang="bin-NG" sz="1800" dirty="0">
                <a:solidFill>
                  <a:srgbClr val="000000"/>
                </a:solidFill>
                <a:latin typeface="Consolas" panose="020B0609020204030204" pitchFamily="49" charset="0"/>
              </a:rPr>
              <a:t>(</a:t>
            </a:r>
            <a:r>
              <a:rPr lang="bin-NG" sz="1800" dirty="0">
                <a:solidFill>
                  <a:srgbClr val="001080"/>
                </a:solidFill>
                <a:latin typeface="Consolas" panose="020B0609020204030204" pitchFamily="49" charset="0"/>
              </a:rPr>
              <a:t>a</a:t>
            </a:r>
            <a:r>
              <a:rPr lang="bin-NG" sz="1800" dirty="0">
                <a:solidFill>
                  <a:srgbClr val="000000"/>
                </a:solidFill>
                <a:latin typeface="Consolas" panose="020B0609020204030204" pitchFamily="49" charset="0"/>
              </a:rPr>
              <a:t>, </a:t>
            </a:r>
            <a:r>
              <a:rPr lang="bin-NG" sz="1800" dirty="0">
                <a:solidFill>
                  <a:srgbClr val="001080"/>
                </a:solidFill>
                <a:latin typeface="Consolas" panose="020B0609020204030204" pitchFamily="49" charset="0"/>
              </a:rPr>
              <a:t>a</a:t>
            </a:r>
            <a:r>
              <a:rPr lang="bin-NG" sz="1800" dirty="0">
                <a:solidFill>
                  <a:srgbClr val="000000"/>
                </a:solidFill>
                <a:latin typeface="Consolas" panose="020B0609020204030204" pitchFamily="49" charset="0"/>
              </a:rPr>
              <a:t>) </a:t>
            </a:r>
            <a:endParaRPr lang="bin-NG" sz="1800" dirty="0">
              <a:solidFill>
                <a:srgbClr val="000000"/>
              </a:solidFill>
              <a:latin typeface="Segoe UI" panose="020B0502040204020203" pitchFamily="34" charset="0"/>
            </a:endParaRPr>
          </a:p>
          <a:p>
            <a:pPr fontAlgn="base"/>
            <a:r>
              <a:rPr lang="bin-NG" sz="1800" dirty="0">
                <a:solidFill>
                  <a:srgbClr val="000000"/>
                </a:solidFill>
                <a:latin typeface="Consolas" panose="020B0609020204030204" pitchFamily="49" charset="0"/>
              </a:rPr>
              <a:t>} </a:t>
            </a:r>
            <a:endParaRPr lang="bin-NG" sz="1800" dirty="0">
              <a:solidFill>
                <a:srgbClr val="000000"/>
              </a:solidFill>
              <a:latin typeface="Segoe UI" panose="020B0502040204020203" pitchFamily="34" charset="0"/>
            </a:endParaRPr>
          </a:p>
          <a:p>
            <a:pPr fontAlgn="base"/>
            <a:r>
              <a:rPr lang="bin-NG" sz="1800" dirty="0">
                <a:solidFill>
                  <a:srgbClr val="795E26"/>
                </a:solidFill>
                <a:latin typeface="Consolas" panose="020B0609020204030204" pitchFamily="49" charset="0"/>
              </a:rPr>
              <a:t>describe</a:t>
            </a:r>
            <a:r>
              <a:rPr lang="bin-NG" sz="1800" dirty="0">
                <a:solidFill>
                  <a:srgbClr val="000000"/>
                </a:solidFill>
                <a:latin typeface="Consolas" panose="020B0609020204030204" pitchFamily="49" charset="0"/>
              </a:rPr>
              <a:t>(</a:t>
            </a:r>
            <a:r>
              <a:rPr lang="bin-NG" sz="1800" dirty="0">
                <a:solidFill>
                  <a:srgbClr val="A31515"/>
                </a:solidFill>
                <a:latin typeface="Consolas" panose="020B0609020204030204" pitchFamily="49" charset="0"/>
              </a:rPr>
              <a:t>'calculator'</a:t>
            </a:r>
            <a:r>
              <a:rPr lang="bin-NG" sz="1800" dirty="0">
                <a:solidFill>
                  <a:srgbClr val="000000"/>
                </a:solidFill>
                <a:latin typeface="Consolas" panose="020B0609020204030204" pitchFamily="49" charset="0"/>
              </a:rPr>
              <a:t>, () </a:t>
            </a:r>
            <a:r>
              <a:rPr lang="bin-NG" sz="1800" dirty="0">
                <a:solidFill>
                  <a:srgbClr val="0000FF"/>
                </a:solidFill>
                <a:latin typeface="Consolas" panose="020B0609020204030204" pitchFamily="49" charset="0"/>
              </a:rPr>
              <a:t>=&gt;</a:t>
            </a:r>
            <a:r>
              <a:rPr lang="bin-NG" sz="1800" dirty="0">
                <a:solidFill>
                  <a:srgbClr val="000000"/>
                </a:solidFill>
                <a:latin typeface="Consolas" panose="020B0609020204030204" pitchFamily="49" charset="0"/>
              </a:rPr>
              <a:t> { </a:t>
            </a:r>
            <a:endParaRPr lang="bin-NG" sz="1800" dirty="0">
              <a:solidFill>
                <a:srgbClr val="000000"/>
              </a:solidFill>
              <a:latin typeface="Segoe UI" panose="020B0502040204020203" pitchFamily="34" charset="0"/>
            </a:endParaRPr>
          </a:p>
          <a:p>
            <a:pPr fontAlgn="base"/>
            <a:r>
              <a:rPr lang="bin-NG" sz="1800" dirty="0">
                <a:solidFill>
                  <a:srgbClr val="000000"/>
                </a:solidFill>
                <a:latin typeface="Consolas" panose="020B0609020204030204" pitchFamily="49" charset="0"/>
              </a:rPr>
              <a:t>    </a:t>
            </a:r>
            <a:r>
              <a:rPr lang="bin-NG" sz="1800" dirty="0">
                <a:solidFill>
                  <a:srgbClr val="795E26"/>
                </a:solidFill>
                <a:latin typeface="Consolas" panose="020B0609020204030204" pitchFamily="49" charset="0"/>
              </a:rPr>
              <a:t>it</a:t>
            </a:r>
            <a:r>
              <a:rPr lang="bin-NG" sz="1800" dirty="0">
                <a:solidFill>
                  <a:srgbClr val="000000"/>
                </a:solidFill>
                <a:latin typeface="Consolas" panose="020B0609020204030204" pitchFamily="49" charset="0"/>
              </a:rPr>
              <a:t>(</a:t>
            </a:r>
            <a:r>
              <a:rPr lang="bin-NG" sz="1800" dirty="0">
                <a:solidFill>
                  <a:srgbClr val="A31515"/>
                </a:solidFill>
                <a:latin typeface="Consolas" panose="020B0609020204030204" pitchFamily="49" charset="0"/>
              </a:rPr>
              <a:t>'squares numbers by multiplying</a:t>
            </a:r>
            <a:endParaRPr lang="es-ES" sz="1800" dirty="0">
              <a:solidFill>
                <a:srgbClr val="A31515"/>
              </a:solidFill>
              <a:latin typeface="Consolas" panose="020B0609020204030204" pitchFamily="49" charset="0"/>
            </a:endParaRPr>
          </a:p>
          <a:p>
            <a:pPr fontAlgn="base"/>
            <a:r>
              <a:rPr lang="es-ES" sz="1800" dirty="0">
                <a:solidFill>
                  <a:srgbClr val="A31515"/>
                </a:solidFill>
                <a:latin typeface="Consolas" panose="020B0609020204030204" pitchFamily="49" charset="0"/>
              </a:rPr>
              <a:t>		</a:t>
            </a:r>
            <a:r>
              <a:rPr lang="bin-NG" sz="1800" dirty="0">
                <a:solidFill>
                  <a:srgbClr val="A31515"/>
                </a:solidFill>
                <a:latin typeface="Consolas" panose="020B0609020204030204" pitchFamily="49" charset="0"/>
              </a:rPr>
              <a:t>them by themselves'</a:t>
            </a:r>
            <a:r>
              <a:rPr lang="bin-NG" sz="1800" dirty="0">
                <a:solidFill>
                  <a:srgbClr val="000000"/>
                </a:solidFill>
                <a:latin typeface="Consolas" panose="020B0609020204030204" pitchFamily="49" charset="0"/>
              </a:rPr>
              <a:t>, () </a:t>
            </a:r>
            <a:r>
              <a:rPr lang="bin-NG" sz="1800" dirty="0">
                <a:solidFill>
                  <a:srgbClr val="0000FF"/>
                </a:solidFill>
                <a:latin typeface="Consolas" panose="020B0609020204030204" pitchFamily="49" charset="0"/>
              </a:rPr>
              <a:t>=&gt;</a:t>
            </a:r>
            <a:r>
              <a:rPr lang="bin-NG" sz="1800" dirty="0">
                <a:solidFill>
                  <a:srgbClr val="000000"/>
                </a:solidFill>
                <a:latin typeface="Consolas" panose="020B0609020204030204" pitchFamily="49" charset="0"/>
              </a:rPr>
              <a:t> { </a:t>
            </a:r>
            <a:endParaRPr lang="bin-NG" sz="1800" dirty="0">
              <a:solidFill>
                <a:srgbClr val="000000"/>
              </a:solidFill>
              <a:latin typeface="Segoe UI" panose="020B0502040204020203" pitchFamily="34" charset="0"/>
            </a:endParaRPr>
          </a:p>
          <a:p>
            <a:pPr fontAlgn="base"/>
            <a:r>
              <a:rPr lang="bin-NG" sz="1800" dirty="0">
                <a:solidFill>
                  <a:srgbClr val="000000"/>
                </a:solidFill>
                <a:latin typeface="Consolas" panose="020B0609020204030204" pitchFamily="49" charset="0"/>
              </a:rPr>
              <a:t>        </a:t>
            </a:r>
            <a:r>
              <a:rPr lang="bin-NG" sz="1800" dirty="0">
                <a:solidFill>
                  <a:srgbClr val="0000FF"/>
                </a:solidFill>
                <a:latin typeface="Consolas" panose="020B0609020204030204" pitchFamily="49" charset="0"/>
              </a:rPr>
              <a:t>let </a:t>
            </a:r>
            <a:r>
              <a:rPr lang="bin-NG" sz="1800" dirty="0">
                <a:solidFill>
                  <a:srgbClr val="001080"/>
                </a:solidFill>
                <a:latin typeface="Consolas" panose="020B0609020204030204" pitchFamily="49" charset="0"/>
              </a:rPr>
              <a:t>num</a:t>
            </a:r>
            <a:r>
              <a:rPr lang="bin-NG" sz="1800" dirty="0">
                <a:solidFill>
                  <a:srgbClr val="000000"/>
                </a:solidFill>
                <a:latin typeface="Consolas" panose="020B0609020204030204" pitchFamily="49" charset="0"/>
              </a:rPr>
              <a:t> = </a:t>
            </a:r>
            <a:r>
              <a:rPr lang="bin-NG" sz="1800" dirty="0">
                <a:solidFill>
                  <a:srgbClr val="09885A"/>
                </a:solidFill>
                <a:latin typeface="Consolas" panose="020B0609020204030204" pitchFamily="49" charset="0"/>
              </a:rPr>
              <a:t>2</a:t>
            </a:r>
            <a:r>
              <a:rPr lang="bin-NG" sz="1800" dirty="0">
                <a:solidFill>
                  <a:srgbClr val="000000"/>
                </a:solidFill>
                <a:latin typeface="Consolas" panose="020B0609020204030204" pitchFamily="49" charset="0"/>
              </a:rPr>
              <a:t> </a:t>
            </a:r>
            <a:endParaRPr lang="bin-NG" sz="1800" dirty="0">
              <a:solidFill>
                <a:srgbClr val="000000"/>
              </a:solidFill>
              <a:latin typeface="Segoe UI" panose="020B0502040204020203" pitchFamily="34" charset="0"/>
            </a:endParaRPr>
          </a:p>
          <a:p>
            <a:pPr fontAlgn="base"/>
            <a:r>
              <a:rPr lang="bin-NG" sz="1800" dirty="0">
                <a:solidFill>
                  <a:srgbClr val="000000"/>
                </a:solidFill>
                <a:latin typeface="Consolas" panose="020B0609020204030204" pitchFamily="49" charset="0"/>
              </a:rPr>
              <a:t>        </a:t>
            </a:r>
            <a:r>
              <a:rPr lang="bin-NG" sz="1800" dirty="0">
                <a:solidFill>
                  <a:srgbClr val="795E26"/>
                </a:solidFill>
                <a:latin typeface="Consolas" panose="020B0609020204030204" pitchFamily="49" charset="0"/>
              </a:rPr>
              <a:t>spyOn</a:t>
            </a:r>
            <a:r>
              <a:rPr lang="bin-NG" sz="1800" dirty="0">
                <a:solidFill>
                  <a:srgbClr val="000000"/>
                </a:solidFill>
                <a:latin typeface="Consolas" panose="020B0609020204030204" pitchFamily="49" charset="0"/>
              </a:rPr>
              <a:t>(</a:t>
            </a:r>
            <a:r>
              <a:rPr lang="bin-NG" sz="1800" dirty="0">
                <a:solidFill>
                  <a:srgbClr val="001080"/>
                </a:solidFill>
                <a:latin typeface="Consolas" panose="020B0609020204030204" pitchFamily="49" charset="0"/>
              </a:rPr>
              <a:t>calculator</a:t>
            </a:r>
            <a:r>
              <a:rPr lang="bin-NG" sz="1800" dirty="0">
                <a:solidFill>
                  <a:srgbClr val="000000"/>
                </a:solidFill>
                <a:latin typeface="Consolas" panose="020B0609020204030204" pitchFamily="49" charset="0"/>
              </a:rPr>
              <a:t>, </a:t>
            </a:r>
            <a:r>
              <a:rPr lang="bin-NG" sz="1800" dirty="0">
                <a:solidFill>
                  <a:srgbClr val="A31515"/>
                </a:solidFill>
                <a:latin typeface="Consolas" panose="020B0609020204030204" pitchFamily="49" charset="0"/>
              </a:rPr>
              <a:t>'multiply'</a:t>
            </a:r>
            <a:r>
              <a:rPr lang="bin-NG" sz="1800" dirty="0">
                <a:solidFill>
                  <a:srgbClr val="000000"/>
                </a:solidFill>
                <a:latin typeface="Consolas" panose="020B0609020204030204" pitchFamily="49" charset="0"/>
              </a:rPr>
              <a:t>) </a:t>
            </a:r>
            <a:endParaRPr lang="bin-NG" sz="1800" dirty="0">
              <a:solidFill>
                <a:srgbClr val="000000"/>
              </a:solidFill>
              <a:latin typeface="Segoe UI" panose="020B0502040204020203" pitchFamily="34" charset="0"/>
            </a:endParaRPr>
          </a:p>
          <a:p>
            <a:pPr fontAlgn="base"/>
            <a:r>
              <a:rPr lang="bin-NG" sz="1800" dirty="0">
                <a:solidFill>
                  <a:srgbClr val="000000"/>
                </a:solidFill>
                <a:latin typeface="Consolas" panose="020B0609020204030204" pitchFamily="49" charset="0"/>
              </a:rPr>
              <a:t>        </a:t>
            </a:r>
            <a:r>
              <a:rPr lang="bin-NG" sz="1800" dirty="0">
                <a:solidFill>
                  <a:srgbClr val="001080"/>
                </a:solidFill>
                <a:latin typeface="Consolas" panose="020B0609020204030204" pitchFamily="49" charset="0"/>
              </a:rPr>
              <a:t>calculator</a:t>
            </a:r>
            <a:r>
              <a:rPr lang="bin-NG" sz="1800" dirty="0">
                <a:solidFill>
                  <a:srgbClr val="000000"/>
                </a:solidFill>
                <a:latin typeface="Consolas" panose="020B0609020204030204" pitchFamily="49" charset="0"/>
              </a:rPr>
              <a:t>.</a:t>
            </a:r>
            <a:r>
              <a:rPr lang="bin-NG" sz="1800" dirty="0">
                <a:solidFill>
                  <a:srgbClr val="795E26"/>
                </a:solidFill>
                <a:latin typeface="Consolas" panose="020B0609020204030204" pitchFamily="49" charset="0"/>
              </a:rPr>
              <a:t>square</a:t>
            </a:r>
            <a:r>
              <a:rPr lang="bin-NG" sz="1800" dirty="0">
                <a:solidFill>
                  <a:srgbClr val="000000"/>
                </a:solidFill>
                <a:latin typeface="Consolas" panose="020B0609020204030204" pitchFamily="49" charset="0"/>
              </a:rPr>
              <a:t>(</a:t>
            </a:r>
            <a:r>
              <a:rPr lang="bin-NG" sz="1800" dirty="0">
                <a:solidFill>
                  <a:srgbClr val="001080"/>
                </a:solidFill>
                <a:latin typeface="Consolas" panose="020B0609020204030204" pitchFamily="49" charset="0"/>
              </a:rPr>
              <a:t>num</a:t>
            </a:r>
            <a:r>
              <a:rPr lang="bin-NG" sz="1800" dirty="0">
                <a:solidFill>
                  <a:srgbClr val="000000"/>
                </a:solidFill>
                <a:latin typeface="Consolas" panose="020B0609020204030204" pitchFamily="49" charset="0"/>
              </a:rPr>
              <a:t>) </a:t>
            </a:r>
            <a:endParaRPr lang="bin-NG" sz="1800" dirty="0">
              <a:solidFill>
                <a:srgbClr val="000000"/>
              </a:solidFill>
              <a:latin typeface="Segoe UI" panose="020B0502040204020203" pitchFamily="34" charset="0"/>
            </a:endParaRPr>
          </a:p>
          <a:p>
            <a:pPr fontAlgn="base"/>
            <a:r>
              <a:rPr lang="bin-NG" sz="1800" dirty="0">
                <a:solidFill>
                  <a:srgbClr val="000000"/>
                </a:solidFill>
                <a:latin typeface="Consolas" panose="020B0609020204030204" pitchFamily="49" charset="0"/>
              </a:rPr>
              <a:t>        </a:t>
            </a:r>
            <a:r>
              <a:rPr lang="bin-NG" sz="1800" dirty="0">
                <a:solidFill>
                  <a:srgbClr val="795E26"/>
                </a:solidFill>
                <a:latin typeface="Consolas" panose="020B0609020204030204" pitchFamily="49" charset="0"/>
              </a:rPr>
              <a:t>expect</a:t>
            </a:r>
            <a:r>
              <a:rPr lang="bin-NG" sz="1800" dirty="0">
                <a:solidFill>
                  <a:srgbClr val="000000"/>
                </a:solidFill>
                <a:latin typeface="Consolas" panose="020B0609020204030204" pitchFamily="49" charset="0"/>
              </a:rPr>
              <a:t>(</a:t>
            </a:r>
            <a:r>
              <a:rPr lang="bin-NG" sz="1800" dirty="0">
                <a:solidFill>
                  <a:srgbClr val="001080"/>
                </a:solidFill>
                <a:latin typeface="Consolas" panose="020B0609020204030204" pitchFamily="49" charset="0"/>
              </a:rPr>
              <a:t>calculator</a:t>
            </a:r>
            <a:r>
              <a:rPr lang="bin-NG" sz="1800" dirty="0">
                <a:solidFill>
                  <a:srgbClr val="000000"/>
                </a:solidFill>
                <a:latin typeface="Consolas" panose="020B0609020204030204" pitchFamily="49" charset="0"/>
              </a:rPr>
              <a:t>.</a:t>
            </a:r>
            <a:r>
              <a:rPr lang="bin-NG" sz="1800" dirty="0">
                <a:solidFill>
                  <a:srgbClr val="001080"/>
                </a:solidFill>
                <a:latin typeface="Consolas" panose="020B0609020204030204" pitchFamily="49" charset="0"/>
              </a:rPr>
              <a:t>multiply</a:t>
            </a:r>
            <a:r>
              <a:rPr lang="bin-NG" sz="1800" dirty="0">
                <a:solidFill>
                  <a:srgbClr val="000000"/>
                </a:solidFill>
                <a:latin typeface="Consolas" panose="020B0609020204030204" pitchFamily="49" charset="0"/>
              </a:rPr>
              <a:t>)</a:t>
            </a:r>
            <a:endParaRPr lang="es-ES" sz="1800" dirty="0">
              <a:solidFill>
                <a:srgbClr val="000000"/>
              </a:solidFill>
              <a:latin typeface="Consolas" panose="020B0609020204030204" pitchFamily="49" charset="0"/>
            </a:endParaRPr>
          </a:p>
          <a:p>
            <a:pPr fontAlgn="base"/>
            <a:r>
              <a:rPr lang="es-ES" sz="1800" dirty="0">
                <a:solidFill>
                  <a:srgbClr val="000000"/>
                </a:solidFill>
                <a:latin typeface="Consolas" panose="020B0609020204030204" pitchFamily="49" charset="0"/>
              </a:rPr>
              <a:t>		</a:t>
            </a:r>
            <a:r>
              <a:rPr lang="bin-NG" sz="1800" dirty="0">
                <a:solidFill>
                  <a:srgbClr val="000000"/>
                </a:solidFill>
                <a:latin typeface="Consolas" panose="020B0609020204030204" pitchFamily="49" charset="0"/>
              </a:rPr>
              <a:t>.</a:t>
            </a:r>
            <a:r>
              <a:rPr lang="bin-NG" sz="1800" dirty="0">
                <a:solidFill>
                  <a:srgbClr val="795E26"/>
                </a:solidFill>
                <a:latin typeface="Consolas" panose="020B0609020204030204" pitchFamily="49" charset="0"/>
              </a:rPr>
              <a:t>toHaveBeenCalledWith</a:t>
            </a:r>
            <a:r>
              <a:rPr lang="bin-NG" sz="1800" dirty="0">
                <a:solidFill>
                  <a:srgbClr val="000000"/>
                </a:solidFill>
                <a:latin typeface="Consolas" panose="020B0609020204030204" pitchFamily="49" charset="0"/>
              </a:rPr>
              <a:t>(</a:t>
            </a:r>
            <a:r>
              <a:rPr lang="bin-NG" sz="1800" dirty="0">
                <a:solidFill>
                  <a:srgbClr val="001080"/>
                </a:solidFill>
                <a:latin typeface="Consolas" panose="020B0609020204030204" pitchFamily="49" charset="0"/>
              </a:rPr>
              <a:t>num</a:t>
            </a:r>
            <a:r>
              <a:rPr lang="bin-NG" sz="1800" dirty="0">
                <a:solidFill>
                  <a:srgbClr val="000000"/>
                </a:solidFill>
                <a:latin typeface="Consolas" panose="020B0609020204030204" pitchFamily="49" charset="0"/>
              </a:rPr>
              <a:t>, </a:t>
            </a:r>
            <a:r>
              <a:rPr lang="bin-NG" sz="1800" dirty="0">
                <a:solidFill>
                  <a:srgbClr val="001080"/>
                </a:solidFill>
                <a:latin typeface="Consolas" panose="020B0609020204030204" pitchFamily="49" charset="0"/>
              </a:rPr>
              <a:t>num</a:t>
            </a:r>
            <a:r>
              <a:rPr lang="bin-NG" sz="1800" dirty="0">
                <a:solidFill>
                  <a:srgbClr val="000000"/>
                </a:solidFill>
                <a:latin typeface="Consolas" panose="020B0609020204030204" pitchFamily="49" charset="0"/>
              </a:rPr>
              <a:t>); </a:t>
            </a:r>
            <a:endParaRPr lang="bin-NG" sz="1800" dirty="0">
              <a:solidFill>
                <a:srgbClr val="000000"/>
              </a:solidFill>
              <a:latin typeface="Segoe UI" panose="020B0502040204020203" pitchFamily="34" charset="0"/>
            </a:endParaRPr>
          </a:p>
          <a:p>
            <a:pPr fontAlgn="base"/>
            <a:r>
              <a:rPr lang="bin-NG" sz="1800" dirty="0">
                <a:solidFill>
                  <a:srgbClr val="000000"/>
                </a:solidFill>
                <a:latin typeface="Consolas" panose="020B0609020204030204" pitchFamily="49" charset="0"/>
              </a:rPr>
              <a:t>    }) </a:t>
            </a:r>
            <a:endParaRPr lang="bin-NG" sz="1800" dirty="0">
              <a:solidFill>
                <a:srgbClr val="000000"/>
              </a:solidFill>
              <a:latin typeface="Segoe UI" panose="020B0502040204020203" pitchFamily="34" charset="0"/>
            </a:endParaRPr>
          </a:p>
          <a:p>
            <a:pPr fontAlgn="base"/>
            <a:r>
              <a:rPr lang="bin-NG" sz="1800" dirty="0">
                <a:solidFill>
                  <a:srgbClr val="000000"/>
                </a:solidFill>
                <a:latin typeface="Consolas" panose="020B0609020204030204" pitchFamily="49" charset="0"/>
              </a:rPr>
              <a:t>}) </a:t>
            </a:r>
            <a:endParaRPr lang="bin-NG" sz="1800" dirty="0">
              <a:solidFill>
                <a:srgbClr val="000000"/>
              </a:solidFill>
              <a:latin typeface="Segoe UI" panose="020B0502040204020203" pitchFamily="34" charset="0"/>
            </a:endParaRPr>
          </a:p>
        </p:txBody>
      </p:sp>
      <p:pic>
        <p:nvPicPr>
          <p:cNvPr id="10" name="Graphic 5" descr="Documento">
            <a:extLst>
              <a:ext uri="{FF2B5EF4-FFF2-40B4-BE49-F238E27FC236}">
                <a16:creationId xmlns:a16="http://schemas.microsoft.com/office/drawing/2014/main" id="{D085A928-3173-4CEB-9C36-EDC28641CC5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383511" y="4532776"/>
            <a:ext cx="1632648" cy="1632648"/>
          </a:xfrm>
          <a:prstGeom prst="rect">
            <a:avLst/>
          </a:prstGeom>
        </p:spPr>
      </p:pic>
    </p:spTree>
    <p:extLst>
      <p:ext uri="{BB962C8B-B14F-4D97-AF65-F5344CB8AC3E}">
        <p14:creationId xmlns:p14="http://schemas.microsoft.com/office/powerpoint/2010/main" val="796352070"/>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E5A632B-B15A-489E-8337-BC0F40DBC2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Arc 11">
            <a:extLst>
              <a:ext uri="{FF2B5EF4-FFF2-40B4-BE49-F238E27FC236}">
                <a16:creationId xmlns:a16="http://schemas.microsoft.com/office/drawing/2014/main" id="{6E895C8D-1379-40B8-8B1B-B6F5AEAF0A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05262" y="859948"/>
            <a:ext cx="2987899" cy="2987899"/>
          </a:xfrm>
          <a:prstGeom prst="arc">
            <a:avLst>
              <a:gd name="adj1" fmla="val 14612914"/>
              <a:gd name="adj2" fmla="val 0"/>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FFFBC836-2C10-4039-A677-D8EF5FFA4CB5}"/>
              </a:ext>
            </a:extLst>
          </p:cNvPr>
          <p:cNvSpPr>
            <a:spLocks noGrp="1"/>
          </p:cNvSpPr>
          <p:nvPr>
            <p:ph type="title"/>
          </p:nvPr>
        </p:nvSpPr>
        <p:spPr>
          <a:xfrm>
            <a:off x="838200" y="643467"/>
            <a:ext cx="2951205" cy="5571066"/>
          </a:xfrm>
        </p:spPr>
        <p:txBody>
          <a:bodyPr>
            <a:normAutofit/>
          </a:bodyPr>
          <a:lstStyle/>
          <a:p>
            <a:r>
              <a:rPr lang="es-ES" dirty="0">
                <a:solidFill>
                  <a:srgbClr val="FFFFFF"/>
                </a:solidFill>
              </a:rPr>
              <a:t>Despliegue de servicios</a:t>
            </a:r>
          </a:p>
        </p:txBody>
      </p:sp>
      <p:sp>
        <p:nvSpPr>
          <p:cNvPr id="14" name="Rectangle: Rounded Corners 13">
            <a:extLst>
              <a:ext uri="{FF2B5EF4-FFF2-40B4-BE49-F238E27FC236}">
                <a16:creationId xmlns:a16="http://schemas.microsoft.com/office/drawing/2014/main" id="{651547D7-AD18-407B-A5F4-F8225B5DCF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85452" y="434266"/>
            <a:ext cx="7217701" cy="5922084"/>
          </a:xfrm>
          <a:prstGeom prst="roundRect">
            <a:avLst>
              <a:gd name="adj" fmla="val 3174"/>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5" name="Marcador de contenido 2">
            <a:extLst>
              <a:ext uri="{FF2B5EF4-FFF2-40B4-BE49-F238E27FC236}">
                <a16:creationId xmlns:a16="http://schemas.microsoft.com/office/drawing/2014/main" id="{898E2088-A172-41FA-B5F3-4C16A0181F6C}"/>
              </a:ext>
            </a:extLst>
          </p:cNvPr>
          <p:cNvGraphicFramePr>
            <a:graphicFrameLocks noGrp="1"/>
          </p:cNvGraphicFramePr>
          <p:nvPr>
            <p:ph idx="1"/>
            <p:extLst>
              <p:ext uri="{D42A27DB-BD31-4B8C-83A1-F6EECF244321}">
                <p14:modId xmlns:p14="http://schemas.microsoft.com/office/powerpoint/2010/main" val="967456897"/>
              </p:ext>
            </p:extLst>
          </p:nvPr>
        </p:nvGraphicFramePr>
        <p:xfrm>
          <a:off x="4763911" y="609600"/>
          <a:ext cx="6735443" cy="556460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50933710"/>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5006F82-50D2-401C-BE85-FFEA1C1963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32034F32-09B4-47B4-B550-1F1CE3D53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4" name="Group 13">
            <a:extLst>
              <a:ext uri="{FF2B5EF4-FFF2-40B4-BE49-F238E27FC236}">
                <a16:creationId xmlns:a16="http://schemas.microsoft.com/office/drawing/2014/main" id="{F559A513-84FC-4F08-805E-C51CE7F540D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15" name="Oval 14">
              <a:extLst>
                <a:ext uri="{FF2B5EF4-FFF2-40B4-BE49-F238E27FC236}">
                  <a16:creationId xmlns:a16="http://schemas.microsoft.com/office/drawing/2014/main" id="{1E7B3778-847D-49DE-9ED7-3ECD207FE2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Oval 15">
              <a:extLst>
                <a:ext uri="{FF2B5EF4-FFF2-40B4-BE49-F238E27FC236}">
                  <a16:creationId xmlns:a16="http://schemas.microsoft.com/office/drawing/2014/main" id="{BA4973CB-E945-49D8-8629-2564A339A7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Oval 16">
              <a:extLst>
                <a:ext uri="{FF2B5EF4-FFF2-40B4-BE49-F238E27FC236}">
                  <a16:creationId xmlns:a16="http://schemas.microsoft.com/office/drawing/2014/main" id="{3A359CA1-D061-41BA-8920-ED22CB4FC3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a:extLst>
                <a:ext uri="{FF2B5EF4-FFF2-40B4-BE49-F238E27FC236}">
                  <a16:creationId xmlns:a16="http://schemas.microsoft.com/office/drawing/2014/main" id="{67996946-DE01-4AD1-A6A3-9FA06DBAC9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50331899-34B3-4B61-9479-5321983D78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5E8B424E-2AB2-41D8-92DD-A44E6F5E4D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ítulo 1">
            <a:extLst>
              <a:ext uri="{FF2B5EF4-FFF2-40B4-BE49-F238E27FC236}">
                <a16:creationId xmlns:a16="http://schemas.microsoft.com/office/drawing/2014/main" id="{3F4E7922-ECB0-4660-ADC3-3F7CA44ED1C0}"/>
              </a:ext>
            </a:extLst>
          </p:cNvPr>
          <p:cNvSpPr>
            <a:spLocks noGrp="1"/>
          </p:cNvSpPr>
          <p:nvPr>
            <p:ph type="title"/>
          </p:nvPr>
        </p:nvSpPr>
        <p:spPr>
          <a:xfrm>
            <a:off x="5258846" y="630936"/>
            <a:ext cx="5867716" cy="3050025"/>
          </a:xfrm>
          <a:noFill/>
        </p:spPr>
        <p:txBody>
          <a:bodyPr anchor="b">
            <a:normAutofit/>
          </a:bodyPr>
          <a:lstStyle/>
          <a:p>
            <a:r>
              <a:rPr lang="es-ES" sz="4800" dirty="0">
                <a:solidFill>
                  <a:schemeClr val="bg1"/>
                </a:solidFill>
              </a:rPr>
              <a:t>Subida de la app al servidor</a:t>
            </a:r>
          </a:p>
        </p:txBody>
      </p:sp>
      <p:sp>
        <p:nvSpPr>
          <p:cNvPr id="22" name="Rectangle 21">
            <a:extLst>
              <a:ext uri="{FF2B5EF4-FFF2-40B4-BE49-F238E27FC236}">
                <a16:creationId xmlns:a16="http://schemas.microsoft.com/office/drawing/2014/main" id="{4FCECCE4-3046-4A76-B4C0-767A6251C6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4" name="Group 23">
            <a:extLst>
              <a:ext uri="{FF2B5EF4-FFF2-40B4-BE49-F238E27FC236}">
                <a16:creationId xmlns:a16="http://schemas.microsoft.com/office/drawing/2014/main" id="{D6F309B0-04E5-4883-9605-1364452C68C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25" name="Straight Connector 24">
              <a:extLst>
                <a:ext uri="{FF2B5EF4-FFF2-40B4-BE49-F238E27FC236}">
                  <a16:creationId xmlns:a16="http://schemas.microsoft.com/office/drawing/2014/main" id="{E11AE0B5-579B-4455-9159-4E4F0A8CCEE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7D011DD2-D339-42A2-B916-5E9494D4A42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BE43332E-2051-4B76-BC37-83CA62919D8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6B80359C-87A2-4B25-838D-8F833616F63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30" name="Rectangle 29">
            <a:extLst>
              <a:ext uri="{FF2B5EF4-FFF2-40B4-BE49-F238E27FC236}">
                <a16:creationId xmlns:a16="http://schemas.microsoft.com/office/drawing/2014/main" id="{096F20E2-F42F-4B71-8BC5-478533FE16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2" name="Group 31">
            <a:extLst>
              <a:ext uri="{FF2B5EF4-FFF2-40B4-BE49-F238E27FC236}">
                <a16:creationId xmlns:a16="http://schemas.microsoft.com/office/drawing/2014/main" id="{34039184-A11C-46AE-854D-8B229443609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33" name="Straight Connector 32">
              <a:extLst>
                <a:ext uri="{FF2B5EF4-FFF2-40B4-BE49-F238E27FC236}">
                  <a16:creationId xmlns:a16="http://schemas.microsoft.com/office/drawing/2014/main" id="{3D2F1956-BECA-4651-82AD-00D7D7F59DA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A3F1C39C-42B5-430D-84F0-7018DD01CE0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BA7D71D2-799A-4C6D-AD0E-D7BCF15E9F2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C9B72C0-DA11-4A2F-BADC-5BD946CFD0D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pic>
        <p:nvPicPr>
          <p:cNvPr id="7" name="Graphic 6">
            <a:extLst>
              <a:ext uri="{FF2B5EF4-FFF2-40B4-BE49-F238E27FC236}">
                <a16:creationId xmlns:a16="http://schemas.microsoft.com/office/drawing/2014/main" id="{AA40618A-0E21-43CA-A7E6-76283F9FFFB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17699" y="1349462"/>
            <a:ext cx="4134103" cy="4134103"/>
          </a:xfrm>
          <a:prstGeom prst="rect">
            <a:avLst/>
          </a:prstGeom>
        </p:spPr>
      </p:pic>
      <p:grpSp>
        <p:nvGrpSpPr>
          <p:cNvPr id="38" name="Group 37">
            <a:extLst>
              <a:ext uri="{FF2B5EF4-FFF2-40B4-BE49-F238E27FC236}">
                <a16:creationId xmlns:a16="http://schemas.microsoft.com/office/drawing/2014/main" id="{2A2A379C-12FD-4404-BDF2-B7EFF0593BC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447041" y="808145"/>
            <a:ext cx="304800" cy="429768"/>
            <a:chOff x="215328" y="-46937"/>
            <a:chExt cx="304800" cy="2773841"/>
          </a:xfrm>
        </p:grpSpPr>
        <p:cxnSp>
          <p:nvCxnSpPr>
            <p:cNvPr id="39" name="Straight Connector 38">
              <a:extLst>
                <a:ext uri="{FF2B5EF4-FFF2-40B4-BE49-F238E27FC236}">
                  <a16:creationId xmlns:a16="http://schemas.microsoft.com/office/drawing/2014/main" id="{BF7C94E4-4224-4270-BF49-210D022810B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5B372932-A744-4DBC-92F9-C390AC5D0D3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077255D0-F5AE-4538-8BA0-27F44A24019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77F9E288-385B-4C5F-BF47-8170ED51E03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3" name="Marcador de contenido 2">
            <a:extLst>
              <a:ext uri="{FF2B5EF4-FFF2-40B4-BE49-F238E27FC236}">
                <a16:creationId xmlns:a16="http://schemas.microsoft.com/office/drawing/2014/main" id="{488BFD52-459E-4FD1-8474-91DA1EB1AE38}"/>
              </a:ext>
            </a:extLst>
          </p:cNvPr>
          <p:cNvSpPr>
            <a:spLocks noGrp="1"/>
          </p:cNvSpPr>
          <p:nvPr>
            <p:ph idx="1"/>
          </p:nvPr>
        </p:nvSpPr>
        <p:spPr>
          <a:xfrm>
            <a:off x="5258846" y="3834245"/>
            <a:ext cx="5867720" cy="2423647"/>
          </a:xfrm>
          <a:noFill/>
        </p:spPr>
        <p:txBody>
          <a:bodyPr anchor="t">
            <a:normAutofit/>
          </a:bodyPr>
          <a:lstStyle/>
          <a:p>
            <a:r>
              <a:rPr lang="es-ES" sz="1500" dirty="0">
                <a:solidFill>
                  <a:schemeClr val="bg1"/>
                </a:solidFill>
              </a:rPr>
              <a:t>Clon desde un host de repositorios (GitHub…)</a:t>
            </a:r>
          </a:p>
          <a:p>
            <a:pPr marL="457200" lvl="1" indent="0">
              <a:buNone/>
            </a:pPr>
            <a:r>
              <a:rPr lang="bin-NG" sz="1500" dirty="0">
                <a:solidFill>
                  <a:schemeClr val="bg1"/>
                </a:solidFill>
              </a:rPr>
              <a:t>$ git clone </a:t>
            </a:r>
            <a:r>
              <a:rPr lang="bin-NG" sz="1500" dirty="0">
                <a:solidFill>
                  <a:schemeClr val="bg1"/>
                </a:solidFill>
                <a:hlinkClick r:id="rId4"/>
              </a:rPr>
              <a:t>http://url_repositorio/</a:t>
            </a:r>
            <a:r>
              <a:rPr lang="bin-NG" sz="1500" dirty="0">
                <a:solidFill>
                  <a:schemeClr val="bg1"/>
                </a:solidFill>
              </a:rPr>
              <a:t> </a:t>
            </a:r>
          </a:p>
          <a:p>
            <a:r>
              <a:rPr lang="es-ES" sz="1500" dirty="0">
                <a:solidFill>
                  <a:schemeClr val="bg1"/>
                </a:solidFill>
              </a:rPr>
              <a:t>Acceso al clon recién creado</a:t>
            </a:r>
          </a:p>
          <a:p>
            <a:pPr marL="457200" lvl="1" indent="0">
              <a:buNone/>
            </a:pPr>
            <a:r>
              <a:rPr lang="bin-NG" sz="1500" dirty="0">
                <a:solidFill>
                  <a:schemeClr val="bg1"/>
                </a:solidFill>
              </a:rPr>
              <a:t>cd carpeta_repo</a:t>
            </a:r>
          </a:p>
          <a:p>
            <a:r>
              <a:rPr lang="es-ES" sz="1500" dirty="0">
                <a:solidFill>
                  <a:schemeClr val="bg1"/>
                </a:solidFill>
              </a:rPr>
              <a:t>Instalación de las dependencias</a:t>
            </a:r>
          </a:p>
          <a:p>
            <a:pPr marL="457200" lvl="1" indent="0">
              <a:buNone/>
            </a:pPr>
            <a:r>
              <a:rPr lang="bin-NG" sz="1500" dirty="0">
                <a:solidFill>
                  <a:schemeClr val="bg1"/>
                </a:solidFill>
              </a:rPr>
              <a:t>$ npm install</a:t>
            </a:r>
          </a:p>
          <a:p>
            <a:r>
              <a:rPr lang="es-ES" sz="1500" dirty="0">
                <a:solidFill>
                  <a:schemeClr val="bg1"/>
                </a:solidFill>
              </a:rPr>
              <a:t>Ejecución de la aplicación</a:t>
            </a:r>
          </a:p>
          <a:p>
            <a:pPr marL="457200" lvl="1" indent="0">
              <a:buNone/>
            </a:pPr>
            <a:r>
              <a:rPr lang="bin-NG" sz="1500" dirty="0">
                <a:solidFill>
                  <a:schemeClr val="bg1"/>
                </a:solidFill>
              </a:rPr>
              <a:t>$ node index.js</a:t>
            </a:r>
          </a:p>
        </p:txBody>
      </p:sp>
    </p:spTree>
    <p:extLst>
      <p:ext uri="{BB962C8B-B14F-4D97-AF65-F5344CB8AC3E}">
        <p14:creationId xmlns:p14="http://schemas.microsoft.com/office/powerpoint/2010/main" val="14714635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Freeform 5">
            <a:extLst>
              <a:ext uri="{FF2B5EF4-FFF2-40B4-BE49-F238E27FC236}">
                <a16:creationId xmlns:a16="http://schemas.microsoft.com/office/drawing/2014/main" id="{07322A9E-F1EC-405E-8971-BA906EFFCC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29674" y="1290909"/>
            <a:ext cx="9702800" cy="5573512"/>
          </a:xfrm>
          <a:custGeom>
            <a:avLst/>
            <a:gdLst>
              <a:gd name="T0" fmla="*/ 1752 w 2038"/>
              <a:gd name="T1" fmla="*/ 1169 h 1169"/>
              <a:gd name="T2" fmla="*/ 1487 w 2038"/>
              <a:gd name="T3" fmla="*/ 334 h 1169"/>
              <a:gd name="T4" fmla="*/ 860 w 2038"/>
              <a:gd name="T5" fmla="*/ 22 h 1169"/>
              <a:gd name="T6" fmla="*/ 199 w 2038"/>
              <a:gd name="T7" fmla="*/ 318 h 1169"/>
              <a:gd name="T8" fmla="*/ 399 w 2038"/>
              <a:gd name="T9" fmla="*/ 1165 h 1169"/>
            </a:gdLst>
            <a:ahLst/>
            <a:cxnLst>
              <a:cxn ang="0">
                <a:pos x="T0" y="T1"/>
              </a:cxn>
              <a:cxn ang="0">
                <a:pos x="T2" y="T3"/>
              </a:cxn>
              <a:cxn ang="0">
                <a:pos x="T4" y="T5"/>
              </a:cxn>
              <a:cxn ang="0">
                <a:pos x="T6" y="T7"/>
              </a:cxn>
              <a:cxn ang="0">
                <a:pos x="T8" y="T9"/>
              </a:cxn>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 name="Freeform 6">
            <a:extLst>
              <a:ext uri="{FF2B5EF4-FFF2-40B4-BE49-F238E27FC236}">
                <a16:creationId xmlns:a16="http://schemas.microsoft.com/office/drawing/2014/main" id="{A5704422-1118-4FD1-95AD-29A064EB80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70451" y="2010741"/>
            <a:ext cx="7373938" cy="4848892"/>
          </a:xfrm>
          <a:custGeom>
            <a:avLst/>
            <a:gdLst>
              <a:gd name="T0" fmla="*/ 1025 w 1549"/>
              <a:gd name="T1" fmla="*/ 1016 h 1017"/>
              <a:gd name="T2" fmla="*/ 1443 w 1549"/>
              <a:gd name="T3" fmla="*/ 592 h 1017"/>
              <a:gd name="T4" fmla="*/ 782 w 1549"/>
              <a:gd name="T5" fmla="*/ 53 h 1017"/>
              <a:gd name="T6" fmla="*/ 150 w 1549"/>
              <a:gd name="T7" fmla="*/ 329 h 1017"/>
              <a:gd name="T8" fmla="*/ 477 w 1549"/>
              <a:gd name="T9" fmla="*/ 1017 h 1017"/>
            </a:gdLst>
            <a:ahLst/>
            <a:cxnLst>
              <a:cxn ang="0">
                <a:pos x="T0" y="T1"/>
              </a:cxn>
              <a:cxn ang="0">
                <a:pos x="T2" y="T3"/>
              </a:cxn>
              <a:cxn ang="0">
                <a:pos x="T4" y="T5"/>
              </a:cxn>
              <a:cxn ang="0">
                <a:pos x="T6" y="T7"/>
              </a:cxn>
              <a:cxn ang="0">
                <a:pos x="T8" y="T9"/>
              </a:cxn>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 name="Freeform 7">
            <a:extLst>
              <a:ext uri="{FF2B5EF4-FFF2-40B4-BE49-F238E27FC236}">
                <a16:creationId xmlns:a16="http://schemas.microsoft.com/office/drawing/2014/main" id="{A88B2AAA-B805-498E-A9E6-98B8858554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251351" y="1780905"/>
            <a:ext cx="8035925" cy="5083516"/>
          </a:xfrm>
          <a:custGeom>
            <a:avLst/>
            <a:gdLst>
              <a:gd name="T0" fmla="*/ 1302 w 1688"/>
              <a:gd name="T1" fmla="*/ 1066 h 1066"/>
              <a:gd name="T2" fmla="*/ 1613 w 1688"/>
              <a:gd name="T3" fmla="*/ 850 h 1066"/>
              <a:gd name="T4" fmla="*/ 1517 w 1688"/>
              <a:gd name="T5" fmla="*/ 471 h 1066"/>
              <a:gd name="T6" fmla="*/ 798 w 1688"/>
              <a:gd name="T7" fmla="*/ 28 h 1066"/>
              <a:gd name="T8" fmla="*/ 181 w 1688"/>
              <a:gd name="T9" fmla="*/ 333 h 1066"/>
              <a:gd name="T10" fmla="*/ 420 w 1688"/>
              <a:gd name="T11" fmla="*/ 1066 h 1066"/>
            </a:gdLst>
            <a:ahLst/>
            <a:cxnLst>
              <a:cxn ang="0">
                <a:pos x="T0" y="T1"/>
              </a:cxn>
              <a:cxn ang="0">
                <a:pos x="T2" y="T3"/>
              </a:cxn>
              <a:cxn ang="0">
                <a:pos x="T4" y="T5"/>
              </a:cxn>
              <a:cxn ang="0">
                <a:pos x="T6" y="T7"/>
              </a:cxn>
              <a:cxn ang="0">
                <a:pos x="T8" y="T9"/>
              </a:cxn>
              <a:cxn ang="0">
                <a:pos x="T10" y="T11"/>
              </a:cxn>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8" name="Freeform 8">
            <a:extLst>
              <a:ext uri="{FF2B5EF4-FFF2-40B4-BE49-F238E27FC236}">
                <a16:creationId xmlns:a16="http://schemas.microsoft.com/office/drawing/2014/main" id="{9B8051E0-19D7-43E1-BFD9-E6DBFEB3A3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061" y="542347"/>
            <a:ext cx="10334625" cy="6322075"/>
          </a:xfrm>
          <a:custGeom>
            <a:avLst/>
            <a:gdLst>
              <a:gd name="T0" fmla="*/ 1873 w 2171"/>
              <a:gd name="T1" fmla="*/ 1326 h 1326"/>
              <a:gd name="T2" fmla="*/ 1609 w 2171"/>
              <a:gd name="T3" fmla="*/ 473 h 1326"/>
              <a:gd name="T4" fmla="*/ 880 w 2171"/>
              <a:gd name="T5" fmla="*/ 63 h 1326"/>
              <a:gd name="T6" fmla="*/ 0 w 2171"/>
              <a:gd name="T7" fmla="*/ 423 h 1326"/>
            </a:gdLst>
            <a:ahLst/>
            <a:cxnLst>
              <a:cxn ang="0">
                <a:pos x="T0" y="T1"/>
              </a:cxn>
              <a:cxn ang="0">
                <a:pos x="T2" y="T3"/>
              </a:cxn>
              <a:cxn ang="0">
                <a:pos x="T4" y="T5"/>
              </a:cxn>
              <a:cxn ang="0">
                <a:pos x="T6" y="T7"/>
              </a:cxn>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0" name="Freeform 9">
            <a:extLst>
              <a:ext uri="{FF2B5EF4-FFF2-40B4-BE49-F238E27FC236}">
                <a16:creationId xmlns:a16="http://schemas.microsoft.com/office/drawing/2014/main" id="{4EDB2B02-86A2-46F5-A4BE-B7D9B10411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701" y="6178751"/>
            <a:ext cx="504825" cy="681527"/>
          </a:xfrm>
          <a:custGeom>
            <a:avLst/>
            <a:gdLst>
              <a:gd name="T0" fmla="*/ 0 w 106"/>
              <a:gd name="T1" fmla="*/ 0 h 143"/>
              <a:gd name="T2" fmla="*/ 106 w 106"/>
              <a:gd name="T3" fmla="*/ 143 h 143"/>
            </a:gdLst>
            <a:ahLst/>
            <a:cxnLst>
              <a:cxn ang="0">
                <a:pos x="T0" y="T1"/>
              </a:cxn>
              <a:cxn ang="0">
                <a:pos x="T2" y="T3"/>
              </a:cxn>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2" name="Freeform 10">
            <a:extLst>
              <a:ext uri="{FF2B5EF4-FFF2-40B4-BE49-F238E27FC236}">
                <a16:creationId xmlns:a16="http://schemas.microsoft.com/office/drawing/2014/main" id="{43954639-FB5D-41F4-9560-6F6DFE7784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061" y="-59376"/>
            <a:ext cx="11091863" cy="6923796"/>
          </a:xfrm>
          <a:custGeom>
            <a:avLst/>
            <a:gdLst>
              <a:gd name="T0" fmla="*/ 2046 w 2330"/>
              <a:gd name="T1" fmla="*/ 1452 h 1452"/>
              <a:gd name="T2" fmla="*/ 1813 w 2330"/>
              <a:gd name="T3" fmla="*/ 601 h 1452"/>
              <a:gd name="T4" fmla="*/ 956 w 2330"/>
              <a:gd name="T5" fmla="*/ 97 h 1452"/>
              <a:gd name="T6" fmla="*/ 0 w 2330"/>
              <a:gd name="T7" fmla="*/ 366 h 1452"/>
            </a:gdLst>
            <a:ahLst/>
            <a:cxnLst>
              <a:cxn ang="0">
                <a:pos x="T0" y="T1"/>
              </a:cxn>
              <a:cxn ang="0">
                <a:pos x="T2" y="T3"/>
              </a:cxn>
              <a:cxn ang="0">
                <a:pos x="T4" y="T5"/>
              </a:cxn>
              <a:cxn ang="0">
                <a:pos x="T6" y="T7"/>
              </a:cxn>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4" name="Freeform 12">
            <a:extLst>
              <a:ext uri="{FF2B5EF4-FFF2-40B4-BE49-F238E27FC236}">
                <a16:creationId xmlns:a16="http://schemas.microsoft.com/office/drawing/2014/main" id="{E898931C-0323-41FA-A036-20F818B1FF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061" y="-1916"/>
            <a:ext cx="1057275" cy="614491"/>
          </a:xfrm>
          <a:custGeom>
            <a:avLst/>
            <a:gdLst>
              <a:gd name="T0" fmla="*/ 222 w 222"/>
              <a:gd name="T1" fmla="*/ 0 h 129"/>
              <a:gd name="T2" fmla="*/ 0 w 222"/>
              <a:gd name="T3" fmla="*/ 129 h 129"/>
            </a:gdLst>
            <a:ahLst/>
            <a:cxnLst>
              <a:cxn ang="0">
                <a:pos x="T0" y="T1"/>
              </a:cxn>
              <a:cxn ang="0">
                <a:pos x="T2" y="T3"/>
              </a:cxn>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6" name="Freeform 14">
            <a:extLst>
              <a:ext uri="{FF2B5EF4-FFF2-40B4-BE49-F238E27FC236}">
                <a16:creationId xmlns:a16="http://schemas.microsoft.com/office/drawing/2014/main" id="{89AFE9DD-0792-4B98-B4EB-97ACA17E6A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701" y="-6705"/>
            <a:ext cx="595313" cy="352734"/>
          </a:xfrm>
          <a:custGeom>
            <a:avLst/>
            <a:gdLst>
              <a:gd name="T0" fmla="*/ 125 w 125"/>
              <a:gd name="T1" fmla="*/ 0 h 74"/>
              <a:gd name="T2" fmla="*/ 0 w 125"/>
              <a:gd name="T3" fmla="*/ 74 h 74"/>
            </a:gdLst>
            <a:ahLst/>
            <a:cxnLst>
              <a:cxn ang="0">
                <a:pos x="T0" y="T1"/>
              </a:cxn>
              <a:cxn ang="0">
                <a:pos x="T2" y="T3"/>
              </a:cxn>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8" name="Freeform 16">
            <a:extLst>
              <a:ext uri="{FF2B5EF4-FFF2-40B4-BE49-F238E27FC236}">
                <a16:creationId xmlns:a16="http://schemas.microsoft.com/office/drawing/2014/main" id="{3981F5C4-9AE1-404E-AF44-A4E6DB374F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061" y="-1916"/>
            <a:ext cx="357188" cy="213875"/>
          </a:xfrm>
          <a:custGeom>
            <a:avLst/>
            <a:gdLst>
              <a:gd name="T0" fmla="*/ 75 w 75"/>
              <a:gd name="T1" fmla="*/ 0 h 45"/>
              <a:gd name="T2" fmla="*/ 0 w 75"/>
              <a:gd name="T3" fmla="*/ 45 h 45"/>
            </a:gdLst>
            <a:ahLst/>
            <a:cxnLst>
              <a:cxn ang="0">
                <a:pos x="T0" y="T1"/>
              </a:cxn>
              <a:cxn ang="0">
                <a:pos x="T2" y="T3"/>
              </a:cxn>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0" name="Freeform 11">
            <a:extLst>
              <a:ext uri="{FF2B5EF4-FFF2-40B4-BE49-F238E27FC236}">
                <a16:creationId xmlns:a16="http://schemas.microsoft.com/office/drawing/2014/main" id="{763C1781-8726-4FAC-8C45-FF40376BE4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426601" y="-1916"/>
            <a:ext cx="5788025" cy="6847184"/>
          </a:xfrm>
          <a:custGeom>
            <a:avLst/>
            <a:gdLst>
              <a:gd name="T0" fmla="*/ 1094 w 1216"/>
              <a:gd name="T1" fmla="*/ 1436 h 1436"/>
              <a:gd name="T2" fmla="*/ 709 w 1216"/>
              <a:gd name="T3" fmla="*/ 551 h 1436"/>
              <a:gd name="T4" fmla="*/ 0 w 1216"/>
              <a:gd name="T5" fmla="*/ 0 h 1436"/>
            </a:gdLst>
            <a:ahLst/>
            <a:cxnLst>
              <a:cxn ang="0">
                <a:pos x="T0" y="T1"/>
              </a:cxn>
              <a:cxn ang="0">
                <a:pos x="T2" y="T3"/>
              </a:cxn>
              <a:cxn ang="0">
                <a:pos x="T4" y="T5"/>
              </a:cxn>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2" name="Freeform 21">
            <a:extLst>
              <a:ext uri="{FF2B5EF4-FFF2-40B4-BE49-F238E27FC236}">
                <a16:creationId xmlns:a16="http://schemas.microsoft.com/office/drawing/2014/main" id="{301491B5-56C7-43DC-A3D9-861EECCA05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9235014" y="2872"/>
            <a:ext cx="2951163" cy="2555325"/>
          </a:xfrm>
          <a:custGeom>
            <a:avLst/>
            <a:gdLst>
              <a:gd name="T0" fmla="*/ 620 w 620"/>
              <a:gd name="T1" fmla="*/ 536 h 536"/>
              <a:gd name="T2" fmla="*/ 0 w 620"/>
              <a:gd name="T3" fmla="*/ 0 h 536"/>
            </a:gdLst>
            <a:ahLst/>
            <a:cxnLst>
              <a:cxn ang="0">
                <a:pos x="T0" y="T1"/>
              </a:cxn>
              <a:cxn ang="0">
                <a:pos x="T2" y="T3"/>
              </a:cxn>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60DF2B0E-8A21-4057-9117-0A87E8A73087}"/>
              </a:ext>
            </a:extLst>
          </p:cNvPr>
          <p:cNvSpPr>
            <a:spLocks noGrp="1"/>
          </p:cNvSpPr>
          <p:nvPr>
            <p:ph type="title"/>
          </p:nvPr>
        </p:nvSpPr>
        <p:spPr>
          <a:xfrm>
            <a:off x="8842248" y="1481328"/>
            <a:ext cx="2926080" cy="2468880"/>
          </a:xfrm>
        </p:spPr>
        <p:txBody>
          <a:bodyPr vert="horz" lIns="91440" tIns="45720" rIns="91440" bIns="45720" rtlCol="0" anchor="b">
            <a:normAutofit/>
          </a:bodyPr>
          <a:lstStyle/>
          <a:p>
            <a:r>
              <a:rPr lang="en-US" sz="4000" dirty="0"/>
              <a:t>GitHub</a:t>
            </a:r>
          </a:p>
        </p:txBody>
      </p:sp>
      <p:sp>
        <p:nvSpPr>
          <p:cNvPr id="6" name="Marcador de texto 5">
            <a:extLst>
              <a:ext uri="{FF2B5EF4-FFF2-40B4-BE49-F238E27FC236}">
                <a16:creationId xmlns:a16="http://schemas.microsoft.com/office/drawing/2014/main" id="{ECAA97C2-100A-4559-AD80-E7729AF446FC}"/>
              </a:ext>
            </a:extLst>
          </p:cNvPr>
          <p:cNvSpPr>
            <a:spLocks noGrp="1"/>
          </p:cNvSpPr>
          <p:nvPr>
            <p:ph type="body" sz="half" idx="2"/>
          </p:nvPr>
        </p:nvSpPr>
        <p:spPr>
          <a:xfrm>
            <a:off x="8842248" y="4078224"/>
            <a:ext cx="2926080" cy="1307592"/>
          </a:xfrm>
        </p:spPr>
        <p:txBody>
          <a:bodyPr vert="horz" lIns="91440" tIns="45720" rIns="91440" bIns="45720" rtlCol="0">
            <a:normAutofit/>
          </a:bodyPr>
          <a:lstStyle/>
          <a:p>
            <a:r>
              <a:rPr lang="en-US" sz="2000" dirty="0">
                <a:hlinkClick r:id="rId2"/>
              </a:rPr>
              <a:t>https://github.com/</a:t>
            </a:r>
            <a:endParaRPr lang="en-US" sz="2000" dirty="0"/>
          </a:p>
        </p:txBody>
      </p:sp>
      <p:sp>
        <p:nvSpPr>
          <p:cNvPr id="34" name="Freeform 22">
            <a:extLst>
              <a:ext uri="{FF2B5EF4-FFF2-40B4-BE49-F238E27FC236}">
                <a16:creationId xmlns:a16="http://schemas.microsoft.com/office/drawing/2014/main" id="{237E2353-22DF-46E0-A200-FB30F8F394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0020826" y="-1916"/>
            <a:ext cx="2165350" cy="1358265"/>
          </a:xfrm>
          <a:custGeom>
            <a:avLst/>
            <a:gdLst>
              <a:gd name="T0" fmla="*/ 0 w 455"/>
              <a:gd name="T1" fmla="*/ 0 h 285"/>
              <a:gd name="T2" fmla="*/ 455 w 455"/>
              <a:gd name="T3" fmla="*/ 285 h 285"/>
            </a:gdLst>
            <a:ahLst/>
            <a:cxnLst>
              <a:cxn ang="0">
                <a:pos x="T0" y="T1"/>
              </a:cxn>
              <a:cxn ang="0">
                <a:pos x="T2" y="T3"/>
              </a:cxn>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6" name="Freeform 23">
            <a:extLst>
              <a:ext uri="{FF2B5EF4-FFF2-40B4-BE49-F238E27FC236}">
                <a16:creationId xmlns:a16="http://schemas.microsoft.com/office/drawing/2014/main" id="{DD6138DB-057B-45F7-A5F4-E7BFDA20D0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90826" y="-1916"/>
            <a:ext cx="895350" cy="534687"/>
          </a:xfrm>
          <a:custGeom>
            <a:avLst/>
            <a:gdLst>
              <a:gd name="T0" fmla="*/ 0 w 188"/>
              <a:gd name="T1" fmla="*/ 0 h 112"/>
              <a:gd name="T2" fmla="*/ 188 w 188"/>
              <a:gd name="T3" fmla="*/ 112 h 112"/>
            </a:gdLst>
            <a:ahLst/>
            <a:cxnLst>
              <a:cxn ang="0">
                <a:pos x="T0" y="T1"/>
              </a:cxn>
              <a:cxn ang="0">
                <a:pos x="T2" y="T3"/>
              </a:cxn>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8" name="Freeform: Shape 37">
            <a:extLst>
              <a:ext uri="{FF2B5EF4-FFF2-40B4-BE49-F238E27FC236}">
                <a16:creationId xmlns:a16="http://schemas.microsoft.com/office/drawing/2014/main" id="{79A54AB1-B64F-4843-BFAB-81CB74E66B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931529">
            <a:off x="752078" y="2218040"/>
            <a:ext cx="4418757" cy="4259609"/>
          </a:xfrm>
          <a:custGeom>
            <a:avLst/>
            <a:gdLst>
              <a:gd name="connsiteX0" fmla="*/ 404107 w 4507111"/>
              <a:gd name="connsiteY0" fmla="*/ 0 h 4344781"/>
              <a:gd name="connsiteX1" fmla="*/ 371857 w 4507111"/>
              <a:gd name="connsiteY1" fmla="*/ 117359 h 4344781"/>
              <a:gd name="connsiteX2" fmla="*/ 307833 w 4507111"/>
              <a:gd name="connsiteY2" fmla="*/ 632970 h 4344781"/>
              <a:gd name="connsiteX3" fmla="*/ 3569418 w 4507111"/>
              <a:gd name="connsiteY3" fmla="*/ 4141149 h 4344781"/>
              <a:gd name="connsiteX4" fmla="*/ 4440861 w 4507111"/>
              <a:gd name="connsiteY4" fmla="*/ 4332480 h 4344781"/>
              <a:gd name="connsiteX5" fmla="*/ 4507111 w 4507111"/>
              <a:gd name="connsiteY5" fmla="*/ 4341752 h 4344781"/>
              <a:gd name="connsiteX6" fmla="*/ 4296045 w 4507111"/>
              <a:gd name="connsiteY6" fmla="*/ 4344781 h 4344781"/>
              <a:gd name="connsiteX7" fmla="*/ 3749565 w 4507111"/>
              <a:gd name="connsiteY7" fmla="*/ 4321853 h 4344781"/>
              <a:gd name="connsiteX8" fmla="*/ 36764 w 4507111"/>
              <a:gd name="connsiteY8" fmla="*/ 1629794 h 4344781"/>
              <a:gd name="connsiteX9" fmla="*/ 300069 w 4507111"/>
              <a:gd name="connsiteY9" fmla="*/ 144750 h 4344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07111" h="4344781">
                <a:moveTo>
                  <a:pt x="404107" y="0"/>
                </a:moveTo>
                <a:lnTo>
                  <a:pt x="371857" y="117359"/>
                </a:lnTo>
                <a:cubicBezTo>
                  <a:pt x="333827" y="278567"/>
                  <a:pt x="311875" y="450459"/>
                  <a:pt x="307833" y="632970"/>
                </a:cubicBezTo>
                <a:cubicBezTo>
                  <a:pt x="264711" y="2579752"/>
                  <a:pt x="2253987" y="3769243"/>
                  <a:pt x="3569418" y="4141149"/>
                </a:cubicBezTo>
                <a:cubicBezTo>
                  <a:pt x="3816061" y="4210881"/>
                  <a:pt x="4114807" y="4279754"/>
                  <a:pt x="4440861" y="4332480"/>
                </a:cubicBezTo>
                <a:lnTo>
                  <a:pt x="4507111" y="4341752"/>
                </a:lnTo>
                <a:lnTo>
                  <a:pt x="4296045" y="4344781"/>
                </a:lnTo>
                <a:cubicBezTo>
                  <a:pt x="4097363" y="4343711"/>
                  <a:pt x="3912623" y="4335104"/>
                  <a:pt x="3749565" y="4321853"/>
                </a:cubicBezTo>
                <a:cubicBezTo>
                  <a:pt x="2445102" y="4215850"/>
                  <a:pt x="356405" y="3466499"/>
                  <a:pt x="36764" y="1629794"/>
                </a:cubicBezTo>
                <a:cubicBezTo>
                  <a:pt x="-63123" y="1055823"/>
                  <a:pt x="45741" y="555869"/>
                  <a:pt x="300069" y="144750"/>
                </a:cubicBezTo>
                <a:close/>
              </a:path>
            </a:pathLst>
          </a:cu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Rockwell" panose="02060603020205020403"/>
              <a:ea typeface="+mn-ea"/>
              <a:cs typeface="+mn-cs"/>
            </a:endParaRPr>
          </a:p>
        </p:txBody>
      </p:sp>
      <p:pic>
        <p:nvPicPr>
          <p:cNvPr id="7" name="Marcador de posición de imagen 6" descr="Una captura de pantalla de una red social&#10;&#10;Descripción generada automáticamente">
            <a:extLst>
              <a:ext uri="{FF2B5EF4-FFF2-40B4-BE49-F238E27FC236}">
                <a16:creationId xmlns:a16="http://schemas.microsoft.com/office/drawing/2014/main" id="{AB3AB595-209F-420F-B7B1-65BDFC03DECB}"/>
              </a:ext>
            </a:extLst>
          </p:cNvPr>
          <p:cNvPicPr>
            <a:picLocks noGrp="1" noChangeAspect="1"/>
          </p:cNvPicPr>
          <p:nvPr>
            <p:ph type="pic" idx="1"/>
          </p:nvPr>
        </p:nvPicPr>
        <p:blipFill rotWithShape="1">
          <a:blip r:embed="rId3"/>
          <a:srcRect l="16832" r="-1" b="-1"/>
          <a:stretch/>
        </p:blipFill>
        <p:spPr>
          <a:xfrm>
            <a:off x="921910" y="465243"/>
            <a:ext cx="7761924" cy="5343065"/>
          </a:xfrm>
          <a:custGeom>
            <a:avLst/>
            <a:gdLst/>
            <a:ahLst/>
            <a:cxnLst/>
            <a:rect l="l" t="t" r="r" b="b"/>
            <a:pathLst>
              <a:path w="7761924" h="5343065">
                <a:moveTo>
                  <a:pt x="3025687" y="76"/>
                </a:moveTo>
                <a:cubicBezTo>
                  <a:pt x="3140786" y="756"/>
                  <a:pt x="3256631" y="6055"/>
                  <a:pt x="3372722" y="16088"/>
                </a:cubicBezTo>
                <a:cubicBezTo>
                  <a:pt x="5230178" y="176616"/>
                  <a:pt x="7761924" y="1424594"/>
                  <a:pt x="7761924" y="3316816"/>
                </a:cubicBezTo>
                <a:cubicBezTo>
                  <a:pt x="7646022" y="5237647"/>
                  <a:pt x="4988715" y="5423921"/>
                  <a:pt x="3701109" y="5320611"/>
                </a:cubicBezTo>
                <a:cubicBezTo>
                  <a:pt x="2413504" y="5217301"/>
                  <a:pt x="351800" y="4486992"/>
                  <a:pt x="36290" y="2696959"/>
                </a:cubicBezTo>
                <a:cubicBezTo>
                  <a:pt x="-259500" y="1018804"/>
                  <a:pt x="1299198" y="-10133"/>
                  <a:pt x="3025687" y="76"/>
                </a:cubicBezTo>
                <a:close/>
              </a:path>
            </a:pathLst>
          </a:custGeom>
        </p:spPr>
      </p:pic>
    </p:spTree>
    <p:extLst>
      <p:ext uri="{BB962C8B-B14F-4D97-AF65-F5344CB8AC3E}">
        <p14:creationId xmlns:p14="http://schemas.microsoft.com/office/powerpoint/2010/main" val="19162378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49CD2D09-B1BB-4DF5-9E1C-3D21B21EDE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20431" y="0"/>
            <a:ext cx="6271569"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23" name="Picture 22">
            <a:extLst>
              <a:ext uri="{FF2B5EF4-FFF2-40B4-BE49-F238E27FC236}">
                <a16:creationId xmlns:a16="http://schemas.microsoft.com/office/drawing/2014/main" id="{83355637-BA71-4F63-94C9-E77BF81BDFC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flipH="1">
            <a:off x="0" y="0"/>
            <a:ext cx="12192000" cy="6858000"/>
          </a:xfrm>
          <a:prstGeom prst="rect">
            <a:avLst/>
          </a:prstGeom>
        </p:spPr>
      </p:pic>
      <p:sp>
        <p:nvSpPr>
          <p:cNvPr id="2" name="Título 1">
            <a:extLst>
              <a:ext uri="{FF2B5EF4-FFF2-40B4-BE49-F238E27FC236}">
                <a16:creationId xmlns:a16="http://schemas.microsoft.com/office/drawing/2014/main" id="{A4986AC4-0321-4397-A21C-BCF1917D3240}"/>
              </a:ext>
            </a:extLst>
          </p:cNvPr>
          <p:cNvSpPr>
            <a:spLocks noGrp="1"/>
          </p:cNvSpPr>
          <p:nvPr>
            <p:ph type="title"/>
          </p:nvPr>
        </p:nvSpPr>
        <p:spPr>
          <a:xfrm>
            <a:off x="804997" y="798444"/>
            <a:ext cx="3035483" cy="2176403"/>
          </a:xfrm>
        </p:spPr>
        <p:txBody>
          <a:bodyPr vert="horz" lIns="91440" tIns="45720" rIns="91440" bIns="45720" rtlCol="0" anchor="ctr">
            <a:normAutofit/>
          </a:bodyPr>
          <a:lstStyle/>
          <a:p>
            <a:r>
              <a:rPr lang="en-US" sz="4400" dirty="0">
                <a:solidFill>
                  <a:srgbClr val="000000"/>
                </a:solidFill>
              </a:rPr>
              <a:t>Alejandro Cerezo Lasne</a:t>
            </a:r>
          </a:p>
        </p:txBody>
      </p:sp>
      <p:sp>
        <p:nvSpPr>
          <p:cNvPr id="7" name="Google Shape;76;p10">
            <a:extLst>
              <a:ext uri="{FF2B5EF4-FFF2-40B4-BE49-F238E27FC236}">
                <a16:creationId xmlns:a16="http://schemas.microsoft.com/office/drawing/2014/main" id="{98798094-CDE2-4C96-8D6A-534CABDE9BC7}"/>
              </a:ext>
            </a:extLst>
          </p:cNvPr>
          <p:cNvSpPr txBox="1">
            <a:spLocks noGrp="1"/>
          </p:cNvSpPr>
          <p:nvPr>
            <p:ph type="body" sz="half" idx="2"/>
          </p:nvPr>
        </p:nvSpPr>
        <p:spPr>
          <a:xfrm>
            <a:off x="804997" y="3773291"/>
            <a:ext cx="4706803" cy="2287682"/>
          </a:xfrm>
          <a:prstGeom prst="rect">
            <a:avLst/>
          </a:prstGeom>
        </p:spPr>
        <p:txBody>
          <a:bodyPr spcFirstLastPara="1" vert="horz" lIns="91440" tIns="45720" rIns="91440" bIns="45720" rtlCol="0" anchor="ctr" anchorCtr="0">
            <a:normAutofit/>
          </a:bodyPr>
          <a:lstStyle/>
          <a:p>
            <a:pPr lvl="0">
              <a:spcBef>
                <a:spcPts val="0"/>
              </a:spcBef>
              <a:spcAft>
                <a:spcPts val="600"/>
              </a:spcAft>
            </a:pPr>
            <a:r>
              <a:rPr lang="en-US" sz="2000" u="sng" dirty="0">
                <a:solidFill>
                  <a:srgbClr val="000000"/>
                </a:solidFill>
                <a:hlinkClick r:id="rId3"/>
              </a:rPr>
              <a:t>alce65@hotmail.es</a:t>
            </a:r>
            <a:endParaRPr lang="en-US" sz="2000" dirty="0">
              <a:solidFill>
                <a:srgbClr val="000000"/>
              </a:solidFill>
            </a:endParaRPr>
          </a:p>
          <a:p>
            <a:pPr lvl="0">
              <a:spcBef>
                <a:spcPts val="0"/>
              </a:spcBef>
              <a:spcAft>
                <a:spcPts val="600"/>
              </a:spcAft>
            </a:pPr>
            <a:endParaRPr lang="en-US" sz="2000" dirty="0">
              <a:solidFill>
                <a:srgbClr val="000000"/>
              </a:solidFill>
            </a:endParaRPr>
          </a:p>
        </p:txBody>
      </p:sp>
      <p:sp>
        <p:nvSpPr>
          <p:cNvPr id="25" name="Freeform 49">
            <a:extLst>
              <a:ext uri="{FF2B5EF4-FFF2-40B4-BE49-F238E27FC236}">
                <a16:creationId xmlns:a16="http://schemas.microsoft.com/office/drawing/2014/main" id="{967C29FE-FD32-4AFB-AD20-DBDF5864B2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713915" y="590635"/>
            <a:ext cx="5478085" cy="6276841"/>
          </a:xfrm>
          <a:custGeom>
            <a:avLst/>
            <a:gdLst>
              <a:gd name="connsiteX0" fmla="*/ 2178155 w 5478085"/>
              <a:gd name="connsiteY0" fmla="*/ 0 h 6276841"/>
              <a:gd name="connsiteX1" fmla="*/ 5478085 w 5478085"/>
              <a:gd name="connsiteY1" fmla="*/ 3299930 h 6276841"/>
              <a:gd name="connsiteX2" fmla="*/ 3751098 w 5478085"/>
              <a:gd name="connsiteY2" fmla="*/ 6201577 h 6276841"/>
              <a:gd name="connsiteX3" fmla="*/ 3594858 w 5478085"/>
              <a:gd name="connsiteY3" fmla="*/ 6276841 h 6276841"/>
              <a:gd name="connsiteX4" fmla="*/ 761453 w 5478085"/>
              <a:gd name="connsiteY4" fmla="*/ 6276841 h 6276841"/>
              <a:gd name="connsiteX5" fmla="*/ 605213 w 5478085"/>
              <a:gd name="connsiteY5" fmla="*/ 6201577 h 6276841"/>
              <a:gd name="connsiteX6" fmla="*/ 79093 w 5478085"/>
              <a:gd name="connsiteY6" fmla="*/ 5846317 h 6276841"/>
              <a:gd name="connsiteX7" fmla="*/ 0 w 5478085"/>
              <a:gd name="connsiteY7" fmla="*/ 5774432 h 6276841"/>
              <a:gd name="connsiteX8" fmla="*/ 0 w 5478085"/>
              <a:gd name="connsiteY8" fmla="*/ 825429 h 6276841"/>
              <a:gd name="connsiteX9" fmla="*/ 79093 w 5478085"/>
              <a:gd name="connsiteY9" fmla="*/ 753544 h 6276841"/>
              <a:gd name="connsiteX10" fmla="*/ 2178155 w 5478085"/>
              <a:gd name="connsiteY10" fmla="*/ 0 h 6276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78085" h="6276841">
                <a:moveTo>
                  <a:pt x="2178155" y="0"/>
                </a:moveTo>
                <a:cubicBezTo>
                  <a:pt x="4000656" y="0"/>
                  <a:pt x="5478085" y="1477429"/>
                  <a:pt x="5478085" y="3299930"/>
                </a:cubicBezTo>
                <a:cubicBezTo>
                  <a:pt x="5478085" y="4552900"/>
                  <a:pt x="4779769" y="5642769"/>
                  <a:pt x="3751098" y="6201577"/>
                </a:cubicBezTo>
                <a:lnTo>
                  <a:pt x="3594858" y="6276841"/>
                </a:lnTo>
                <a:lnTo>
                  <a:pt x="761453" y="6276841"/>
                </a:lnTo>
                <a:lnTo>
                  <a:pt x="605213" y="6201577"/>
                </a:lnTo>
                <a:cubicBezTo>
                  <a:pt x="418182" y="6099975"/>
                  <a:pt x="242071" y="5980818"/>
                  <a:pt x="79093" y="5846317"/>
                </a:cubicBezTo>
                <a:lnTo>
                  <a:pt x="0" y="5774432"/>
                </a:lnTo>
                <a:lnTo>
                  <a:pt x="0" y="825429"/>
                </a:lnTo>
                <a:lnTo>
                  <a:pt x="79093" y="753544"/>
                </a:lnTo>
                <a:cubicBezTo>
                  <a:pt x="649516" y="282789"/>
                  <a:pt x="1380811" y="0"/>
                  <a:pt x="2178155"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accent3"/>
                </a:gs>
                <a:gs pos="100000">
                  <a:schemeClr val="accent3"/>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6" name="Google Shape;77;p10">
            <a:extLst>
              <a:ext uri="{FF2B5EF4-FFF2-40B4-BE49-F238E27FC236}">
                <a16:creationId xmlns:a16="http://schemas.microsoft.com/office/drawing/2014/main" id="{297D01CB-2456-4BFA-92A9-B84ACDCB2E4D}"/>
              </a:ext>
            </a:extLst>
          </p:cNvPr>
          <p:cNvPicPr preferRelativeResize="0"/>
          <p:nvPr/>
        </p:nvPicPr>
        <p:blipFill rotWithShape="1">
          <a:blip r:embed="rId4"/>
          <a:srcRect t="2876" r="2" b="3628"/>
          <a:stretch/>
        </p:blipFill>
        <p:spPr>
          <a:xfrm>
            <a:off x="6893318" y="770037"/>
            <a:ext cx="5298683" cy="6097438"/>
          </a:xfrm>
          <a:custGeom>
            <a:avLst/>
            <a:gdLst/>
            <a:ahLst/>
            <a:cxnLst/>
            <a:rect l="l" t="t" r="r" b="b"/>
            <a:pathLst>
              <a:path w="5298683" h="6097438">
                <a:moveTo>
                  <a:pt x="3120528" y="0"/>
                </a:moveTo>
                <a:cubicBezTo>
                  <a:pt x="3874524" y="0"/>
                  <a:pt x="4566062" y="267415"/>
                  <a:pt x="5105473" y="712577"/>
                </a:cubicBezTo>
                <a:lnTo>
                  <a:pt x="5298683" y="888178"/>
                </a:lnTo>
                <a:lnTo>
                  <a:pt x="5298683" y="5352876"/>
                </a:lnTo>
                <a:lnTo>
                  <a:pt x="5105473" y="5528477"/>
                </a:lnTo>
                <a:cubicBezTo>
                  <a:pt x="4874296" y="5719261"/>
                  <a:pt x="4615179" y="5877397"/>
                  <a:pt x="4335177" y="5995828"/>
                </a:cubicBezTo>
                <a:lnTo>
                  <a:pt x="4057556" y="6097438"/>
                </a:lnTo>
                <a:lnTo>
                  <a:pt x="2183499" y="6097438"/>
                </a:lnTo>
                <a:lnTo>
                  <a:pt x="1905878" y="5995828"/>
                </a:lnTo>
                <a:cubicBezTo>
                  <a:pt x="785873" y="5522106"/>
                  <a:pt x="0" y="4413092"/>
                  <a:pt x="0" y="3120527"/>
                </a:cubicBezTo>
                <a:cubicBezTo>
                  <a:pt x="0" y="1397108"/>
                  <a:pt x="1397108" y="0"/>
                  <a:pt x="3120528" y="0"/>
                </a:cubicBezTo>
                <a:close/>
              </a:path>
            </a:pathLst>
          </a:custGeom>
          <a:noFill/>
        </p:spPr>
      </p:pic>
    </p:spTree>
    <p:extLst>
      <p:ext uri="{BB962C8B-B14F-4D97-AF65-F5344CB8AC3E}">
        <p14:creationId xmlns:p14="http://schemas.microsoft.com/office/powerpoint/2010/main" val="12619838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Marcador de contenido 4" descr="Captura de pantalla de un celular&#10;&#10;Descripción generada automáticamente">
            <a:extLst>
              <a:ext uri="{FF2B5EF4-FFF2-40B4-BE49-F238E27FC236}">
                <a16:creationId xmlns:a16="http://schemas.microsoft.com/office/drawing/2014/main" id="{9BA4929B-8C8F-4474-A211-ED3B56310FB3}"/>
              </a:ext>
            </a:extLst>
          </p:cNvPr>
          <p:cNvPicPr>
            <a:picLocks noGrp="1" noChangeAspect="1"/>
          </p:cNvPicPr>
          <p:nvPr>
            <p:ph idx="1"/>
          </p:nvPr>
        </p:nvPicPr>
        <p:blipFill rotWithShape="1">
          <a:blip r:embed="rId2"/>
          <a:srcRect b="6639"/>
          <a:stretch/>
        </p:blipFill>
        <p:spPr>
          <a:xfrm>
            <a:off x="20" y="10"/>
            <a:ext cx="12191980" cy="6857990"/>
          </a:xfrm>
          <a:prstGeom prst="rect">
            <a:avLst/>
          </a:prstGeom>
        </p:spPr>
      </p:pic>
      <p:sp>
        <p:nvSpPr>
          <p:cNvPr id="10" name="Freeform 5">
            <a:extLst>
              <a:ext uri="{FF2B5EF4-FFF2-40B4-BE49-F238E27FC236}">
                <a16:creationId xmlns:a16="http://schemas.microsoft.com/office/drawing/2014/main" id="{87CC2527-562A-4F69-B487-4371E5B24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7488621" y="2277613"/>
            <a:ext cx="4703379" cy="4580387"/>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0000"/>
            </a:schemeClr>
          </a:solidFill>
          <a:ln w="50800" cap="sq" cmpd="dbl">
            <a:noFill/>
            <a:miter lim="800000"/>
          </a:ln>
          <a:effectLst/>
        </p:spPr>
        <p:txBody>
          <a:bodyPr vert="horz" lIns="91440" tIns="45720" rIns="91440" bIns="45720" rtlCol="0" anchor="t">
            <a:normAutofit/>
          </a:bodyPr>
          <a:lstStyle/>
          <a:p>
            <a:pPr marL="0" marR="0" lvl="0" indent="0" algn="ctr" defTabSz="914400" rtl="0" eaLnBrk="1" fontAlgn="auto" latinLnBrk="0" hangingPunct="1">
              <a:lnSpc>
                <a:spcPct val="100000"/>
              </a:lnSpc>
              <a:spcBef>
                <a:spcPts val="0"/>
              </a:spcBef>
              <a:spcAft>
                <a:spcPts val="1000"/>
              </a:spcAft>
              <a:buClr>
                <a:prstClr val="black"/>
              </a:buClr>
              <a:buSzPct val="100000"/>
              <a:buFont typeface="Arial"/>
              <a:buNone/>
              <a:tabLst/>
              <a:defRPr/>
            </a:pPr>
            <a:endParaRPr kumimoji="0" lang="en-US" sz="1600" b="0" i="0" u="none" strike="noStrike" kern="1200" cap="all" spc="0" normalizeH="0" baseline="0" noProof="0" dirty="0">
              <a:ln>
                <a:noFill/>
              </a:ln>
              <a:solidFill>
                <a:prstClr val="black"/>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12176765-7CCE-4B20-92AA-AAF7EDE5433D}"/>
              </a:ext>
            </a:extLst>
          </p:cNvPr>
          <p:cNvSpPr>
            <a:spLocks noGrp="1"/>
          </p:cNvSpPr>
          <p:nvPr>
            <p:ph type="title"/>
          </p:nvPr>
        </p:nvSpPr>
        <p:spPr>
          <a:xfrm>
            <a:off x="8022021" y="3231931"/>
            <a:ext cx="3852041" cy="1834056"/>
          </a:xfrm>
        </p:spPr>
        <p:txBody>
          <a:bodyPr vert="horz" lIns="91440" tIns="45720" rIns="91440" bIns="45720" rtlCol="0" anchor="b">
            <a:normAutofit/>
          </a:bodyPr>
          <a:lstStyle/>
          <a:p>
            <a:pPr algn="ctr"/>
            <a:r>
              <a:rPr lang="en-US" sz="4000" dirty="0"/>
              <a:t>Visual Studio Code</a:t>
            </a:r>
          </a:p>
        </p:txBody>
      </p:sp>
      <p:sp>
        <p:nvSpPr>
          <p:cNvPr id="4" name="Marcador de texto 3">
            <a:extLst>
              <a:ext uri="{FF2B5EF4-FFF2-40B4-BE49-F238E27FC236}">
                <a16:creationId xmlns:a16="http://schemas.microsoft.com/office/drawing/2014/main" id="{FCE6E621-0616-42B4-8ACD-58C0878E0FAA}"/>
              </a:ext>
            </a:extLst>
          </p:cNvPr>
          <p:cNvSpPr>
            <a:spLocks noGrp="1"/>
          </p:cNvSpPr>
          <p:nvPr>
            <p:ph type="body" sz="half" idx="2"/>
          </p:nvPr>
        </p:nvSpPr>
        <p:spPr>
          <a:xfrm>
            <a:off x="7782910" y="5242675"/>
            <a:ext cx="4330262" cy="683284"/>
          </a:xfrm>
        </p:spPr>
        <p:txBody>
          <a:bodyPr vert="horz" lIns="91440" tIns="45720" rIns="91440" bIns="45720" rtlCol="0">
            <a:normAutofit/>
          </a:bodyPr>
          <a:lstStyle/>
          <a:p>
            <a:pPr algn="ctr"/>
            <a:r>
              <a:rPr lang="en-US" sz="2000" dirty="0">
                <a:hlinkClick r:id="rId3"/>
              </a:rPr>
              <a:t>https://code.visualstudio.com/</a:t>
            </a:r>
            <a:endParaRPr lang="en-US" sz="2000" dirty="0"/>
          </a:p>
        </p:txBody>
      </p:sp>
      <p:cxnSp>
        <p:nvCxnSpPr>
          <p:cNvPr id="12" name="Straight Connector 11">
            <a:extLst>
              <a:ext uri="{FF2B5EF4-FFF2-40B4-BE49-F238E27FC236}">
                <a16:creationId xmlns:a16="http://schemas.microsoft.com/office/drawing/2014/main" id="{BCDAEC91-5BCE-4B55-9CC0-43EF94CB73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480331" y="5123793"/>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79229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B45A142-4255-493C-8284-5D566C121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rgbClr val="404040">
              <a:alpha val="89804"/>
            </a:srgbClr>
          </a:solidFill>
          <a:ln w="127000" cap="sq" cmpd="thinThick">
            <a:solidFill>
              <a:srgbClr val="595959">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 name="Título 2">
            <a:extLst>
              <a:ext uri="{FF2B5EF4-FFF2-40B4-BE49-F238E27FC236}">
                <a16:creationId xmlns:a16="http://schemas.microsoft.com/office/drawing/2014/main" id="{E6B391B2-888A-4430-BCD0-7602E28140F2}"/>
              </a:ext>
            </a:extLst>
          </p:cNvPr>
          <p:cNvSpPr>
            <a:spLocks noGrp="1"/>
          </p:cNvSpPr>
          <p:nvPr>
            <p:ph type="title"/>
          </p:nvPr>
        </p:nvSpPr>
        <p:spPr>
          <a:xfrm>
            <a:off x="674237" y="914400"/>
            <a:ext cx="3657600" cy="2887579"/>
          </a:xfrm>
        </p:spPr>
        <p:txBody>
          <a:bodyPr vert="horz" lIns="91440" tIns="45720" rIns="91440" bIns="45720" rtlCol="0" anchor="b">
            <a:normAutofit/>
          </a:bodyPr>
          <a:lstStyle/>
          <a:p>
            <a:pPr algn="ctr"/>
            <a:r>
              <a:rPr lang="en-US" sz="4800" kern="1200" dirty="0">
                <a:solidFill>
                  <a:srgbClr val="FFFFFF"/>
                </a:solidFill>
                <a:latin typeface="+mj-lt"/>
                <a:ea typeface="+mj-ea"/>
                <a:cs typeface="+mj-cs"/>
              </a:rPr>
              <a:t>Plugins para </a:t>
            </a:r>
            <a:r>
              <a:rPr lang="en-US" sz="4800" dirty="0">
                <a:solidFill>
                  <a:srgbClr val="FFFFFF"/>
                </a:solidFill>
              </a:rPr>
              <a:t>Node JS</a:t>
            </a:r>
            <a:endParaRPr lang="en-US" sz="4800" kern="1200" dirty="0">
              <a:solidFill>
                <a:srgbClr val="FFFFFF"/>
              </a:solidFill>
              <a:latin typeface="+mj-lt"/>
              <a:ea typeface="+mj-ea"/>
              <a:cs typeface="+mj-cs"/>
            </a:endParaRPr>
          </a:p>
        </p:txBody>
      </p:sp>
      <p:sp>
        <p:nvSpPr>
          <p:cNvPr id="5" name="Marcador de texto 4">
            <a:extLst>
              <a:ext uri="{FF2B5EF4-FFF2-40B4-BE49-F238E27FC236}">
                <a16:creationId xmlns:a16="http://schemas.microsoft.com/office/drawing/2014/main" id="{7F61989B-E06B-4B05-A14F-30D6031821FB}"/>
              </a:ext>
            </a:extLst>
          </p:cNvPr>
          <p:cNvSpPr>
            <a:spLocks noGrp="1"/>
          </p:cNvSpPr>
          <p:nvPr>
            <p:ph type="body" sz="half" idx="2"/>
          </p:nvPr>
        </p:nvSpPr>
        <p:spPr>
          <a:xfrm>
            <a:off x="674237" y="4170501"/>
            <a:ext cx="3657600" cy="1525597"/>
          </a:xfrm>
        </p:spPr>
        <p:txBody>
          <a:bodyPr vert="horz" lIns="91440" tIns="45720" rIns="91440" bIns="45720" rtlCol="0">
            <a:normAutofit lnSpcReduction="10000"/>
          </a:bodyPr>
          <a:lstStyle/>
          <a:p>
            <a:pPr algn="ctr"/>
            <a:r>
              <a:rPr lang="bin-NG" sz="2000" kern="1200" dirty="0">
                <a:solidFill>
                  <a:srgbClr val="FFFFFF"/>
                </a:solidFill>
                <a:latin typeface="+mn-lt"/>
                <a:ea typeface="+mn-ea"/>
                <a:cs typeface="+mn-cs"/>
              </a:rPr>
              <a:t>ESLint</a:t>
            </a:r>
          </a:p>
          <a:p>
            <a:pPr algn="ctr"/>
            <a:r>
              <a:rPr lang="en-US" sz="2000" dirty="0">
                <a:solidFill>
                  <a:srgbClr val="FFFFFF"/>
                </a:solidFill>
              </a:rPr>
              <a:t>npm</a:t>
            </a:r>
          </a:p>
          <a:p>
            <a:pPr algn="ctr"/>
            <a:r>
              <a:rPr lang="bin-NG" sz="2000" dirty="0">
                <a:solidFill>
                  <a:srgbClr val="FFFFFF"/>
                </a:solidFill>
              </a:rPr>
              <a:t>GitLens</a:t>
            </a:r>
          </a:p>
          <a:p>
            <a:pPr algn="ctr"/>
            <a:r>
              <a:rPr lang="en-US" sz="2000" kern="1200" dirty="0">
                <a:solidFill>
                  <a:srgbClr val="FFFFFF"/>
                </a:solidFill>
                <a:latin typeface="+mn-lt"/>
                <a:ea typeface="+mn-ea"/>
                <a:cs typeface="+mn-cs"/>
              </a:rPr>
              <a:t>Node Debug</a:t>
            </a:r>
          </a:p>
        </p:txBody>
      </p:sp>
      <p:cxnSp>
        <p:nvCxnSpPr>
          <p:cNvPr id="13" name="Straight Connector 12">
            <a:extLst>
              <a:ext uri="{FF2B5EF4-FFF2-40B4-BE49-F238E27FC236}">
                <a16:creationId xmlns:a16="http://schemas.microsoft.com/office/drawing/2014/main" id="{38FB9660-F42F-4313-BBC4-47C007FE48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2" name="Imagen 1">
            <a:extLst>
              <a:ext uri="{FF2B5EF4-FFF2-40B4-BE49-F238E27FC236}">
                <a16:creationId xmlns:a16="http://schemas.microsoft.com/office/drawing/2014/main" id="{9CDEE70C-B7C5-4591-8614-9D94779AFD09}"/>
              </a:ext>
            </a:extLst>
          </p:cNvPr>
          <p:cNvPicPr>
            <a:picLocks noChangeAspect="1"/>
          </p:cNvPicPr>
          <p:nvPr/>
        </p:nvPicPr>
        <p:blipFill>
          <a:blip r:embed="rId2"/>
          <a:stretch>
            <a:fillRect/>
          </a:stretch>
        </p:blipFill>
        <p:spPr>
          <a:xfrm>
            <a:off x="5140711" y="321177"/>
            <a:ext cx="6377051" cy="1411253"/>
          </a:xfrm>
          <a:prstGeom prst="rect">
            <a:avLst/>
          </a:prstGeom>
        </p:spPr>
      </p:pic>
      <p:pic>
        <p:nvPicPr>
          <p:cNvPr id="4" name="Imagen 3">
            <a:extLst>
              <a:ext uri="{FF2B5EF4-FFF2-40B4-BE49-F238E27FC236}">
                <a16:creationId xmlns:a16="http://schemas.microsoft.com/office/drawing/2014/main" id="{3D53BCFA-2104-4F50-8802-B13F446881D7}"/>
              </a:ext>
            </a:extLst>
          </p:cNvPr>
          <p:cNvPicPr>
            <a:picLocks noChangeAspect="1"/>
          </p:cNvPicPr>
          <p:nvPr/>
        </p:nvPicPr>
        <p:blipFill>
          <a:blip r:embed="rId3"/>
          <a:stretch>
            <a:fillRect/>
          </a:stretch>
        </p:blipFill>
        <p:spPr>
          <a:xfrm>
            <a:off x="5140711" y="1697028"/>
            <a:ext cx="6377051" cy="1742700"/>
          </a:xfrm>
          <a:prstGeom prst="rect">
            <a:avLst/>
          </a:prstGeom>
        </p:spPr>
      </p:pic>
      <p:pic>
        <p:nvPicPr>
          <p:cNvPr id="8" name="Imagen 7">
            <a:extLst>
              <a:ext uri="{FF2B5EF4-FFF2-40B4-BE49-F238E27FC236}">
                <a16:creationId xmlns:a16="http://schemas.microsoft.com/office/drawing/2014/main" id="{D54CE5E7-4F6C-4296-9B5F-DCCB9A23033E}"/>
              </a:ext>
            </a:extLst>
          </p:cNvPr>
          <p:cNvPicPr>
            <a:picLocks noChangeAspect="1"/>
          </p:cNvPicPr>
          <p:nvPr/>
        </p:nvPicPr>
        <p:blipFill>
          <a:blip r:embed="rId4"/>
          <a:stretch>
            <a:fillRect/>
          </a:stretch>
        </p:blipFill>
        <p:spPr>
          <a:xfrm>
            <a:off x="5140711" y="3375091"/>
            <a:ext cx="6377051" cy="1785881"/>
          </a:xfrm>
          <a:prstGeom prst="rect">
            <a:avLst/>
          </a:prstGeom>
        </p:spPr>
      </p:pic>
      <p:pic>
        <p:nvPicPr>
          <p:cNvPr id="9" name="Imagen 8">
            <a:extLst>
              <a:ext uri="{FF2B5EF4-FFF2-40B4-BE49-F238E27FC236}">
                <a16:creationId xmlns:a16="http://schemas.microsoft.com/office/drawing/2014/main" id="{25FD0813-42A8-406A-9829-1C196E429215}"/>
              </a:ext>
            </a:extLst>
          </p:cNvPr>
          <p:cNvPicPr>
            <a:picLocks noChangeAspect="1"/>
          </p:cNvPicPr>
          <p:nvPr/>
        </p:nvPicPr>
        <p:blipFill>
          <a:blip r:embed="rId5"/>
          <a:stretch>
            <a:fillRect/>
          </a:stretch>
        </p:blipFill>
        <p:spPr>
          <a:xfrm>
            <a:off x="5140710" y="5051437"/>
            <a:ext cx="6377051" cy="1485386"/>
          </a:xfrm>
          <a:prstGeom prst="rect">
            <a:avLst/>
          </a:prstGeom>
        </p:spPr>
      </p:pic>
    </p:spTree>
    <p:extLst>
      <p:ext uri="{BB962C8B-B14F-4D97-AF65-F5344CB8AC3E}">
        <p14:creationId xmlns:p14="http://schemas.microsoft.com/office/powerpoint/2010/main" val="30066785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98C98155-0E33-4081-9991-21A9BC75267B}"/>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s-ES" sz="2800" kern="1200" dirty="0">
                <a:solidFill>
                  <a:schemeClr val="tx1"/>
                </a:solidFill>
                <a:latin typeface="+mj-lt"/>
                <a:ea typeface="+mj-ea"/>
                <a:cs typeface="+mj-cs"/>
              </a:rPr>
              <a:t>Terminal o línea de comandos </a:t>
            </a:r>
            <a:r>
              <a:rPr lang="en-US" sz="2800" kern="1200" dirty="0">
                <a:solidFill>
                  <a:schemeClr val="tx1"/>
                </a:solidFill>
                <a:latin typeface="+mj-lt"/>
                <a:ea typeface="+mj-ea"/>
                <a:cs typeface="+mj-cs"/>
              </a:rPr>
              <a:t>(Windows)</a:t>
            </a:r>
          </a:p>
        </p:txBody>
      </p:sp>
      <p:sp>
        <p:nvSpPr>
          <p:cNvPr id="4" name="Marcador de texto 3">
            <a:extLst>
              <a:ext uri="{FF2B5EF4-FFF2-40B4-BE49-F238E27FC236}">
                <a16:creationId xmlns:a16="http://schemas.microsoft.com/office/drawing/2014/main" id="{DDD5EBEE-493A-41CB-AA3F-DDE5CDC90B53}"/>
              </a:ext>
            </a:extLst>
          </p:cNvPr>
          <p:cNvSpPr>
            <a:spLocks noGrp="1"/>
          </p:cNvSpPr>
          <p:nvPr>
            <p:ph type="body" sz="half" idx="2"/>
          </p:nvPr>
        </p:nvSpPr>
        <p:spPr>
          <a:xfrm>
            <a:off x="643468" y="2638043"/>
            <a:ext cx="3363974" cy="3415623"/>
          </a:xfrm>
        </p:spPr>
        <p:txBody>
          <a:bodyPr vert="horz" lIns="91440" tIns="45720" rIns="91440" bIns="45720" rtlCol="0">
            <a:normAutofit/>
          </a:bodyPr>
          <a:lstStyle/>
          <a:p>
            <a:pPr indent="-228600">
              <a:buFont typeface="Arial" panose="020B0604020202020204" pitchFamily="34" charset="0"/>
              <a:buChar char="•"/>
            </a:pPr>
            <a:endParaRPr lang="en-US" sz="2000" dirty="0"/>
          </a:p>
          <a:p>
            <a:pPr indent="-228600">
              <a:buFont typeface="Arial" panose="020B0604020202020204" pitchFamily="34" charset="0"/>
              <a:buChar char="•"/>
            </a:pPr>
            <a:r>
              <a:rPr lang="bin-NG" sz="2000" dirty="0"/>
              <a:t>Cmd</a:t>
            </a:r>
            <a:r>
              <a:rPr lang="en-US" sz="2000" dirty="0"/>
              <a:t> (</a:t>
            </a:r>
            <a:r>
              <a:rPr lang="es-ES" sz="2000" dirty="0"/>
              <a:t>Símbolo del sistema</a:t>
            </a:r>
            <a:r>
              <a:rPr lang="en-US" sz="2000" dirty="0"/>
              <a:t>)</a:t>
            </a:r>
          </a:p>
          <a:p>
            <a:pPr indent="-228600">
              <a:buFont typeface="Arial" panose="020B0604020202020204" pitchFamily="34" charset="0"/>
              <a:buChar char="•"/>
            </a:pPr>
            <a:r>
              <a:rPr lang="en-US" sz="2000" dirty="0"/>
              <a:t>PowerShell</a:t>
            </a:r>
          </a:p>
          <a:p>
            <a:pPr indent="-228600">
              <a:buFont typeface="Arial" panose="020B0604020202020204" pitchFamily="34" charset="0"/>
              <a:buChar char="•"/>
            </a:pPr>
            <a:r>
              <a:rPr lang="en-US" sz="2000" dirty="0"/>
              <a:t>Git Bash</a:t>
            </a:r>
          </a:p>
          <a:p>
            <a:pPr indent="-228600">
              <a:buFont typeface="Arial" panose="020B0604020202020204" pitchFamily="34" charset="0"/>
              <a:buChar char="•"/>
            </a:pPr>
            <a:endParaRPr lang="en-US" sz="2000" dirty="0"/>
          </a:p>
          <a:p>
            <a:pPr indent="-228600">
              <a:buFont typeface="Arial" panose="020B0604020202020204" pitchFamily="34" charset="0"/>
              <a:buChar char="•"/>
            </a:pPr>
            <a:endParaRPr lang="en-US" sz="2000" dirty="0"/>
          </a:p>
          <a:p>
            <a:r>
              <a:rPr lang="es-ES" sz="2000" dirty="0"/>
              <a:t>Es posible acceder a cualquiera de ellos desde VSC</a:t>
            </a:r>
          </a:p>
        </p:txBody>
      </p:sp>
      <p:pic>
        <p:nvPicPr>
          <p:cNvPr id="5" name="Imagen 4" descr="Captura de pantalla de un celular&#10;&#10;Descripción generada automáticamente">
            <a:extLst>
              <a:ext uri="{FF2B5EF4-FFF2-40B4-BE49-F238E27FC236}">
                <a16:creationId xmlns:a16="http://schemas.microsoft.com/office/drawing/2014/main" id="{BE6F63D8-D6D4-47A2-9718-88F271BA8E60}"/>
              </a:ext>
            </a:extLst>
          </p:cNvPr>
          <p:cNvPicPr>
            <a:picLocks noChangeAspect="1"/>
          </p:cNvPicPr>
          <p:nvPr/>
        </p:nvPicPr>
        <p:blipFill>
          <a:blip r:embed="rId2"/>
          <a:stretch>
            <a:fillRect/>
          </a:stretch>
        </p:blipFill>
        <p:spPr>
          <a:xfrm>
            <a:off x="4828840" y="285418"/>
            <a:ext cx="4636049" cy="2909121"/>
          </a:xfrm>
          <a:prstGeom prst="rect">
            <a:avLst/>
          </a:prstGeom>
        </p:spPr>
      </p:pic>
      <p:pic>
        <p:nvPicPr>
          <p:cNvPr id="19" name="Imagen 18" descr="Captura de pantalla de computadora&#10;&#10;Descripción generada automáticamente">
            <a:extLst>
              <a:ext uri="{FF2B5EF4-FFF2-40B4-BE49-F238E27FC236}">
                <a16:creationId xmlns:a16="http://schemas.microsoft.com/office/drawing/2014/main" id="{EC93AF26-95DA-4319-8F35-6618F5F51AAF}"/>
              </a:ext>
            </a:extLst>
          </p:cNvPr>
          <p:cNvPicPr>
            <a:picLocks noChangeAspect="1"/>
          </p:cNvPicPr>
          <p:nvPr/>
        </p:nvPicPr>
        <p:blipFill>
          <a:blip r:embed="rId3"/>
          <a:stretch>
            <a:fillRect/>
          </a:stretch>
        </p:blipFill>
        <p:spPr>
          <a:xfrm>
            <a:off x="5830736" y="1335410"/>
            <a:ext cx="4649335" cy="3010444"/>
          </a:xfrm>
          <a:prstGeom prst="rect">
            <a:avLst/>
          </a:prstGeom>
        </p:spPr>
      </p:pic>
      <p:pic>
        <p:nvPicPr>
          <p:cNvPr id="17" name="Imagen 16" descr="Captura de pantalla de un celular&#10;&#10;Descripción generada automáticamente">
            <a:extLst>
              <a:ext uri="{FF2B5EF4-FFF2-40B4-BE49-F238E27FC236}">
                <a16:creationId xmlns:a16="http://schemas.microsoft.com/office/drawing/2014/main" id="{B2779FA8-95C7-488F-9B19-6722A2B76AB1}"/>
              </a:ext>
            </a:extLst>
          </p:cNvPr>
          <p:cNvPicPr>
            <a:picLocks noChangeAspect="1"/>
          </p:cNvPicPr>
          <p:nvPr/>
        </p:nvPicPr>
        <p:blipFill>
          <a:blip r:embed="rId4"/>
          <a:stretch>
            <a:fillRect/>
          </a:stretch>
        </p:blipFill>
        <p:spPr>
          <a:xfrm>
            <a:off x="7140221" y="3057551"/>
            <a:ext cx="4649335" cy="3142887"/>
          </a:xfrm>
          <a:prstGeom prst="rect">
            <a:avLst/>
          </a:prstGeom>
        </p:spPr>
      </p:pic>
      <p:sp>
        <p:nvSpPr>
          <p:cNvPr id="8" name="CuadroTexto 7">
            <a:extLst>
              <a:ext uri="{FF2B5EF4-FFF2-40B4-BE49-F238E27FC236}">
                <a16:creationId xmlns:a16="http://schemas.microsoft.com/office/drawing/2014/main" id="{A6859E06-0EC4-45F3-A9B5-7310B3599E53}"/>
              </a:ext>
            </a:extLst>
          </p:cNvPr>
          <p:cNvSpPr txBox="1"/>
          <p:nvPr/>
        </p:nvSpPr>
        <p:spPr>
          <a:xfrm>
            <a:off x="7690463" y="4345854"/>
            <a:ext cx="2789608"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0" i="0" u="none" strike="noStrike" kern="1200" cap="none" spc="0" normalizeH="0" baseline="0" noProof="0" dirty="0">
                <a:ln>
                  <a:noFill/>
                </a:ln>
                <a:solidFill>
                  <a:prstClr val="white"/>
                </a:solidFill>
                <a:effectLst/>
                <a:uLnTx/>
                <a:uFillTx/>
                <a:latin typeface="Calibri" panose="020F0502020204030204"/>
                <a:ea typeface="+mn-ea"/>
                <a:cs typeface="+mn-cs"/>
              </a:rPr>
              <a:t>El </a:t>
            </a:r>
            <a:r>
              <a:rPr kumimoji="0" lang="bin-NG" sz="1800" b="0" i="0" u="none" strike="noStrike" kern="1200" cap="none" spc="0" normalizeH="0" baseline="0" dirty="0">
                <a:ln>
                  <a:noFill/>
                </a:ln>
                <a:solidFill>
                  <a:prstClr val="white"/>
                </a:solidFill>
                <a:effectLst/>
                <a:uLnTx/>
                <a:uFillTx/>
                <a:latin typeface="Calibri" panose="020F0502020204030204"/>
                <a:ea typeface="+mn-ea"/>
                <a:cs typeface="+mn-cs"/>
              </a:rPr>
              <a:t>cmd</a:t>
            </a:r>
            <a:r>
              <a:rPr kumimoji="0" lang="es-ES" sz="1800" b="0" i="0" u="none" strike="noStrike" kern="1200" cap="none" spc="0" normalizeH="0" baseline="0" noProof="0" dirty="0">
                <a:ln>
                  <a:noFill/>
                </a:ln>
                <a:solidFill>
                  <a:prstClr val="white"/>
                </a:solidFill>
                <a:effectLst/>
                <a:uLnTx/>
                <a:uFillTx/>
                <a:latin typeface="Calibri" panose="020F0502020204030204"/>
                <a:ea typeface="+mn-ea"/>
                <a:cs typeface="+mn-cs"/>
              </a:rPr>
              <a:t> permite ejecutar scripts y suele ser suficiente en la mayoría de los casos</a:t>
            </a:r>
          </a:p>
        </p:txBody>
      </p:sp>
      <p:cxnSp>
        <p:nvCxnSpPr>
          <p:cNvPr id="10" name="Conector recto de flecha 9">
            <a:extLst>
              <a:ext uri="{FF2B5EF4-FFF2-40B4-BE49-F238E27FC236}">
                <a16:creationId xmlns:a16="http://schemas.microsoft.com/office/drawing/2014/main" id="{8B4530DF-2E5A-44D6-A244-20D773147B48}"/>
              </a:ext>
            </a:extLst>
          </p:cNvPr>
          <p:cNvCxnSpPr/>
          <p:nvPr/>
        </p:nvCxnSpPr>
        <p:spPr>
          <a:xfrm>
            <a:off x="2078182" y="5787736"/>
            <a:ext cx="0" cy="696191"/>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58322883"/>
      </p:ext>
    </p:extLst>
  </p:cSld>
  <p:clrMapOvr>
    <a:overrideClrMapping bg1="dk1" tx1="lt1" bg2="dk2" tx2="lt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3C4E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Título 7">
            <a:extLst>
              <a:ext uri="{FF2B5EF4-FFF2-40B4-BE49-F238E27FC236}">
                <a16:creationId xmlns:a16="http://schemas.microsoft.com/office/drawing/2014/main" id="{00DEE77A-2BF5-42FF-A925-24EF8D0C954B}"/>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anchor="ctr">
            <a:normAutofit/>
          </a:bodyPr>
          <a:lstStyle/>
          <a:p>
            <a:pPr algn="ctr"/>
            <a:r>
              <a:rPr lang="es-ES" sz="2600" dirty="0">
                <a:solidFill>
                  <a:srgbClr val="FFFFFF"/>
                </a:solidFill>
              </a:rPr>
              <a:t>Terminales</a:t>
            </a:r>
            <a:r>
              <a:rPr lang="en-GB" sz="2600" dirty="0">
                <a:solidFill>
                  <a:srgbClr val="FFFFFF"/>
                </a:solidFill>
              </a:rPr>
              <a:t> en VSC</a:t>
            </a:r>
            <a:endParaRPr lang="es-ES" sz="2600" dirty="0">
              <a:solidFill>
                <a:srgbClr val="FFFFFF"/>
              </a:solidFill>
            </a:endParaRPr>
          </a:p>
        </p:txBody>
      </p:sp>
      <p:pic>
        <p:nvPicPr>
          <p:cNvPr id="6" name="Imagen 5">
            <a:extLst>
              <a:ext uri="{FF2B5EF4-FFF2-40B4-BE49-F238E27FC236}">
                <a16:creationId xmlns:a16="http://schemas.microsoft.com/office/drawing/2014/main" id="{E5119DCB-2720-40FE-9D04-12E1F5A44CFC}"/>
              </a:ext>
            </a:extLst>
          </p:cNvPr>
          <p:cNvPicPr>
            <a:picLocks noChangeAspect="1"/>
          </p:cNvPicPr>
          <p:nvPr/>
        </p:nvPicPr>
        <p:blipFill>
          <a:blip r:embed="rId2"/>
          <a:stretch>
            <a:fillRect/>
          </a:stretch>
        </p:blipFill>
        <p:spPr>
          <a:xfrm>
            <a:off x="3546231" y="774556"/>
            <a:ext cx="8295138" cy="5308888"/>
          </a:xfrm>
          <a:prstGeom prst="rect">
            <a:avLst/>
          </a:prstGeom>
        </p:spPr>
      </p:pic>
      <p:pic>
        <p:nvPicPr>
          <p:cNvPr id="11" name="Imagen 10">
            <a:extLst>
              <a:ext uri="{FF2B5EF4-FFF2-40B4-BE49-F238E27FC236}">
                <a16:creationId xmlns:a16="http://schemas.microsoft.com/office/drawing/2014/main" id="{0CD59260-85C1-4FFB-A81D-3E6740EC79BE}"/>
              </a:ext>
            </a:extLst>
          </p:cNvPr>
          <p:cNvPicPr>
            <a:picLocks noChangeAspect="1"/>
          </p:cNvPicPr>
          <p:nvPr/>
        </p:nvPicPr>
        <p:blipFill>
          <a:blip r:embed="rId3"/>
          <a:stretch>
            <a:fillRect/>
          </a:stretch>
        </p:blipFill>
        <p:spPr>
          <a:xfrm>
            <a:off x="5384464" y="1172554"/>
            <a:ext cx="5479255" cy="1089754"/>
          </a:xfrm>
          <a:prstGeom prst="rect">
            <a:avLst/>
          </a:prstGeom>
        </p:spPr>
      </p:pic>
      <p:cxnSp>
        <p:nvCxnSpPr>
          <p:cNvPr id="10" name="Conector recto de flecha 9">
            <a:extLst>
              <a:ext uri="{FF2B5EF4-FFF2-40B4-BE49-F238E27FC236}">
                <a16:creationId xmlns:a16="http://schemas.microsoft.com/office/drawing/2014/main" id="{855C6F74-781B-481F-A5DE-0C475D6B8CBF}"/>
              </a:ext>
            </a:extLst>
          </p:cNvPr>
          <p:cNvCxnSpPr>
            <a:cxnSpLocks/>
          </p:cNvCxnSpPr>
          <p:nvPr/>
        </p:nvCxnSpPr>
        <p:spPr>
          <a:xfrm flipH="1" flipV="1">
            <a:off x="8932986" y="2250832"/>
            <a:ext cx="1681005" cy="2238041"/>
          </a:xfrm>
          <a:prstGeom prst="straightConnector1">
            <a:avLst/>
          </a:prstGeom>
          <a:ln w="76200">
            <a:solidFill>
              <a:srgbClr val="C00000"/>
            </a:solidFill>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4586520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8">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448055"/>
            <a:ext cx="3414370" cy="3801257"/>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73B0E13C-CAAB-43B5-97F1-B9727B6DFE53}"/>
              </a:ext>
            </a:extLst>
          </p:cNvPr>
          <p:cNvSpPr>
            <a:spLocks noGrp="1"/>
          </p:cNvSpPr>
          <p:nvPr>
            <p:ph type="title"/>
          </p:nvPr>
        </p:nvSpPr>
        <p:spPr>
          <a:xfrm>
            <a:off x="777240" y="731519"/>
            <a:ext cx="2845191" cy="3237579"/>
          </a:xfrm>
        </p:spPr>
        <p:txBody>
          <a:bodyPr vert="horz" lIns="91440" tIns="45720" rIns="91440" bIns="45720" rtlCol="0" anchor="ctr">
            <a:normAutofit/>
          </a:bodyPr>
          <a:lstStyle/>
          <a:p>
            <a:r>
              <a:rPr lang="es-ES" sz="3800" kern="1200" dirty="0">
                <a:solidFill>
                  <a:srgbClr val="FFFFFF"/>
                </a:solidFill>
                <a:latin typeface="+mj-lt"/>
                <a:ea typeface="+mj-ea"/>
                <a:cs typeface="+mj-cs"/>
              </a:rPr>
              <a:t>Instalación y configuración Git/GitHub</a:t>
            </a:r>
          </a:p>
        </p:txBody>
      </p:sp>
      <p:sp>
        <p:nvSpPr>
          <p:cNvPr id="15" name="Rectangle 10">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19227"/>
            <a:ext cx="3414369" cy="1979852"/>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4603" y="448055"/>
            <a:ext cx="7688475" cy="5952745"/>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 name="Marcador de texto 3">
            <a:extLst>
              <a:ext uri="{FF2B5EF4-FFF2-40B4-BE49-F238E27FC236}">
                <a16:creationId xmlns:a16="http://schemas.microsoft.com/office/drawing/2014/main" id="{31FE89B4-71B7-4B9D-A056-930FE853E585}"/>
              </a:ext>
            </a:extLst>
          </p:cNvPr>
          <p:cNvSpPr>
            <a:spLocks noGrp="1"/>
          </p:cNvSpPr>
          <p:nvPr>
            <p:ph type="body" sz="half" idx="2"/>
          </p:nvPr>
        </p:nvSpPr>
        <p:spPr>
          <a:xfrm>
            <a:off x="4379709" y="686862"/>
            <a:ext cx="7037591" cy="5475129"/>
          </a:xfrm>
        </p:spPr>
        <p:txBody>
          <a:bodyPr vert="horz" lIns="91440" tIns="45720" rIns="91440" bIns="45720" rtlCol="0" anchor="ctr">
            <a:normAutofit fontScale="85000" lnSpcReduction="20000"/>
          </a:bodyPr>
          <a:lstStyle/>
          <a:p>
            <a:pPr indent="-228600">
              <a:buFont typeface="Arial" panose="020B0604020202020204" pitchFamily="34" charset="0"/>
              <a:buChar char="•"/>
            </a:pPr>
            <a:r>
              <a:rPr lang="es-ES" sz="2600" dirty="0"/>
              <a:t>Instalación de Git</a:t>
            </a:r>
          </a:p>
          <a:p>
            <a:pPr indent="-228600">
              <a:buFont typeface="Arial" panose="020B0604020202020204" pitchFamily="34" charset="0"/>
              <a:buChar char="•"/>
            </a:pPr>
            <a:endParaRPr lang="en-US" sz="2600" dirty="0"/>
          </a:p>
          <a:p>
            <a:pPr indent="-228600">
              <a:buFont typeface="Arial" panose="020B0604020202020204" pitchFamily="34" charset="0"/>
              <a:buChar char="•"/>
            </a:pPr>
            <a:r>
              <a:rPr lang="es-ES" sz="2600" dirty="0"/>
              <a:t>Configuración inicial</a:t>
            </a:r>
          </a:p>
          <a:p>
            <a:r>
              <a:rPr lang="bin-NG" sz="2600" dirty="0">
                <a:latin typeface="Consolas" panose="020B0609020204030204" pitchFamily="49" charset="0"/>
              </a:rPr>
              <a:t>$ git config --global user.name …</a:t>
            </a:r>
          </a:p>
          <a:p>
            <a:r>
              <a:rPr lang="bin-NG" sz="2600" dirty="0">
                <a:latin typeface="Consolas" panose="020B0609020204030204" pitchFamily="49" charset="0"/>
              </a:rPr>
              <a:t>$ git config --global user.email …</a:t>
            </a:r>
          </a:p>
          <a:p>
            <a:pPr indent="-228600">
              <a:buFont typeface="Arial" panose="020B0604020202020204" pitchFamily="34" charset="0"/>
              <a:buChar char="•"/>
            </a:pPr>
            <a:endParaRPr lang="en-US" sz="2600" dirty="0"/>
          </a:p>
          <a:p>
            <a:pPr indent="-228600">
              <a:buFont typeface="Arial" panose="020B0604020202020204" pitchFamily="34" charset="0"/>
              <a:buChar char="•"/>
            </a:pPr>
            <a:r>
              <a:rPr lang="es-ES" sz="2600" dirty="0"/>
              <a:t>Creación de un repositorio local</a:t>
            </a:r>
          </a:p>
          <a:p>
            <a:r>
              <a:rPr lang="bin-NG" sz="2600" dirty="0">
                <a:latin typeface="Consolas" panose="020B0609020204030204" pitchFamily="49" charset="0"/>
              </a:rPr>
              <a:t>$ git init …</a:t>
            </a:r>
            <a:endParaRPr lang="es-ES" sz="2600" dirty="0">
              <a:latin typeface="Consolas" panose="020B0609020204030204" pitchFamily="49" charset="0"/>
            </a:endParaRPr>
          </a:p>
          <a:p>
            <a:r>
              <a:rPr lang="bin-NG" sz="2600" dirty="0">
                <a:latin typeface="Consolas" panose="020B0609020204030204" pitchFamily="49" charset="0"/>
              </a:rPr>
              <a:t>$ git commi</a:t>
            </a:r>
            <a:r>
              <a:rPr lang="es-ES" sz="2600" dirty="0">
                <a:latin typeface="Consolas" panose="020B0609020204030204" pitchFamily="49" charset="0"/>
              </a:rPr>
              <a:t>t …</a:t>
            </a:r>
            <a:r>
              <a:rPr lang="bin-NG" sz="2600" dirty="0">
                <a:latin typeface="Consolas" panose="020B0609020204030204" pitchFamily="49" charset="0"/>
              </a:rPr>
              <a:t> </a:t>
            </a:r>
          </a:p>
          <a:p>
            <a:pPr indent="-228600">
              <a:buFont typeface="Arial" panose="020B0604020202020204" pitchFamily="34" charset="0"/>
              <a:buChar char="•"/>
            </a:pPr>
            <a:endParaRPr lang="en-US" sz="2600" dirty="0"/>
          </a:p>
          <a:p>
            <a:pPr indent="-228600">
              <a:buFont typeface="Arial" panose="020B0604020202020204" pitchFamily="34" charset="0"/>
              <a:buChar char="•"/>
            </a:pPr>
            <a:r>
              <a:rPr lang="es-ES" sz="2600" dirty="0"/>
              <a:t>Creación de un repositorio en GitHub</a:t>
            </a:r>
          </a:p>
          <a:p>
            <a:pPr indent="-228600">
              <a:buFont typeface="Arial" panose="020B0604020202020204" pitchFamily="34" charset="0"/>
              <a:buChar char="•"/>
            </a:pPr>
            <a:endParaRPr lang="es-ES" sz="2600" dirty="0"/>
          </a:p>
          <a:p>
            <a:pPr indent="-228600">
              <a:buFont typeface="Arial" panose="020B0604020202020204" pitchFamily="34" charset="0"/>
              <a:buChar char="•"/>
            </a:pPr>
            <a:r>
              <a:rPr lang="es-ES" sz="2600" dirty="0"/>
              <a:t>Vinculación entre local y remoto</a:t>
            </a:r>
          </a:p>
          <a:p>
            <a:r>
              <a:rPr lang="bin-NG" sz="2600" dirty="0">
                <a:latin typeface="Consolas" panose="020B0609020204030204" pitchFamily="49" charset="0"/>
              </a:rPr>
              <a:t>$ git remote add origin http://...</a:t>
            </a:r>
          </a:p>
          <a:p>
            <a:r>
              <a:rPr lang="bin-NG" sz="2600" dirty="0">
                <a:latin typeface="Consolas" panose="020B0609020204030204" pitchFamily="49" charset="0"/>
              </a:rPr>
              <a:t>$ git push –u origin master</a:t>
            </a:r>
          </a:p>
        </p:txBody>
      </p:sp>
      <p:pic>
        <p:nvPicPr>
          <p:cNvPr id="10" name="Graphic 5" descr="Documento">
            <a:extLst>
              <a:ext uri="{FF2B5EF4-FFF2-40B4-BE49-F238E27FC236}">
                <a16:creationId xmlns:a16="http://schemas.microsoft.com/office/drawing/2014/main" id="{D085A928-3173-4CEB-9C36-EDC28641CC5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383511" y="4532776"/>
            <a:ext cx="1632648" cy="1632648"/>
          </a:xfrm>
          <a:prstGeom prst="rect">
            <a:avLst/>
          </a:prstGeom>
        </p:spPr>
      </p:pic>
    </p:spTree>
    <p:extLst>
      <p:ext uri="{BB962C8B-B14F-4D97-AF65-F5344CB8AC3E}">
        <p14:creationId xmlns:p14="http://schemas.microsoft.com/office/powerpoint/2010/main" val="10415419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3C4E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Título 7">
            <a:extLst>
              <a:ext uri="{FF2B5EF4-FFF2-40B4-BE49-F238E27FC236}">
                <a16:creationId xmlns:a16="http://schemas.microsoft.com/office/drawing/2014/main" id="{00DEE77A-2BF5-42FF-A925-24EF8D0C954B}"/>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anchor="ctr">
            <a:normAutofit/>
          </a:bodyPr>
          <a:lstStyle/>
          <a:p>
            <a:pPr algn="ctr"/>
            <a:r>
              <a:rPr lang="en-US" sz="2800" dirty="0">
                <a:solidFill>
                  <a:schemeClr val="bg1"/>
                </a:solidFill>
              </a:rPr>
              <a:t>Git </a:t>
            </a:r>
            <a:r>
              <a:rPr lang="es-ES" sz="2800" dirty="0">
                <a:solidFill>
                  <a:schemeClr val="bg1"/>
                </a:solidFill>
              </a:rPr>
              <a:t>desde</a:t>
            </a:r>
            <a:r>
              <a:rPr lang="en-US" sz="2800" dirty="0">
                <a:solidFill>
                  <a:schemeClr val="bg1"/>
                </a:solidFill>
              </a:rPr>
              <a:t> VSC</a:t>
            </a:r>
            <a:endParaRPr lang="es-ES" sz="2600" dirty="0">
              <a:solidFill>
                <a:srgbClr val="FFFFFF"/>
              </a:solidFill>
            </a:endParaRPr>
          </a:p>
        </p:txBody>
      </p:sp>
      <p:grpSp>
        <p:nvGrpSpPr>
          <p:cNvPr id="4" name="Grupo 3">
            <a:extLst>
              <a:ext uri="{FF2B5EF4-FFF2-40B4-BE49-F238E27FC236}">
                <a16:creationId xmlns:a16="http://schemas.microsoft.com/office/drawing/2014/main" id="{85AC694D-143A-4343-A047-36B811891F59}"/>
              </a:ext>
            </a:extLst>
          </p:cNvPr>
          <p:cNvGrpSpPr/>
          <p:nvPr/>
        </p:nvGrpSpPr>
        <p:grpSpPr>
          <a:xfrm>
            <a:off x="8781279" y="895631"/>
            <a:ext cx="2964080" cy="5564459"/>
            <a:chOff x="8950508" y="1092818"/>
            <a:chExt cx="2964080" cy="5564459"/>
          </a:xfrm>
        </p:grpSpPr>
        <p:pic>
          <p:nvPicPr>
            <p:cNvPr id="12" name="Imagen 11">
              <a:extLst>
                <a:ext uri="{FF2B5EF4-FFF2-40B4-BE49-F238E27FC236}">
                  <a16:creationId xmlns:a16="http://schemas.microsoft.com/office/drawing/2014/main" id="{CEBB4EBB-C31B-46EA-AC06-7FA6EE3F0D9C}"/>
                </a:ext>
              </a:extLst>
            </p:cNvPr>
            <p:cNvPicPr>
              <a:picLocks noChangeAspect="1"/>
            </p:cNvPicPr>
            <p:nvPr/>
          </p:nvPicPr>
          <p:blipFill>
            <a:blip r:embed="rId2"/>
            <a:stretch>
              <a:fillRect/>
            </a:stretch>
          </p:blipFill>
          <p:spPr>
            <a:xfrm>
              <a:off x="8980720" y="1092818"/>
              <a:ext cx="2933868" cy="5564459"/>
            </a:xfrm>
            <a:prstGeom prst="rect">
              <a:avLst/>
            </a:prstGeom>
          </p:spPr>
        </p:pic>
        <p:sp>
          <p:nvSpPr>
            <p:cNvPr id="16" name="Elipse 15">
              <a:extLst>
                <a:ext uri="{FF2B5EF4-FFF2-40B4-BE49-F238E27FC236}">
                  <a16:creationId xmlns:a16="http://schemas.microsoft.com/office/drawing/2014/main" id="{E5058822-D383-417C-8E49-C22D5666461C}"/>
                </a:ext>
              </a:extLst>
            </p:cNvPr>
            <p:cNvSpPr/>
            <p:nvPr/>
          </p:nvSpPr>
          <p:spPr>
            <a:xfrm>
              <a:off x="8950508" y="4622909"/>
              <a:ext cx="353477" cy="361449"/>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grpSp>
      <p:grpSp>
        <p:nvGrpSpPr>
          <p:cNvPr id="5" name="Grupo 4">
            <a:extLst>
              <a:ext uri="{FF2B5EF4-FFF2-40B4-BE49-F238E27FC236}">
                <a16:creationId xmlns:a16="http://schemas.microsoft.com/office/drawing/2014/main" id="{C5330DC3-4689-4CA5-923E-697D764D05FA}"/>
              </a:ext>
            </a:extLst>
          </p:cNvPr>
          <p:cNvGrpSpPr/>
          <p:nvPr/>
        </p:nvGrpSpPr>
        <p:grpSpPr>
          <a:xfrm>
            <a:off x="3583676" y="379142"/>
            <a:ext cx="4992030" cy="4516008"/>
            <a:chOff x="3583676" y="379142"/>
            <a:chExt cx="4992030" cy="4516008"/>
          </a:xfrm>
        </p:grpSpPr>
        <p:pic>
          <p:nvPicPr>
            <p:cNvPr id="9" name="Imagen 8" descr="Captura de pantalla de un celular&#10;&#10;Descripción generada automáticamente">
              <a:extLst>
                <a:ext uri="{FF2B5EF4-FFF2-40B4-BE49-F238E27FC236}">
                  <a16:creationId xmlns:a16="http://schemas.microsoft.com/office/drawing/2014/main" id="{C9E46885-3684-4C26-B0E8-B054F08F27CB}"/>
                </a:ext>
              </a:extLst>
            </p:cNvPr>
            <p:cNvPicPr>
              <a:picLocks noChangeAspect="1"/>
            </p:cNvPicPr>
            <p:nvPr/>
          </p:nvPicPr>
          <p:blipFill rotWithShape="1">
            <a:blip r:embed="rId3"/>
            <a:srcRect t="1600" r="2" b="2"/>
            <a:stretch/>
          </p:blipFill>
          <p:spPr>
            <a:xfrm>
              <a:off x="3614125" y="379142"/>
              <a:ext cx="4961581" cy="4516008"/>
            </a:xfrm>
            <a:prstGeom prst="rect">
              <a:avLst/>
            </a:prstGeom>
          </p:spPr>
        </p:pic>
        <p:sp>
          <p:nvSpPr>
            <p:cNvPr id="14" name="Elipse 13">
              <a:extLst>
                <a:ext uri="{FF2B5EF4-FFF2-40B4-BE49-F238E27FC236}">
                  <a16:creationId xmlns:a16="http://schemas.microsoft.com/office/drawing/2014/main" id="{D6D6E78A-E9C6-4BC4-85B5-290338778354}"/>
                </a:ext>
              </a:extLst>
            </p:cNvPr>
            <p:cNvSpPr/>
            <p:nvPr/>
          </p:nvSpPr>
          <p:spPr>
            <a:xfrm>
              <a:off x="3583676" y="1182028"/>
              <a:ext cx="325319" cy="325319"/>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7" name="Flecha: curvada hacia la derecha 16">
              <a:extLst>
                <a:ext uri="{FF2B5EF4-FFF2-40B4-BE49-F238E27FC236}">
                  <a16:creationId xmlns:a16="http://schemas.microsoft.com/office/drawing/2014/main" id="{50B472F2-B5F3-45AF-A0C3-69B5E5B36B83}"/>
                </a:ext>
              </a:extLst>
            </p:cNvPr>
            <p:cNvSpPr/>
            <p:nvPr/>
          </p:nvSpPr>
          <p:spPr>
            <a:xfrm rot="20068046">
              <a:off x="5456954" y="786222"/>
              <a:ext cx="376601" cy="501805"/>
            </a:xfrm>
            <a:prstGeom prst="curved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solidFill>
                  <a:schemeClr val="tx1"/>
                </a:solidFill>
              </a:endParaRPr>
            </a:p>
          </p:txBody>
        </p:sp>
      </p:grpSp>
      <p:pic>
        <p:nvPicPr>
          <p:cNvPr id="2" name="Imagen 1">
            <a:extLst>
              <a:ext uri="{FF2B5EF4-FFF2-40B4-BE49-F238E27FC236}">
                <a16:creationId xmlns:a16="http://schemas.microsoft.com/office/drawing/2014/main" id="{BCE31AE3-9260-4F4D-9977-9B722E75C7BF}"/>
              </a:ext>
            </a:extLst>
          </p:cNvPr>
          <p:cNvPicPr>
            <a:picLocks noChangeAspect="1"/>
          </p:cNvPicPr>
          <p:nvPr/>
        </p:nvPicPr>
        <p:blipFill>
          <a:blip r:embed="rId4"/>
          <a:stretch>
            <a:fillRect/>
          </a:stretch>
        </p:blipFill>
        <p:spPr>
          <a:xfrm>
            <a:off x="4409490" y="5124349"/>
            <a:ext cx="5711713" cy="1214520"/>
          </a:xfrm>
          <a:prstGeom prst="rect">
            <a:avLst/>
          </a:prstGeom>
        </p:spPr>
      </p:pic>
      <p:sp>
        <p:nvSpPr>
          <p:cNvPr id="3" name="CuadroTexto 2">
            <a:extLst>
              <a:ext uri="{FF2B5EF4-FFF2-40B4-BE49-F238E27FC236}">
                <a16:creationId xmlns:a16="http://schemas.microsoft.com/office/drawing/2014/main" id="{0AD6A18F-595E-43D3-A168-AC6300B88086}"/>
              </a:ext>
            </a:extLst>
          </p:cNvPr>
          <p:cNvSpPr txBox="1"/>
          <p:nvPr/>
        </p:nvSpPr>
        <p:spPr>
          <a:xfrm>
            <a:off x="4211284" y="1723829"/>
            <a:ext cx="1563435" cy="646331"/>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es-ES" dirty="0"/>
              <a:t>Soporte nativo en VSC</a:t>
            </a:r>
          </a:p>
        </p:txBody>
      </p:sp>
      <p:sp>
        <p:nvSpPr>
          <p:cNvPr id="7" name="Rectángulo: esquinas redondeadas 6">
            <a:extLst>
              <a:ext uri="{FF2B5EF4-FFF2-40B4-BE49-F238E27FC236}">
                <a16:creationId xmlns:a16="http://schemas.microsoft.com/office/drawing/2014/main" id="{42F62950-59A5-4C2D-8160-348D9D5D4E95}"/>
              </a:ext>
            </a:extLst>
          </p:cNvPr>
          <p:cNvSpPr/>
          <p:nvPr/>
        </p:nvSpPr>
        <p:spPr>
          <a:xfrm>
            <a:off x="3780263" y="4638908"/>
            <a:ext cx="1070517" cy="319616"/>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Tree>
    <p:extLst>
      <p:ext uri="{BB962C8B-B14F-4D97-AF65-F5344CB8AC3E}">
        <p14:creationId xmlns:p14="http://schemas.microsoft.com/office/powerpoint/2010/main" val="29153492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3D41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9" name="Imagen 8">
            <a:extLst>
              <a:ext uri="{FF2B5EF4-FFF2-40B4-BE49-F238E27FC236}">
                <a16:creationId xmlns:a16="http://schemas.microsoft.com/office/drawing/2014/main" id="{18F6E3F0-D218-49B0-B8BE-B91C13B9B913}"/>
              </a:ext>
            </a:extLst>
          </p:cNvPr>
          <p:cNvPicPr>
            <a:picLocks noChangeAspect="1"/>
          </p:cNvPicPr>
          <p:nvPr/>
        </p:nvPicPr>
        <p:blipFill>
          <a:blip r:embed="rId2">
            <a:alphaModFix amt="85000"/>
          </a:blip>
          <a:stretch>
            <a:fillRect/>
          </a:stretch>
        </p:blipFill>
        <p:spPr>
          <a:xfrm>
            <a:off x="5084018" y="2737989"/>
            <a:ext cx="6895758" cy="3833172"/>
          </a:xfrm>
          <a:prstGeom prst="rect">
            <a:avLst/>
          </a:prstGeom>
        </p:spPr>
      </p:pic>
      <p:pic>
        <p:nvPicPr>
          <p:cNvPr id="7" name="Imagen 6">
            <a:extLst>
              <a:ext uri="{FF2B5EF4-FFF2-40B4-BE49-F238E27FC236}">
                <a16:creationId xmlns:a16="http://schemas.microsoft.com/office/drawing/2014/main" id="{77BD0031-3B7D-419C-9C73-BB4F94429C45}"/>
              </a:ext>
            </a:extLst>
          </p:cNvPr>
          <p:cNvPicPr>
            <a:picLocks noChangeAspect="1"/>
          </p:cNvPicPr>
          <p:nvPr/>
        </p:nvPicPr>
        <p:blipFill>
          <a:blip r:embed="rId3">
            <a:alphaModFix amt="85000"/>
          </a:blip>
          <a:stretch>
            <a:fillRect/>
          </a:stretch>
        </p:blipFill>
        <p:spPr>
          <a:xfrm>
            <a:off x="2166803" y="56001"/>
            <a:ext cx="7248226" cy="3843212"/>
          </a:xfrm>
          <a:prstGeom prst="rect">
            <a:avLst/>
          </a:prstGeom>
        </p:spPr>
      </p:pic>
      <p:sp>
        <p:nvSpPr>
          <p:cNvPr id="2" name="Título 1">
            <a:extLst>
              <a:ext uri="{FF2B5EF4-FFF2-40B4-BE49-F238E27FC236}">
                <a16:creationId xmlns:a16="http://schemas.microsoft.com/office/drawing/2014/main" id="{4E9C4EF1-3C3F-428A-8135-9FDE17EBC12E}"/>
              </a:ext>
            </a:extLst>
          </p:cNvPr>
          <p:cNvSpPr>
            <a:spLocks noGrp="1"/>
          </p:cNvSpPr>
          <p:nvPr>
            <p:ph type="title"/>
          </p:nvPr>
        </p:nvSpPr>
        <p:spPr>
          <a:xfrm>
            <a:off x="637380" y="2074362"/>
            <a:ext cx="2752354" cy="2709275"/>
          </a:xfrm>
          <a:prstGeom prst="ellipse">
            <a:avLst/>
          </a:prstGeom>
          <a:solidFill>
            <a:srgbClr val="262626"/>
          </a:solidFill>
          <a:ln w="174625" cmpd="thinThick">
            <a:solidFill>
              <a:srgbClr val="262626"/>
            </a:solidFill>
          </a:ln>
        </p:spPr>
        <p:txBody>
          <a:bodyPr anchor="ctr">
            <a:normAutofit/>
          </a:bodyPr>
          <a:lstStyle/>
          <a:p>
            <a:pPr algn="ctr"/>
            <a:r>
              <a:rPr lang="es-ES" sz="3200" dirty="0">
                <a:solidFill>
                  <a:srgbClr val="FFFFFF"/>
                </a:solidFill>
              </a:rPr>
              <a:t>NodeJS / npm</a:t>
            </a:r>
            <a:endParaRPr lang="es-ES" sz="1800" dirty="0">
              <a:solidFill>
                <a:srgbClr val="FFFFFF"/>
              </a:solidFill>
            </a:endParaRPr>
          </a:p>
        </p:txBody>
      </p:sp>
      <p:sp>
        <p:nvSpPr>
          <p:cNvPr id="5" name="Rectángulo 4">
            <a:extLst>
              <a:ext uri="{FF2B5EF4-FFF2-40B4-BE49-F238E27FC236}">
                <a16:creationId xmlns:a16="http://schemas.microsoft.com/office/drawing/2014/main" id="{D7C8FAC9-A0A3-4572-A179-2D7218B3A50D}"/>
              </a:ext>
            </a:extLst>
          </p:cNvPr>
          <p:cNvSpPr/>
          <p:nvPr/>
        </p:nvSpPr>
        <p:spPr>
          <a:xfrm>
            <a:off x="8990123" y="1308656"/>
            <a:ext cx="2286973"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4"/>
              </a:rPr>
              <a:t>https://nodejs.org/es/</a:t>
            </a:r>
            <a:endParaRPr kumimoji="0" lang="es-E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Rectángulo 5">
            <a:extLst>
              <a:ext uri="{FF2B5EF4-FFF2-40B4-BE49-F238E27FC236}">
                <a16:creationId xmlns:a16="http://schemas.microsoft.com/office/drawing/2014/main" id="{171B1953-C266-4E01-860C-8705208197D5}"/>
              </a:ext>
            </a:extLst>
          </p:cNvPr>
          <p:cNvSpPr/>
          <p:nvPr/>
        </p:nvSpPr>
        <p:spPr>
          <a:xfrm>
            <a:off x="2514660" y="5266820"/>
            <a:ext cx="256935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5"/>
              </a:rPr>
              <a:t>https://www.npmjs.com/</a:t>
            </a:r>
            <a:endParaRPr kumimoji="0" lang="es-E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549906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8">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448055"/>
            <a:ext cx="3414370" cy="3801257"/>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73B0E13C-CAAB-43B5-97F1-B9727B6DFE53}"/>
              </a:ext>
            </a:extLst>
          </p:cNvPr>
          <p:cNvSpPr>
            <a:spLocks noGrp="1"/>
          </p:cNvSpPr>
          <p:nvPr>
            <p:ph type="title"/>
          </p:nvPr>
        </p:nvSpPr>
        <p:spPr>
          <a:xfrm>
            <a:off x="777240" y="731519"/>
            <a:ext cx="2845191" cy="3237579"/>
          </a:xfrm>
        </p:spPr>
        <p:txBody>
          <a:bodyPr vert="horz" lIns="91440" tIns="45720" rIns="91440" bIns="45720" rtlCol="0" anchor="ctr">
            <a:normAutofit/>
          </a:bodyPr>
          <a:lstStyle/>
          <a:p>
            <a:r>
              <a:rPr lang="es-ES" sz="3800" dirty="0">
                <a:solidFill>
                  <a:srgbClr val="FFFFFF"/>
                </a:solidFill>
              </a:rPr>
              <a:t>Instalación de </a:t>
            </a:r>
            <a:r>
              <a:rPr lang="en-US" sz="3800" dirty="0">
                <a:solidFill>
                  <a:srgbClr val="FFFFFF"/>
                </a:solidFill>
              </a:rPr>
              <a:t>NodeJS</a:t>
            </a:r>
            <a:endParaRPr lang="en-US" sz="3800" kern="1200" dirty="0">
              <a:solidFill>
                <a:srgbClr val="FFFFFF"/>
              </a:solidFill>
              <a:latin typeface="+mj-lt"/>
              <a:ea typeface="+mj-ea"/>
              <a:cs typeface="+mj-cs"/>
            </a:endParaRPr>
          </a:p>
        </p:txBody>
      </p:sp>
      <p:sp>
        <p:nvSpPr>
          <p:cNvPr id="15" name="Rectangle 10">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19227"/>
            <a:ext cx="3414369" cy="1979852"/>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4603" y="448055"/>
            <a:ext cx="7688475" cy="5952745"/>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 name="Marcador de texto 3">
            <a:extLst>
              <a:ext uri="{FF2B5EF4-FFF2-40B4-BE49-F238E27FC236}">
                <a16:creationId xmlns:a16="http://schemas.microsoft.com/office/drawing/2014/main" id="{31FE89B4-71B7-4B9D-A056-930FE853E585}"/>
              </a:ext>
            </a:extLst>
          </p:cNvPr>
          <p:cNvSpPr>
            <a:spLocks noGrp="1"/>
          </p:cNvSpPr>
          <p:nvPr>
            <p:ph type="body" sz="half" idx="2"/>
          </p:nvPr>
        </p:nvSpPr>
        <p:spPr>
          <a:xfrm>
            <a:off x="4379709" y="686862"/>
            <a:ext cx="7037591" cy="5475129"/>
          </a:xfrm>
        </p:spPr>
        <p:txBody>
          <a:bodyPr vert="horz" lIns="91440" tIns="45720" rIns="91440" bIns="45720" rtlCol="0" anchor="ctr">
            <a:normAutofit lnSpcReduction="10000"/>
          </a:bodyPr>
          <a:lstStyle/>
          <a:p>
            <a:pPr indent="-228600">
              <a:buFont typeface="Arial" panose="020B0604020202020204" pitchFamily="34" charset="0"/>
              <a:buChar char="•"/>
            </a:pPr>
            <a:r>
              <a:rPr lang="es-ES" sz="2600" dirty="0"/>
              <a:t>Una sola versión. Comprobación</a:t>
            </a:r>
          </a:p>
          <a:p>
            <a:pPr lvl="1"/>
            <a:endParaRPr lang="es-ES" sz="2400" dirty="0">
              <a:latin typeface="Consolas" panose="020B0609020204030204" pitchFamily="49" charset="0"/>
            </a:endParaRPr>
          </a:p>
          <a:p>
            <a:pPr lvl="1"/>
            <a:r>
              <a:rPr lang="es-ES" sz="2400" dirty="0">
                <a:latin typeface="Consolas" panose="020B0609020204030204" pitchFamily="49" charset="0"/>
              </a:rPr>
              <a:t>descarga e instalación de </a:t>
            </a:r>
            <a:r>
              <a:rPr lang="en-US" sz="2400" dirty="0">
                <a:latin typeface="Consolas" panose="020B0609020204030204" pitchFamily="49" charset="0"/>
              </a:rPr>
              <a:t>NodeJS</a:t>
            </a:r>
          </a:p>
          <a:p>
            <a:pPr lvl="1"/>
            <a:r>
              <a:rPr lang="bin-NG" sz="2400" dirty="0">
                <a:latin typeface="Consolas" panose="020B0609020204030204" pitchFamily="49" charset="0"/>
              </a:rPr>
              <a:t>$ node -v</a:t>
            </a:r>
          </a:p>
          <a:p>
            <a:pPr lvl="1"/>
            <a:r>
              <a:rPr lang="bin-NG" sz="2400" dirty="0">
                <a:latin typeface="Consolas" panose="020B0609020204030204" pitchFamily="49" charset="0"/>
              </a:rPr>
              <a:t>$ npm -v</a:t>
            </a:r>
            <a:endParaRPr lang="bin-NG" sz="1800" dirty="0">
              <a:latin typeface="Consolas" panose="020B0609020204030204" pitchFamily="49" charset="0"/>
            </a:endParaRPr>
          </a:p>
          <a:p>
            <a:pPr indent="-228600">
              <a:buFont typeface="Arial" panose="020B0604020202020204" pitchFamily="34" charset="0"/>
              <a:buChar char="•"/>
            </a:pPr>
            <a:endParaRPr lang="en-US" sz="2600" dirty="0"/>
          </a:p>
          <a:p>
            <a:pPr indent="-228600">
              <a:buFont typeface="Arial" panose="020B0604020202020204" pitchFamily="34" charset="0"/>
              <a:buChar char="•"/>
            </a:pPr>
            <a:r>
              <a:rPr lang="es-ES" sz="2600" dirty="0"/>
              <a:t>Múltiples versiones - </a:t>
            </a:r>
            <a:r>
              <a:rPr lang="bin-NG" sz="2600" dirty="0"/>
              <a:t>nvm</a:t>
            </a:r>
            <a:r>
              <a:rPr lang="es-ES" sz="2600" dirty="0"/>
              <a:t> Windows </a:t>
            </a:r>
            <a:r>
              <a:rPr lang="es-ES" sz="2000" dirty="0">
                <a:hlinkClick r:id="rId2"/>
              </a:rPr>
              <a:t>https://github.com/coreybutler/nvm-windows</a:t>
            </a:r>
            <a:endParaRPr lang="es-ES" sz="2000" dirty="0"/>
          </a:p>
          <a:p>
            <a:pPr lvl="1"/>
            <a:endParaRPr lang="es-ES" sz="2400" dirty="0">
              <a:latin typeface="Consolas" panose="020B0609020204030204" pitchFamily="49" charset="0"/>
            </a:endParaRPr>
          </a:p>
          <a:p>
            <a:pPr lvl="1"/>
            <a:r>
              <a:rPr lang="es-ES" sz="2400" dirty="0">
                <a:latin typeface="Consolas" panose="020B0609020204030204" pitchFamily="49" charset="0"/>
              </a:rPr>
              <a:t>descarga e instalación de </a:t>
            </a:r>
            <a:r>
              <a:rPr lang="bin-NG" sz="2400" dirty="0">
                <a:latin typeface="Consolas" panose="020B0609020204030204" pitchFamily="49" charset="0"/>
              </a:rPr>
              <a:t>nvm</a:t>
            </a:r>
            <a:br>
              <a:rPr lang="es-ES" sz="2400" dirty="0">
                <a:latin typeface="Consolas" panose="020B0609020204030204" pitchFamily="49" charset="0"/>
              </a:rPr>
            </a:br>
            <a:r>
              <a:rPr lang="es-ES" sz="2400" dirty="0">
                <a:latin typeface="Consolas" panose="020B0609020204030204" pitchFamily="49" charset="0"/>
              </a:rPr>
              <a:t> (nvm-setup.zip)</a:t>
            </a:r>
          </a:p>
          <a:p>
            <a:pPr lvl="1"/>
            <a:r>
              <a:rPr lang="es-ES" sz="2400" dirty="0">
                <a:latin typeface="Consolas" panose="020B0609020204030204" pitchFamily="49" charset="0"/>
              </a:rPr>
              <a:t>uso de </a:t>
            </a:r>
            <a:r>
              <a:rPr lang="bin-NG" sz="2400" dirty="0">
                <a:latin typeface="Consolas" panose="020B0609020204030204" pitchFamily="49" charset="0"/>
              </a:rPr>
              <a:t>nvm</a:t>
            </a:r>
          </a:p>
          <a:p>
            <a:pPr lvl="2"/>
            <a:r>
              <a:rPr lang="bin-NG" sz="2200" dirty="0">
                <a:latin typeface="Consolas" panose="020B0609020204030204" pitchFamily="49" charset="0"/>
              </a:rPr>
              <a:t>$ nvm install &lt;versión&gt;</a:t>
            </a:r>
          </a:p>
          <a:p>
            <a:pPr lvl="2"/>
            <a:r>
              <a:rPr lang="bin-NG" sz="2200" dirty="0">
                <a:latin typeface="Consolas" panose="020B0609020204030204" pitchFamily="49" charset="0"/>
              </a:rPr>
              <a:t>$ nvm list</a:t>
            </a:r>
          </a:p>
          <a:p>
            <a:pPr lvl="2"/>
            <a:r>
              <a:rPr lang="bin-NG" sz="2200" dirty="0">
                <a:latin typeface="Consolas" panose="020B0609020204030204" pitchFamily="49" charset="0"/>
              </a:rPr>
              <a:t>$ nvm use &lt;versión&gt;</a:t>
            </a:r>
            <a:endParaRPr lang="bin-NG" sz="2200" dirty="0"/>
          </a:p>
        </p:txBody>
      </p:sp>
      <p:pic>
        <p:nvPicPr>
          <p:cNvPr id="10" name="Graphic 5" descr="Documento">
            <a:extLst>
              <a:ext uri="{FF2B5EF4-FFF2-40B4-BE49-F238E27FC236}">
                <a16:creationId xmlns:a16="http://schemas.microsoft.com/office/drawing/2014/main" id="{D085A928-3173-4CEB-9C36-EDC28641CC5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1383511" y="4532776"/>
            <a:ext cx="1632648" cy="1632648"/>
          </a:xfrm>
          <a:prstGeom prst="rect">
            <a:avLst/>
          </a:prstGeom>
        </p:spPr>
      </p:pic>
    </p:spTree>
    <p:extLst>
      <p:ext uri="{BB962C8B-B14F-4D97-AF65-F5344CB8AC3E}">
        <p14:creationId xmlns:p14="http://schemas.microsoft.com/office/powerpoint/2010/main" val="7483876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E862BE82-D00D-42C1-BF16-93AA37870C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F6D92C2D-1D3D-4974-918C-06579FB354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33" y="-2"/>
            <a:ext cx="5441859" cy="5654940"/>
          </a:xfrm>
          <a:custGeom>
            <a:avLst/>
            <a:gdLst>
              <a:gd name="connsiteX0" fmla="*/ 0 w 5441859"/>
              <a:gd name="connsiteY0" fmla="*/ 0 h 5654940"/>
              <a:gd name="connsiteX1" fmla="*/ 4400492 w 5441859"/>
              <a:gd name="connsiteY1" fmla="*/ 0 h 5654940"/>
              <a:gd name="connsiteX2" fmla="*/ 4484767 w 5441859"/>
              <a:gd name="connsiteY2" fmla="*/ 76595 h 5654940"/>
              <a:gd name="connsiteX3" fmla="*/ 5441859 w 5441859"/>
              <a:gd name="connsiteY3" fmla="*/ 2387221 h 5654940"/>
              <a:gd name="connsiteX4" fmla="*/ 2174140 w 5441859"/>
              <a:gd name="connsiteY4" fmla="*/ 5654940 h 5654940"/>
              <a:gd name="connsiteX5" fmla="*/ 156693 w 5441859"/>
              <a:gd name="connsiteY5" fmla="*/ 4957981 h 5654940"/>
              <a:gd name="connsiteX6" fmla="*/ 0 w 5441859"/>
              <a:gd name="connsiteY6" fmla="*/ 4820612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0" y="0"/>
                </a:moveTo>
                <a:lnTo>
                  <a:pt x="4400492" y="0"/>
                </a:lnTo>
                <a:lnTo>
                  <a:pt x="4484767" y="76595"/>
                </a:lnTo>
                <a:cubicBezTo>
                  <a:pt x="5076108" y="667936"/>
                  <a:pt x="5441859" y="1484866"/>
                  <a:pt x="5441859" y="2387221"/>
                </a:cubicBezTo>
                <a:cubicBezTo>
                  <a:pt x="5441859" y="4191932"/>
                  <a:pt x="3978851" y="5654940"/>
                  <a:pt x="2174140" y="5654940"/>
                </a:cubicBezTo>
                <a:cubicBezTo>
                  <a:pt x="1412778" y="5654940"/>
                  <a:pt x="712231" y="5394557"/>
                  <a:pt x="156693" y="4957981"/>
                </a:cubicBezTo>
                <a:lnTo>
                  <a:pt x="0" y="4820612"/>
                </a:lnTo>
                <a:close/>
              </a:path>
            </a:pathLst>
          </a:custGeom>
          <a:solidFill>
            <a:schemeClr val="bg1">
              <a:lumMod val="95000"/>
              <a:lumOff val="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9D4914B6-DECC-492B-B92D-43A8E9455C8E}"/>
              </a:ext>
            </a:extLst>
          </p:cNvPr>
          <p:cNvSpPr>
            <a:spLocks noGrp="1"/>
          </p:cNvSpPr>
          <p:nvPr>
            <p:ph type="title"/>
          </p:nvPr>
        </p:nvSpPr>
        <p:spPr>
          <a:xfrm>
            <a:off x="750242" y="632990"/>
            <a:ext cx="4062643" cy="1043409"/>
          </a:xfrm>
        </p:spPr>
        <p:txBody>
          <a:bodyPr vert="horz" lIns="91440" tIns="45720" rIns="91440" bIns="45720" rtlCol="0" anchor="ctr">
            <a:normAutofit/>
          </a:bodyPr>
          <a:lstStyle/>
          <a:p>
            <a:r>
              <a:rPr lang="en-US" sz="3600" kern="1200">
                <a:solidFill>
                  <a:schemeClr val="tx1"/>
                </a:solidFill>
                <a:latin typeface="+mj-lt"/>
                <a:ea typeface="+mj-ea"/>
                <a:cs typeface="+mj-cs"/>
              </a:rPr>
              <a:t>Node REPL</a:t>
            </a:r>
          </a:p>
        </p:txBody>
      </p:sp>
      <p:sp>
        <p:nvSpPr>
          <p:cNvPr id="4" name="Marcador de texto 3">
            <a:extLst>
              <a:ext uri="{FF2B5EF4-FFF2-40B4-BE49-F238E27FC236}">
                <a16:creationId xmlns:a16="http://schemas.microsoft.com/office/drawing/2014/main" id="{8C09ADFE-B554-42F0-982C-E056856645B9}"/>
              </a:ext>
            </a:extLst>
          </p:cNvPr>
          <p:cNvSpPr>
            <a:spLocks noGrp="1"/>
          </p:cNvSpPr>
          <p:nvPr>
            <p:ph type="body" sz="half" idx="2"/>
          </p:nvPr>
        </p:nvSpPr>
        <p:spPr>
          <a:xfrm>
            <a:off x="518474" y="1774372"/>
            <a:ext cx="4064409" cy="2754086"/>
          </a:xfrm>
        </p:spPr>
        <p:txBody>
          <a:bodyPr vert="horz" lIns="91440" tIns="45720" rIns="91440" bIns="45720" rtlCol="0" anchor="t">
            <a:normAutofit/>
          </a:bodyPr>
          <a:lstStyle/>
          <a:p>
            <a:pPr marL="342900" indent="-228600">
              <a:buFont typeface="Arial" panose="020B0604020202020204" pitchFamily="34" charset="0"/>
              <a:buChar char="•"/>
            </a:pPr>
            <a:r>
              <a:rPr lang="en-US" sz="1800" dirty="0"/>
              <a:t>Read</a:t>
            </a:r>
          </a:p>
          <a:p>
            <a:pPr marL="342900" indent="-228600">
              <a:buFont typeface="Arial" panose="020B0604020202020204" pitchFamily="34" charset="0"/>
              <a:buChar char="•"/>
            </a:pPr>
            <a:r>
              <a:rPr lang="en-US" sz="1800" dirty="0"/>
              <a:t>Eval</a:t>
            </a:r>
          </a:p>
          <a:p>
            <a:pPr marL="342900" indent="-228600">
              <a:buFont typeface="Arial" panose="020B0604020202020204" pitchFamily="34" charset="0"/>
              <a:buChar char="•"/>
            </a:pPr>
            <a:r>
              <a:rPr lang="en-US" sz="1800" dirty="0"/>
              <a:t>Print</a:t>
            </a:r>
          </a:p>
          <a:p>
            <a:pPr marL="342900" indent="-228600">
              <a:buFont typeface="Arial" panose="020B0604020202020204" pitchFamily="34" charset="0"/>
              <a:buChar char="•"/>
            </a:pPr>
            <a:r>
              <a:rPr lang="en-US" sz="1800" dirty="0"/>
              <a:t>Loop</a:t>
            </a:r>
          </a:p>
          <a:p>
            <a:r>
              <a:rPr lang="es-ES" sz="1800" dirty="0"/>
              <a:t>bucle Lectura-Evaluación-Impresión</a:t>
            </a:r>
          </a:p>
        </p:txBody>
      </p:sp>
      <p:pic>
        <p:nvPicPr>
          <p:cNvPr id="6" name="Marcador de posición de imagen 5">
            <a:extLst>
              <a:ext uri="{FF2B5EF4-FFF2-40B4-BE49-F238E27FC236}">
                <a16:creationId xmlns:a16="http://schemas.microsoft.com/office/drawing/2014/main" id="{997A8849-42B0-4244-8952-8490DE8E16F9}"/>
              </a:ext>
            </a:extLst>
          </p:cNvPr>
          <p:cNvPicPr>
            <a:picLocks noGrp="1" noChangeAspect="1"/>
          </p:cNvPicPr>
          <p:nvPr>
            <p:ph type="pic" idx="1"/>
          </p:nvPr>
        </p:nvPicPr>
        <p:blipFill rotWithShape="1">
          <a:blip r:embed="rId2"/>
          <a:srcRect l="-194" r="4553"/>
          <a:stretch/>
        </p:blipFill>
        <p:spPr>
          <a:xfrm>
            <a:off x="5958000" y="1154694"/>
            <a:ext cx="5609221" cy="4351372"/>
          </a:xfrm>
          <a:prstGeom prst="rect">
            <a:avLst/>
          </a:prstGeom>
        </p:spPr>
      </p:pic>
    </p:spTree>
    <p:extLst>
      <p:ext uri="{BB962C8B-B14F-4D97-AF65-F5344CB8AC3E}">
        <p14:creationId xmlns:p14="http://schemas.microsoft.com/office/powerpoint/2010/main" val="3878731025"/>
      </p:ext>
    </p:extLst>
  </p:cSld>
  <p:clrMapOvr>
    <a:overrideClrMapping bg1="dk1" tx1="lt1" bg2="dk2" tx2="lt2" accent1="accent1" accent2="accent2" accent3="accent3" accent4="accent4" accent5="accent5" accent6="accent6" hlink="hlink" folHlink="folHlink"/>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5D0A005-2A71-47C4-A69B-8AAB79649123}"/>
              </a:ext>
            </a:extLst>
          </p:cNvPr>
          <p:cNvSpPr>
            <a:spLocks noGrp="1"/>
          </p:cNvSpPr>
          <p:nvPr>
            <p:ph type="title"/>
          </p:nvPr>
        </p:nvSpPr>
        <p:spPr>
          <a:xfrm>
            <a:off x="7464614" y="1783959"/>
            <a:ext cx="4087306" cy="2053945"/>
          </a:xfrm>
        </p:spPr>
        <p:txBody>
          <a:bodyPr vert="horz" lIns="91440" tIns="45720" rIns="91440" bIns="45720" rtlCol="0" anchor="b">
            <a:normAutofit/>
          </a:bodyPr>
          <a:lstStyle/>
          <a:p>
            <a:r>
              <a:rPr lang="bin-NG" sz="3400" dirty="0"/>
              <a:t>Nodemon</a:t>
            </a:r>
            <a:br>
              <a:rPr lang="en-US" sz="3400" dirty="0"/>
            </a:br>
            <a:r>
              <a:rPr lang="en-US" sz="3400" dirty="0">
                <a:hlinkClick r:id="rId2"/>
              </a:rPr>
              <a:t>https://nodemon.io/</a:t>
            </a:r>
            <a:endParaRPr lang="en-US" sz="3400" dirty="0"/>
          </a:p>
        </p:txBody>
      </p:sp>
      <p:sp>
        <p:nvSpPr>
          <p:cNvPr id="4" name="Marcador de texto 3">
            <a:extLst>
              <a:ext uri="{FF2B5EF4-FFF2-40B4-BE49-F238E27FC236}">
                <a16:creationId xmlns:a16="http://schemas.microsoft.com/office/drawing/2014/main" id="{109F1657-9C91-4F72-8843-2F41D22261B7}"/>
              </a:ext>
            </a:extLst>
          </p:cNvPr>
          <p:cNvSpPr>
            <a:spLocks noGrp="1"/>
          </p:cNvSpPr>
          <p:nvPr>
            <p:ph type="body" sz="half" idx="2"/>
          </p:nvPr>
        </p:nvSpPr>
        <p:spPr>
          <a:xfrm>
            <a:off x="7464612" y="3992137"/>
            <a:ext cx="4087305" cy="1003609"/>
          </a:xfrm>
        </p:spPr>
        <p:txBody>
          <a:bodyPr vert="horz" lIns="91440" tIns="45720" rIns="91440" bIns="45720" rtlCol="0" anchor="t">
            <a:normAutofit/>
          </a:bodyPr>
          <a:lstStyle/>
          <a:p>
            <a:r>
              <a:rPr lang="es-ES" sz="2000" dirty="0"/>
              <a:t>Herramientas de Desarrollo </a:t>
            </a:r>
          </a:p>
        </p:txBody>
      </p:sp>
      <p:sp>
        <p:nvSpPr>
          <p:cNvPr id="23" name="Freeform: Shape 14">
            <a:extLst>
              <a:ext uri="{FF2B5EF4-FFF2-40B4-BE49-F238E27FC236}">
                <a16:creationId xmlns:a16="http://schemas.microsoft.com/office/drawing/2014/main" id="{E49CC64F-7275-4E33-961B-0C5CDC4398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 y="0"/>
            <a:ext cx="7188051" cy="6858000"/>
          </a:xfrm>
          <a:custGeom>
            <a:avLst/>
            <a:gdLst>
              <a:gd name="connsiteX0" fmla="*/ 7188051 w 7188051"/>
              <a:gd name="connsiteY0" fmla="*/ 6858000 h 6858000"/>
              <a:gd name="connsiteX1" fmla="*/ 108694 w 7188051"/>
              <a:gd name="connsiteY1" fmla="*/ 6858000 h 6858000"/>
              <a:gd name="connsiteX2" fmla="*/ 79127 w 7188051"/>
              <a:gd name="connsiteY2" fmla="*/ 6681235 h 6858000"/>
              <a:gd name="connsiteX3" fmla="*/ 0 w 7188051"/>
              <a:gd name="connsiteY3" fmla="*/ 5565888 h 6858000"/>
              <a:gd name="connsiteX4" fmla="*/ 2190696 w 7188051"/>
              <a:gd name="connsiteY4" fmla="*/ 145339 h 6858000"/>
              <a:gd name="connsiteX5" fmla="*/ 2339431 w 7188051"/>
              <a:gd name="connsiteY5" fmla="*/ 0 h 6858000"/>
              <a:gd name="connsiteX6" fmla="*/ 7188051 w 718805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8051" h="6858000">
                <a:moveTo>
                  <a:pt x="7188051"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7188051"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5" name="Marcador de contenido 4">
            <a:extLst>
              <a:ext uri="{FF2B5EF4-FFF2-40B4-BE49-F238E27FC236}">
                <a16:creationId xmlns:a16="http://schemas.microsoft.com/office/drawing/2014/main" id="{3AD24A2D-3751-439B-AC7D-338662A991C0}"/>
              </a:ext>
            </a:extLst>
          </p:cNvPr>
          <p:cNvPicPr>
            <a:picLocks noGrp="1" noChangeAspect="1"/>
          </p:cNvPicPr>
          <p:nvPr>
            <p:ph idx="1"/>
          </p:nvPr>
        </p:nvPicPr>
        <p:blipFill rotWithShape="1">
          <a:blip r:embed="rId3"/>
          <a:srcRect l="3262" r="6295" b="1"/>
          <a:stretch/>
        </p:blipFill>
        <p:spPr>
          <a:xfrm>
            <a:off x="1" y="10"/>
            <a:ext cx="7028495"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sp>
        <p:nvSpPr>
          <p:cNvPr id="6" name="CuadroTexto 5">
            <a:extLst>
              <a:ext uri="{FF2B5EF4-FFF2-40B4-BE49-F238E27FC236}">
                <a16:creationId xmlns:a16="http://schemas.microsoft.com/office/drawing/2014/main" id="{15300569-41AA-4F90-A89D-396F1801BCA4}"/>
              </a:ext>
            </a:extLst>
          </p:cNvPr>
          <p:cNvSpPr txBox="1"/>
          <p:nvPr/>
        </p:nvSpPr>
        <p:spPr>
          <a:xfrm>
            <a:off x="6668429" y="5720576"/>
            <a:ext cx="2296847" cy="646331"/>
          </a:xfrm>
          <a:prstGeom prst="rect">
            <a:avLst/>
          </a:prstGeom>
          <a:noFill/>
        </p:spPr>
        <p:txBody>
          <a:bodyPr wrap="none" rtlCol="0">
            <a:spAutoFit/>
          </a:bodyPr>
          <a:lstStyle/>
          <a:p>
            <a:r>
              <a:rPr lang="es-ES" dirty="0"/>
              <a:t>Instalación global npm</a:t>
            </a:r>
            <a:br>
              <a:rPr lang="es-ES" dirty="0"/>
            </a:br>
            <a:r>
              <a:rPr lang="en-US" dirty="0"/>
              <a:t>$ npm list -g –depth=0</a:t>
            </a:r>
          </a:p>
        </p:txBody>
      </p:sp>
      <p:cxnSp>
        <p:nvCxnSpPr>
          <p:cNvPr id="8" name="Conector recto de flecha 7">
            <a:extLst>
              <a:ext uri="{FF2B5EF4-FFF2-40B4-BE49-F238E27FC236}">
                <a16:creationId xmlns:a16="http://schemas.microsoft.com/office/drawing/2014/main" id="{B1EDD807-923F-4547-8FB4-F297A3FB7575}"/>
              </a:ext>
            </a:extLst>
          </p:cNvPr>
          <p:cNvCxnSpPr/>
          <p:nvPr/>
        </p:nvCxnSpPr>
        <p:spPr>
          <a:xfrm flipH="1">
            <a:off x="3514248" y="6066263"/>
            <a:ext cx="3031518" cy="545688"/>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5084894"/>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7264F718-7FAC-4056-9FA9-A603EC682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0"/>
            <a:ext cx="12190475"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 name="Freeform: Shape 9">
            <a:extLst>
              <a:ext uri="{FF2B5EF4-FFF2-40B4-BE49-F238E27FC236}">
                <a16:creationId xmlns:a16="http://schemas.microsoft.com/office/drawing/2014/main" id="{F74639F7-E3C7-4165-A83E-6386A86BA1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0"/>
            <a:ext cx="6356349" cy="6858000"/>
          </a:xfrm>
          <a:custGeom>
            <a:avLst/>
            <a:gdLst>
              <a:gd name="connsiteX0" fmla="*/ 7539895 w 7539895"/>
              <a:gd name="connsiteY0" fmla="*/ 6858000 h 6858000"/>
              <a:gd name="connsiteX1" fmla="*/ 0 w 7539895"/>
              <a:gd name="connsiteY1" fmla="*/ 6858000 h 6858000"/>
              <a:gd name="connsiteX2" fmla="*/ 0 w 7539895"/>
              <a:gd name="connsiteY2" fmla="*/ 0 h 6858000"/>
              <a:gd name="connsiteX3" fmla="*/ 4363741 w 7539895"/>
              <a:gd name="connsiteY3" fmla="*/ 0 h 6858000"/>
            </a:gdLst>
            <a:ahLst/>
            <a:cxnLst>
              <a:cxn ang="0">
                <a:pos x="connsiteX0" y="connsiteY0"/>
              </a:cxn>
              <a:cxn ang="0">
                <a:pos x="connsiteX1" y="connsiteY1"/>
              </a:cxn>
              <a:cxn ang="0">
                <a:pos x="connsiteX2" y="connsiteY2"/>
              </a:cxn>
              <a:cxn ang="0">
                <a:pos x="connsiteX3" y="connsiteY3"/>
              </a:cxn>
            </a:cxnLst>
            <a:rect l="l" t="t" r="r" b="b"/>
            <a:pathLst>
              <a:path w="7539895" h="6858000">
                <a:moveTo>
                  <a:pt x="7539895" y="6858000"/>
                </a:moveTo>
                <a:lnTo>
                  <a:pt x="0" y="6858000"/>
                </a:lnTo>
                <a:lnTo>
                  <a:pt x="0" y="0"/>
                </a:lnTo>
                <a:lnTo>
                  <a:pt x="4363741" y="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Freeform: Shape 11">
            <a:extLst>
              <a:ext uri="{FF2B5EF4-FFF2-40B4-BE49-F238E27FC236}">
                <a16:creationId xmlns:a16="http://schemas.microsoft.com/office/drawing/2014/main" id="{8B3AF0F1-707A-463E-B5EE-33C63A40CF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0"/>
            <a:ext cx="5979591" cy="6858000"/>
          </a:xfrm>
          <a:custGeom>
            <a:avLst/>
            <a:gdLst>
              <a:gd name="connsiteX0" fmla="*/ 7092985 w 7092985"/>
              <a:gd name="connsiteY0" fmla="*/ 6858000 h 6858000"/>
              <a:gd name="connsiteX1" fmla="*/ 0 w 7092985"/>
              <a:gd name="connsiteY1" fmla="*/ 6858000 h 6858000"/>
              <a:gd name="connsiteX2" fmla="*/ 0 w 7092985"/>
              <a:gd name="connsiteY2" fmla="*/ 0 h 6858000"/>
              <a:gd name="connsiteX3" fmla="*/ 3916831 w 7092985"/>
              <a:gd name="connsiteY3" fmla="*/ 0 h 6858000"/>
            </a:gdLst>
            <a:ahLst/>
            <a:cxnLst>
              <a:cxn ang="0">
                <a:pos x="connsiteX0" y="connsiteY0"/>
              </a:cxn>
              <a:cxn ang="0">
                <a:pos x="connsiteX1" y="connsiteY1"/>
              </a:cxn>
              <a:cxn ang="0">
                <a:pos x="connsiteX2" y="connsiteY2"/>
              </a:cxn>
              <a:cxn ang="0">
                <a:pos x="connsiteX3" y="connsiteY3"/>
              </a:cxn>
            </a:cxnLst>
            <a:rect l="l" t="t" r="r" b="b"/>
            <a:pathLst>
              <a:path w="7092985" h="6858000">
                <a:moveTo>
                  <a:pt x="7092985" y="6858000"/>
                </a:moveTo>
                <a:lnTo>
                  <a:pt x="0" y="6858000"/>
                </a:lnTo>
                <a:lnTo>
                  <a:pt x="0" y="0"/>
                </a:lnTo>
                <a:lnTo>
                  <a:pt x="3916831" y="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C02E5AF5-6822-43F1-8D2F-5D3D9F4D76C5}"/>
              </a:ext>
            </a:extLst>
          </p:cNvPr>
          <p:cNvSpPr>
            <a:spLocks noGrp="1"/>
          </p:cNvSpPr>
          <p:nvPr>
            <p:ph type="title"/>
          </p:nvPr>
        </p:nvSpPr>
        <p:spPr>
          <a:xfrm>
            <a:off x="841248" y="704850"/>
            <a:ext cx="3785616" cy="2978150"/>
          </a:xfrm>
        </p:spPr>
        <p:txBody>
          <a:bodyPr anchor="b">
            <a:normAutofit/>
          </a:bodyPr>
          <a:lstStyle/>
          <a:p>
            <a:r>
              <a:rPr lang="es-ES" dirty="0"/>
              <a:t>Contenido</a:t>
            </a:r>
          </a:p>
        </p:txBody>
      </p:sp>
      <p:sp>
        <p:nvSpPr>
          <p:cNvPr id="3" name="Marcador de contenido 2">
            <a:extLst>
              <a:ext uri="{FF2B5EF4-FFF2-40B4-BE49-F238E27FC236}">
                <a16:creationId xmlns:a16="http://schemas.microsoft.com/office/drawing/2014/main" id="{A9480DA6-3486-4C1A-BBDF-942ED2374F86}"/>
              </a:ext>
            </a:extLst>
          </p:cNvPr>
          <p:cNvSpPr>
            <a:spLocks noGrp="1"/>
          </p:cNvSpPr>
          <p:nvPr>
            <p:ph idx="1"/>
          </p:nvPr>
        </p:nvSpPr>
        <p:spPr>
          <a:xfrm>
            <a:off x="6096000" y="899922"/>
            <a:ext cx="5314950" cy="5251450"/>
          </a:xfrm>
        </p:spPr>
        <p:txBody>
          <a:bodyPr anchor="ctr">
            <a:normAutofit/>
          </a:bodyPr>
          <a:lstStyle/>
          <a:p>
            <a:r>
              <a:rPr lang="es-ES" sz="2100" dirty="0">
                <a:solidFill>
                  <a:schemeClr val="bg1"/>
                </a:solidFill>
              </a:rPr>
              <a:t>Tema 1. Fundamentos de Node.JS</a:t>
            </a:r>
          </a:p>
          <a:p>
            <a:r>
              <a:rPr lang="es-ES" sz="2100" dirty="0">
                <a:solidFill>
                  <a:schemeClr val="bg1"/>
                </a:solidFill>
              </a:rPr>
              <a:t>Tema 2. Preparación del Entorno de Desarrollo</a:t>
            </a:r>
          </a:p>
          <a:p>
            <a:r>
              <a:rPr lang="es-ES" sz="2100" dirty="0">
                <a:solidFill>
                  <a:schemeClr val="bg1"/>
                </a:solidFill>
              </a:rPr>
              <a:t>Tema 3. </a:t>
            </a:r>
            <a:r>
              <a:rPr lang="en-US" sz="2100" dirty="0">
                <a:solidFill>
                  <a:schemeClr val="bg1"/>
                </a:solidFill>
              </a:rPr>
              <a:t>El Event Loop</a:t>
            </a:r>
          </a:p>
          <a:p>
            <a:r>
              <a:rPr lang="es-ES" sz="2100" dirty="0">
                <a:solidFill>
                  <a:schemeClr val="bg1"/>
                </a:solidFill>
              </a:rPr>
              <a:t>Tema 4. Módulos nativos de Node.JS</a:t>
            </a:r>
          </a:p>
          <a:p>
            <a:r>
              <a:rPr lang="es-ES" sz="2100" dirty="0">
                <a:solidFill>
                  <a:schemeClr val="bg1"/>
                </a:solidFill>
              </a:rPr>
              <a:t>Tema 5. </a:t>
            </a:r>
            <a:r>
              <a:rPr lang="en-US" sz="2100" dirty="0">
                <a:solidFill>
                  <a:schemeClr val="bg1"/>
                </a:solidFill>
              </a:rPr>
              <a:t>API Rest</a:t>
            </a:r>
          </a:p>
          <a:p>
            <a:r>
              <a:rPr lang="es-ES" sz="2100" dirty="0">
                <a:solidFill>
                  <a:schemeClr val="bg1"/>
                </a:solidFill>
              </a:rPr>
              <a:t>Tema 6. Aplicación </a:t>
            </a:r>
            <a:r>
              <a:rPr lang="en-US" sz="2100" dirty="0">
                <a:solidFill>
                  <a:schemeClr val="bg1"/>
                </a:solidFill>
              </a:rPr>
              <a:t>Realtime</a:t>
            </a:r>
            <a:r>
              <a:rPr lang="es-ES" sz="2100" dirty="0">
                <a:solidFill>
                  <a:schemeClr val="bg1"/>
                </a:solidFill>
              </a:rPr>
              <a:t> con Socket IO</a:t>
            </a:r>
          </a:p>
          <a:p>
            <a:r>
              <a:rPr lang="es-ES" sz="2100" dirty="0">
                <a:solidFill>
                  <a:schemeClr val="bg1"/>
                </a:solidFill>
              </a:rPr>
              <a:t>Tema 7. Despliegue y publicación en npm</a:t>
            </a:r>
          </a:p>
        </p:txBody>
      </p:sp>
    </p:spTree>
    <p:extLst>
      <p:ext uri="{BB962C8B-B14F-4D97-AF65-F5344CB8AC3E}">
        <p14:creationId xmlns:p14="http://schemas.microsoft.com/office/powerpoint/2010/main" val="2869156943"/>
      </p:ext>
    </p:extLst>
  </p:cSld>
  <p:clrMapOvr>
    <a:overrideClrMapping bg1="dk1" tx1="lt1" bg2="dk2" tx2="lt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9">
            <a:extLst>
              <a:ext uri="{FF2B5EF4-FFF2-40B4-BE49-F238E27FC236}">
                <a16:creationId xmlns:a16="http://schemas.microsoft.com/office/drawing/2014/main" id="{AFA67CD3-AB4E-4A7A-BEB8-53C445D8C4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726"/>
            <a:ext cx="5614875"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11">
            <a:extLst>
              <a:ext uri="{FF2B5EF4-FFF2-40B4-BE49-F238E27FC236}">
                <a16:creationId xmlns:a16="http://schemas.microsoft.com/office/drawing/2014/main" id="{07CF545F-9C2E-4446-97CD-AD92990C2B6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ítulo 1">
            <a:extLst>
              <a:ext uri="{FF2B5EF4-FFF2-40B4-BE49-F238E27FC236}">
                <a16:creationId xmlns:a16="http://schemas.microsoft.com/office/drawing/2014/main" id="{6687B268-5288-43A8-AF63-61128377CACE}"/>
              </a:ext>
            </a:extLst>
          </p:cNvPr>
          <p:cNvSpPr>
            <a:spLocks noGrp="1"/>
          </p:cNvSpPr>
          <p:nvPr>
            <p:ph type="title"/>
          </p:nvPr>
        </p:nvSpPr>
        <p:spPr>
          <a:xfrm>
            <a:off x="6094105" y="802955"/>
            <a:ext cx="4977976" cy="1454051"/>
          </a:xfrm>
        </p:spPr>
        <p:txBody>
          <a:bodyPr>
            <a:normAutofit/>
          </a:bodyPr>
          <a:lstStyle/>
          <a:p>
            <a:r>
              <a:rPr lang="es-ES" dirty="0">
                <a:solidFill>
                  <a:srgbClr val="000000"/>
                </a:solidFill>
              </a:rPr>
              <a:t>ES6: Nuevos elementos de código</a:t>
            </a:r>
          </a:p>
        </p:txBody>
      </p:sp>
      <p:sp>
        <p:nvSpPr>
          <p:cNvPr id="26" name="Freeform 62">
            <a:extLst>
              <a:ext uri="{FF2B5EF4-FFF2-40B4-BE49-F238E27FC236}">
                <a16:creationId xmlns:a16="http://schemas.microsoft.com/office/drawing/2014/main" id="{339C8D78-A644-462F-B674-F440635E53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38619"/>
            <a:ext cx="5000438" cy="5400962"/>
          </a:xfrm>
          <a:custGeom>
            <a:avLst/>
            <a:gdLst>
              <a:gd name="connsiteX0" fmla="*/ 2299956 w 5000438"/>
              <a:gd name="connsiteY0" fmla="*/ 0 h 5400962"/>
              <a:gd name="connsiteX1" fmla="*/ 5000438 w 5000438"/>
              <a:gd name="connsiteY1" fmla="*/ 2700481 h 5400962"/>
              <a:gd name="connsiteX2" fmla="*/ 2299956 w 5000438"/>
              <a:gd name="connsiteY2" fmla="*/ 5400962 h 5400962"/>
              <a:gd name="connsiteX3" fmla="*/ 60675 w 5000438"/>
              <a:gd name="connsiteY3" fmla="*/ 4210346 h 5400962"/>
              <a:gd name="connsiteX4" fmla="*/ 0 w 5000438"/>
              <a:gd name="connsiteY4" fmla="*/ 4110472 h 5400962"/>
              <a:gd name="connsiteX5" fmla="*/ 0 w 5000438"/>
              <a:gd name="connsiteY5" fmla="*/ 1290491 h 5400962"/>
              <a:gd name="connsiteX6" fmla="*/ 60675 w 5000438"/>
              <a:gd name="connsiteY6" fmla="*/ 1190617 h 5400962"/>
              <a:gd name="connsiteX7" fmla="*/ 2299956 w 5000438"/>
              <a:gd name="connsiteY7" fmla="*/ 0 h 540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0438" h="5400962">
                <a:moveTo>
                  <a:pt x="2299956" y="0"/>
                </a:moveTo>
                <a:cubicBezTo>
                  <a:pt x="3791390" y="0"/>
                  <a:pt x="5000438" y="1209047"/>
                  <a:pt x="5000438" y="2700481"/>
                </a:cubicBezTo>
                <a:cubicBezTo>
                  <a:pt x="5000438" y="4191915"/>
                  <a:pt x="3791390" y="5400962"/>
                  <a:pt x="2299956" y="5400962"/>
                </a:cubicBezTo>
                <a:cubicBezTo>
                  <a:pt x="1367810" y="5400962"/>
                  <a:pt x="545971" y="4928678"/>
                  <a:pt x="60675" y="4210346"/>
                </a:cubicBezTo>
                <a:lnTo>
                  <a:pt x="0" y="4110472"/>
                </a:lnTo>
                <a:lnTo>
                  <a:pt x="0" y="1290491"/>
                </a:lnTo>
                <a:lnTo>
                  <a:pt x="60675" y="1190617"/>
                </a:lnTo>
                <a:cubicBezTo>
                  <a:pt x="545971" y="472284"/>
                  <a:pt x="1367810" y="0"/>
                  <a:pt x="2299956"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85000"/>
                  </a:schemeClr>
                </a:gs>
                <a:gs pos="100000">
                  <a:schemeClr val="bg2">
                    <a:lumMod val="8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7" name="Graphic 6">
            <a:extLst>
              <a:ext uri="{FF2B5EF4-FFF2-40B4-BE49-F238E27FC236}">
                <a16:creationId xmlns:a16="http://schemas.microsoft.com/office/drawing/2014/main" id="{8D8F9F47-FA2C-4A4B-A7A1-448AC559DA5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50254" y="1629089"/>
            <a:ext cx="3620021" cy="3620021"/>
          </a:xfrm>
          <a:prstGeom prst="rect">
            <a:avLst/>
          </a:prstGeom>
        </p:spPr>
      </p:pic>
      <p:sp>
        <p:nvSpPr>
          <p:cNvPr id="27" name="Marcador de contenido 2">
            <a:extLst>
              <a:ext uri="{FF2B5EF4-FFF2-40B4-BE49-F238E27FC236}">
                <a16:creationId xmlns:a16="http://schemas.microsoft.com/office/drawing/2014/main" id="{665F5EC3-C867-4895-BE79-0CEE86033764}"/>
              </a:ext>
            </a:extLst>
          </p:cNvPr>
          <p:cNvSpPr>
            <a:spLocks noGrp="1"/>
          </p:cNvSpPr>
          <p:nvPr>
            <p:ph idx="1"/>
          </p:nvPr>
        </p:nvSpPr>
        <p:spPr>
          <a:xfrm>
            <a:off x="6090574" y="2421682"/>
            <a:ext cx="4977578" cy="3639289"/>
          </a:xfrm>
        </p:spPr>
        <p:txBody>
          <a:bodyPr anchor="ctr">
            <a:normAutofit/>
          </a:bodyPr>
          <a:lstStyle/>
          <a:p>
            <a:r>
              <a:rPr lang="es-ES" sz="2000" dirty="0">
                <a:solidFill>
                  <a:srgbClr val="000000"/>
                </a:solidFill>
              </a:rPr>
              <a:t>Variables con ámbito (let) y Constantes (</a:t>
            </a:r>
            <a:r>
              <a:rPr lang="bin-NG" sz="2000" dirty="0">
                <a:solidFill>
                  <a:srgbClr val="000000"/>
                </a:solidFill>
              </a:rPr>
              <a:t>const</a:t>
            </a:r>
            <a:r>
              <a:rPr lang="es-ES" sz="2000" dirty="0">
                <a:solidFill>
                  <a:srgbClr val="000000"/>
                </a:solidFill>
              </a:rPr>
              <a:t>). </a:t>
            </a:r>
          </a:p>
          <a:p>
            <a:r>
              <a:rPr lang="en-US" sz="2000" dirty="0">
                <a:solidFill>
                  <a:srgbClr val="000000"/>
                </a:solidFill>
              </a:rPr>
              <a:t>Template Strings</a:t>
            </a:r>
            <a:r>
              <a:rPr lang="es-ES" sz="2000" dirty="0">
                <a:solidFill>
                  <a:srgbClr val="000000"/>
                </a:solidFill>
              </a:rPr>
              <a:t>: interpolación de variables</a:t>
            </a:r>
          </a:p>
          <a:p>
            <a:r>
              <a:rPr lang="es-ES" sz="2000" dirty="0">
                <a:solidFill>
                  <a:srgbClr val="000000"/>
                </a:solidFill>
              </a:rPr>
              <a:t>Función Arrow. </a:t>
            </a:r>
            <a:r>
              <a:rPr lang="en-US" sz="2000" dirty="0">
                <a:solidFill>
                  <a:srgbClr val="000000"/>
                </a:solidFill>
              </a:rPr>
              <a:t>This</a:t>
            </a:r>
            <a:r>
              <a:rPr lang="es-ES" sz="2000" dirty="0">
                <a:solidFill>
                  <a:srgbClr val="000000"/>
                </a:solidFill>
              </a:rPr>
              <a:t> "semántico"</a:t>
            </a:r>
          </a:p>
          <a:p>
            <a:r>
              <a:rPr lang="es-ES" sz="2000" dirty="0">
                <a:solidFill>
                  <a:srgbClr val="000000"/>
                </a:solidFill>
              </a:rPr>
              <a:t>Valores por defecto</a:t>
            </a:r>
          </a:p>
          <a:p>
            <a:r>
              <a:rPr lang="en-US" sz="2000" dirty="0">
                <a:solidFill>
                  <a:srgbClr val="000000"/>
                </a:solidFill>
              </a:rPr>
              <a:t>De-structuring</a:t>
            </a:r>
            <a:r>
              <a:rPr lang="es-ES" sz="2000" dirty="0">
                <a:solidFill>
                  <a:srgbClr val="000000"/>
                </a:solidFill>
              </a:rPr>
              <a:t> …</a:t>
            </a:r>
          </a:p>
          <a:p>
            <a:r>
              <a:rPr lang="es-ES" sz="2000" dirty="0">
                <a:solidFill>
                  <a:srgbClr val="000000"/>
                </a:solidFill>
              </a:rPr>
              <a:t>Clases</a:t>
            </a:r>
          </a:p>
          <a:p>
            <a:r>
              <a:rPr lang="es-ES" sz="2000" dirty="0">
                <a:solidFill>
                  <a:srgbClr val="000000"/>
                </a:solidFill>
              </a:rPr>
              <a:t>Promesas</a:t>
            </a:r>
          </a:p>
          <a:p>
            <a:r>
              <a:rPr lang="es-ES" sz="2000" dirty="0">
                <a:solidFill>
                  <a:srgbClr val="000000"/>
                </a:solidFill>
              </a:rPr>
              <a:t>Módulos</a:t>
            </a:r>
          </a:p>
          <a:p>
            <a:endParaRPr lang="es-ES" sz="2000" dirty="0">
              <a:solidFill>
                <a:srgbClr val="000000"/>
              </a:solidFill>
            </a:endParaRPr>
          </a:p>
        </p:txBody>
      </p:sp>
    </p:spTree>
    <p:extLst>
      <p:ext uri="{BB962C8B-B14F-4D97-AF65-F5344CB8AC3E}">
        <p14:creationId xmlns:p14="http://schemas.microsoft.com/office/powerpoint/2010/main" val="358358873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8">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448055"/>
            <a:ext cx="3414370" cy="3801257"/>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73B0E13C-CAAB-43B5-97F1-B9727B6DFE53}"/>
              </a:ext>
            </a:extLst>
          </p:cNvPr>
          <p:cNvSpPr>
            <a:spLocks noGrp="1"/>
          </p:cNvSpPr>
          <p:nvPr>
            <p:ph type="title"/>
          </p:nvPr>
        </p:nvSpPr>
        <p:spPr>
          <a:xfrm>
            <a:off x="777240" y="731519"/>
            <a:ext cx="2845191" cy="3237579"/>
          </a:xfrm>
        </p:spPr>
        <p:txBody>
          <a:bodyPr vert="horz" lIns="91440" tIns="45720" rIns="91440" bIns="45720" rtlCol="0" anchor="ctr">
            <a:normAutofit/>
          </a:bodyPr>
          <a:lstStyle/>
          <a:p>
            <a:r>
              <a:rPr lang="es-ES" sz="3800" dirty="0">
                <a:solidFill>
                  <a:srgbClr val="FFFFFF"/>
                </a:solidFill>
              </a:rPr>
              <a:t>Primeros códigos en </a:t>
            </a:r>
            <a:r>
              <a:rPr lang="en-US" sz="3800" dirty="0">
                <a:solidFill>
                  <a:srgbClr val="FFFFFF"/>
                </a:solidFill>
              </a:rPr>
              <a:t>NodeJS con ES6</a:t>
            </a:r>
            <a:endParaRPr lang="en-US" sz="3800" kern="1200" dirty="0">
              <a:solidFill>
                <a:srgbClr val="FFFFFF"/>
              </a:solidFill>
              <a:latin typeface="+mj-lt"/>
              <a:ea typeface="+mj-ea"/>
              <a:cs typeface="+mj-cs"/>
            </a:endParaRPr>
          </a:p>
        </p:txBody>
      </p:sp>
      <p:sp>
        <p:nvSpPr>
          <p:cNvPr id="15" name="Rectangle 10">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19227"/>
            <a:ext cx="3414369" cy="1979852"/>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4603" y="448055"/>
            <a:ext cx="7688475" cy="5952745"/>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10" name="Graphic 5" descr="Documento">
            <a:extLst>
              <a:ext uri="{FF2B5EF4-FFF2-40B4-BE49-F238E27FC236}">
                <a16:creationId xmlns:a16="http://schemas.microsoft.com/office/drawing/2014/main" id="{D085A928-3173-4CEB-9C36-EDC28641CC5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383511" y="4532776"/>
            <a:ext cx="1632648" cy="1632648"/>
          </a:xfrm>
          <a:prstGeom prst="rect">
            <a:avLst/>
          </a:prstGeom>
        </p:spPr>
      </p:pic>
      <p:sp>
        <p:nvSpPr>
          <p:cNvPr id="6" name="Rectángulo 5">
            <a:extLst>
              <a:ext uri="{FF2B5EF4-FFF2-40B4-BE49-F238E27FC236}">
                <a16:creationId xmlns:a16="http://schemas.microsoft.com/office/drawing/2014/main" id="{D96B3F0B-E5F1-4C16-8E51-8D299580DEC6}"/>
              </a:ext>
            </a:extLst>
          </p:cNvPr>
          <p:cNvSpPr/>
          <p:nvPr/>
        </p:nvSpPr>
        <p:spPr>
          <a:xfrm>
            <a:off x="4288077" y="639461"/>
            <a:ext cx="6096000" cy="584775"/>
          </a:xfrm>
          <a:prstGeom prst="rect">
            <a:avLst/>
          </a:prstGeom>
        </p:spPr>
        <p:style>
          <a:lnRef idx="0">
            <a:schemeClr val="dk1"/>
          </a:lnRef>
          <a:fillRef idx="3">
            <a:schemeClr val="dk1"/>
          </a:fillRef>
          <a:effectRef idx="3">
            <a:schemeClr val="dk1"/>
          </a:effectRef>
          <a:fontRef idx="minor">
            <a:schemeClr val="lt1"/>
          </a:fontRef>
        </p:style>
        <p:txBody>
          <a:bodyPr>
            <a:spAutoFit/>
          </a:bodyPr>
          <a:lstStyle/>
          <a:p>
            <a:r>
              <a:rPr lang="bin-NG" sz="1600" dirty="0">
                <a:solidFill>
                  <a:srgbClr val="6A9955"/>
                </a:solidFill>
                <a:latin typeface="Consolas" panose="020B0609020204030204" pitchFamily="49" charset="0"/>
              </a:rPr>
              <a:t>// Un mensaje inmediato</a:t>
            </a:r>
            <a:endParaRPr lang="bin-NG" sz="1600" dirty="0">
              <a:solidFill>
                <a:srgbClr val="D4D4D4"/>
              </a:solidFill>
              <a:latin typeface="Consolas" panose="020B0609020204030204" pitchFamily="49" charset="0"/>
            </a:endParaRPr>
          </a:p>
          <a:p>
            <a:r>
              <a:rPr lang="bin-NG" sz="1600" dirty="0">
                <a:solidFill>
                  <a:srgbClr val="9CDCFE"/>
                </a:solidFill>
                <a:latin typeface="Consolas" panose="020B0609020204030204" pitchFamily="49" charset="0"/>
              </a:rPr>
              <a:t>console</a:t>
            </a:r>
            <a:r>
              <a:rPr lang="bin-NG" sz="1600" dirty="0">
                <a:solidFill>
                  <a:srgbClr val="D4D4D4"/>
                </a:solidFill>
                <a:latin typeface="Consolas" panose="020B0609020204030204" pitchFamily="49" charset="0"/>
              </a:rPr>
              <a:t>.</a:t>
            </a:r>
            <a:r>
              <a:rPr lang="bin-NG" sz="1600" dirty="0">
                <a:solidFill>
                  <a:srgbClr val="DCDCAA"/>
                </a:solidFill>
                <a:latin typeface="Consolas" panose="020B0609020204030204" pitchFamily="49" charset="0"/>
              </a:rPr>
              <a:t>log</a:t>
            </a:r>
            <a:r>
              <a:rPr lang="bin-NG" sz="1600" dirty="0">
                <a:solidFill>
                  <a:srgbClr val="D4D4D4"/>
                </a:solidFill>
                <a:latin typeface="Consolas" panose="020B0609020204030204" pitchFamily="49" charset="0"/>
              </a:rPr>
              <a:t>(</a:t>
            </a:r>
            <a:r>
              <a:rPr lang="bin-NG" sz="1600" dirty="0">
                <a:solidFill>
                  <a:srgbClr val="CE9178"/>
                </a:solidFill>
                <a:latin typeface="Consolas" panose="020B0609020204030204" pitchFamily="49" charset="0"/>
              </a:rPr>
              <a:t>'Hello world'</a:t>
            </a:r>
            <a:r>
              <a:rPr lang="bin-NG" sz="1600" dirty="0">
                <a:solidFill>
                  <a:srgbClr val="D4D4D4"/>
                </a:solidFill>
                <a:latin typeface="Consolas" panose="020B0609020204030204" pitchFamily="49" charset="0"/>
              </a:rPr>
              <a:t>);</a:t>
            </a:r>
          </a:p>
        </p:txBody>
      </p:sp>
      <p:sp>
        <p:nvSpPr>
          <p:cNvPr id="7" name="Rectángulo 6">
            <a:extLst>
              <a:ext uri="{FF2B5EF4-FFF2-40B4-BE49-F238E27FC236}">
                <a16:creationId xmlns:a16="http://schemas.microsoft.com/office/drawing/2014/main" id="{739D7561-8E62-4E37-A2BE-0D5B05CCCEB4}"/>
              </a:ext>
            </a:extLst>
          </p:cNvPr>
          <p:cNvSpPr/>
          <p:nvPr/>
        </p:nvSpPr>
        <p:spPr>
          <a:xfrm>
            <a:off x="5318760" y="1337608"/>
            <a:ext cx="6096000" cy="5262979"/>
          </a:xfrm>
          <a:prstGeom prst="rect">
            <a:avLst/>
          </a:prstGeom>
        </p:spPr>
        <p:style>
          <a:lnRef idx="0">
            <a:schemeClr val="dk1"/>
          </a:lnRef>
          <a:fillRef idx="3">
            <a:schemeClr val="dk1"/>
          </a:fillRef>
          <a:effectRef idx="3">
            <a:schemeClr val="dk1"/>
          </a:effectRef>
          <a:fontRef idx="minor">
            <a:schemeClr val="lt1"/>
          </a:fontRef>
        </p:style>
        <p:txBody>
          <a:bodyPr>
            <a:spAutoFit/>
          </a:bodyPr>
          <a:lstStyle/>
          <a:p>
            <a:r>
              <a:rPr lang="bin-NG" sz="1400" dirty="0">
                <a:solidFill>
                  <a:srgbClr val="6A9955"/>
                </a:solidFill>
                <a:latin typeface="Consolas" panose="020B0609020204030204" pitchFamily="49" charset="0"/>
              </a:rPr>
              <a:t>// declaracion</a:t>
            </a:r>
            <a:endParaRPr lang="bin-NG" sz="1400" dirty="0">
              <a:solidFill>
                <a:srgbClr val="D4D4D4"/>
              </a:solidFill>
              <a:latin typeface="Consolas" panose="020B0609020204030204" pitchFamily="49" charset="0"/>
            </a:endParaRPr>
          </a:p>
          <a:p>
            <a:r>
              <a:rPr lang="bin-NG" sz="1400" dirty="0">
                <a:solidFill>
                  <a:srgbClr val="6A9955"/>
                </a:solidFill>
                <a:latin typeface="Consolas" panose="020B0609020204030204" pitchFamily="49" charset="0"/>
              </a:rPr>
              <a:t>// parámetros por defecto (ES6)</a:t>
            </a:r>
            <a:endParaRPr lang="bin-NG" sz="1400" dirty="0">
              <a:solidFill>
                <a:srgbClr val="D4D4D4"/>
              </a:solidFill>
              <a:latin typeface="Consolas" panose="020B0609020204030204" pitchFamily="49" charset="0"/>
            </a:endParaRPr>
          </a:p>
          <a:p>
            <a:r>
              <a:rPr lang="bin-NG" sz="1400" dirty="0">
                <a:solidFill>
                  <a:srgbClr val="569CD6"/>
                </a:solidFill>
                <a:latin typeface="Consolas" panose="020B0609020204030204" pitchFamily="49" charset="0"/>
              </a:rPr>
              <a:t>function</a:t>
            </a:r>
            <a:r>
              <a:rPr lang="bin-NG" sz="1400" dirty="0">
                <a:solidFill>
                  <a:srgbClr val="D4D4D4"/>
                </a:solidFill>
                <a:latin typeface="Consolas" panose="020B0609020204030204" pitchFamily="49" charset="0"/>
              </a:rPr>
              <a:t> </a:t>
            </a:r>
            <a:r>
              <a:rPr lang="bin-NG" sz="1400" dirty="0">
                <a:solidFill>
                  <a:srgbClr val="DCDCAA"/>
                </a:solidFill>
                <a:latin typeface="Consolas" panose="020B0609020204030204" pitchFamily="49" charset="0"/>
              </a:rPr>
              <a:t>suma</a:t>
            </a:r>
            <a:r>
              <a:rPr lang="bin-NG" sz="1400" dirty="0">
                <a:solidFill>
                  <a:srgbClr val="D4D4D4"/>
                </a:solidFill>
                <a:latin typeface="Consolas" panose="020B0609020204030204" pitchFamily="49" charset="0"/>
              </a:rPr>
              <a:t>(</a:t>
            </a:r>
            <a:r>
              <a:rPr lang="bin-NG" sz="1400" dirty="0">
                <a:solidFill>
                  <a:srgbClr val="9CDCFE"/>
                </a:solidFill>
                <a:latin typeface="Consolas" panose="020B0609020204030204" pitchFamily="49" charset="0"/>
              </a:rPr>
              <a:t>a</a:t>
            </a:r>
            <a:r>
              <a:rPr lang="bin-NG" sz="1400" dirty="0">
                <a:solidFill>
                  <a:srgbClr val="D4D4D4"/>
                </a:solidFill>
                <a:latin typeface="Consolas" panose="020B0609020204030204" pitchFamily="49" charset="0"/>
              </a:rPr>
              <a:t> = </a:t>
            </a:r>
            <a:r>
              <a:rPr lang="bin-NG" sz="1400" dirty="0">
                <a:solidFill>
                  <a:srgbClr val="B5CEA8"/>
                </a:solidFill>
                <a:latin typeface="Consolas" panose="020B0609020204030204" pitchFamily="49" charset="0"/>
              </a:rPr>
              <a:t>0</a:t>
            </a:r>
            <a:r>
              <a:rPr lang="bin-NG" sz="1400" dirty="0">
                <a:solidFill>
                  <a:srgbClr val="D4D4D4"/>
                </a:solidFill>
                <a:latin typeface="Consolas" panose="020B0609020204030204" pitchFamily="49" charset="0"/>
              </a:rPr>
              <a:t>, </a:t>
            </a:r>
            <a:r>
              <a:rPr lang="bin-NG" sz="1400" dirty="0">
                <a:solidFill>
                  <a:srgbClr val="9CDCFE"/>
                </a:solidFill>
                <a:latin typeface="Consolas" panose="020B0609020204030204" pitchFamily="49" charset="0"/>
              </a:rPr>
              <a:t>b</a:t>
            </a:r>
            <a:r>
              <a:rPr lang="bin-NG" sz="1400" dirty="0">
                <a:solidFill>
                  <a:srgbClr val="D4D4D4"/>
                </a:solidFill>
                <a:latin typeface="Consolas" panose="020B0609020204030204" pitchFamily="49" charset="0"/>
              </a:rPr>
              <a:t> = </a:t>
            </a:r>
            <a:r>
              <a:rPr lang="bin-NG" sz="1400" dirty="0">
                <a:solidFill>
                  <a:srgbClr val="B5CEA8"/>
                </a:solidFill>
                <a:latin typeface="Consolas" panose="020B0609020204030204" pitchFamily="49" charset="0"/>
              </a:rPr>
              <a:t>0</a:t>
            </a:r>
            <a:r>
              <a:rPr lang="bin-NG" sz="1400" dirty="0">
                <a:solidFill>
                  <a:srgbClr val="D4D4D4"/>
                </a:solidFill>
                <a:latin typeface="Consolas" panose="020B0609020204030204" pitchFamily="49" charset="0"/>
              </a:rPr>
              <a:t>) {</a:t>
            </a:r>
          </a:p>
          <a:p>
            <a:r>
              <a:rPr lang="bin-NG" sz="1400" dirty="0">
                <a:solidFill>
                  <a:srgbClr val="D4D4D4"/>
                </a:solidFill>
                <a:latin typeface="Consolas" panose="020B0609020204030204" pitchFamily="49" charset="0"/>
              </a:rPr>
              <a:t>    </a:t>
            </a:r>
            <a:r>
              <a:rPr lang="bin-NG" sz="1400" dirty="0">
                <a:solidFill>
                  <a:srgbClr val="C586C0"/>
                </a:solidFill>
                <a:latin typeface="Consolas" panose="020B0609020204030204" pitchFamily="49" charset="0"/>
              </a:rPr>
              <a:t>return</a:t>
            </a:r>
            <a:r>
              <a:rPr lang="bin-NG" sz="1400" dirty="0">
                <a:solidFill>
                  <a:srgbClr val="D4D4D4"/>
                </a:solidFill>
                <a:latin typeface="Consolas" panose="020B0609020204030204" pitchFamily="49" charset="0"/>
              </a:rPr>
              <a:t> </a:t>
            </a:r>
            <a:r>
              <a:rPr lang="bin-NG" sz="1400" dirty="0">
                <a:solidFill>
                  <a:srgbClr val="9CDCFE"/>
                </a:solidFill>
                <a:latin typeface="Consolas" panose="020B0609020204030204" pitchFamily="49" charset="0"/>
              </a:rPr>
              <a:t>a</a:t>
            </a:r>
            <a:r>
              <a:rPr lang="bin-NG" sz="1400" dirty="0">
                <a:solidFill>
                  <a:srgbClr val="D4D4D4"/>
                </a:solidFill>
                <a:latin typeface="Consolas" panose="020B0609020204030204" pitchFamily="49" charset="0"/>
              </a:rPr>
              <a:t> + </a:t>
            </a:r>
            <a:r>
              <a:rPr lang="bin-NG" sz="1400" dirty="0">
                <a:solidFill>
                  <a:srgbClr val="9CDCFE"/>
                </a:solidFill>
                <a:latin typeface="Consolas" panose="020B0609020204030204" pitchFamily="49" charset="0"/>
              </a:rPr>
              <a:t>b</a:t>
            </a:r>
            <a:endParaRPr lang="bin-NG" sz="1400" dirty="0">
              <a:solidFill>
                <a:srgbClr val="D4D4D4"/>
              </a:solidFill>
              <a:latin typeface="Consolas" panose="020B0609020204030204" pitchFamily="49" charset="0"/>
            </a:endParaRPr>
          </a:p>
          <a:p>
            <a:r>
              <a:rPr lang="bin-NG" sz="1400" dirty="0">
                <a:solidFill>
                  <a:srgbClr val="D4D4D4"/>
                </a:solidFill>
                <a:latin typeface="Consolas" panose="020B0609020204030204" pitchFamily="49" charset="0"/>
              </a:rPr>
              <a:t>}</a:t>
            </a:r>
          </a:p>
          <a:p>
            <a:r>
              <a:rPr lang="bin-NG" sz="1400" dirty="0">
                <a:solidFill>
                  <a:srgbClr val="9CDCFE"/>
                </a:solidFill>
                <a:latin typeface="Consolas" panose="020B0609020204030204" pitchFamily="49" charset="0"/>
              </a:rPr>
              <a:t>console</a:t>
            </a:r>
            <a:r>
              <a:rPr lang="bin-NG" sz="1400" dirty="0">
                <a:solidFill>
                  <a:srgbClr val="D4D4D4"/>
                </a:solidFill>
                <a:latin typeface="Consolas" panose="020B0609020204030204" pitchFamily="49" charset="0"/>
              </a:rPr>
              <a:t>.</a:t>
            </a:r>
            <a:r>
              <a:rPr lang="bin-NG" sz="1400" dirty="0">
                <a:solidFill>
                  <a:srgbClr val="DCDCAA"/>
                </a:solidFill>
                <a:latin typeface="Consolas" panose="020B0609020204030204" pitchFamily="49" charset="0"/>
              </a:rPr>
              <a:t>log</a:t>
            </a:r>
            <a:r>
              <a:rPr lang="bin-NG" sz="1400" dirty="0">
                <a:solidFill>
                  <a:srgbClr val="D4D4D4"/>
                </a:solidFill>
                <a:latin typeface="Consolas" panose="020B0609020204030204" pitchFamily="49" charset="0"/>
              </a:rPr>
              <a:t>(</a:t>
            </a:r>
            <a:r>
              <a:rPr lang="bin-NG" sz="1400" dirty="0">
                <a:solidFill>
                  <a:srgbClr val="CE9178"/>
                </a:solidFill>
                <a:latin typeface="Consolas" panose="020B0609020204030204" pitchFamily="49" charset="0"/>
              </a:rPr>
              <a:t>'Suma'</a:t>
            </a:r>
            <a:r>
              <a:rPr lang="bin-NG" sz="1400" dirty="0">
                <a:solidFill>
                  <a:srgbClr val="D4D4D4"/>
                </a:solidFill>
                <a:latin typeface="Consolas" panose="020B0609020204030204" pitchFamily="49" charset="0"/>
              </a:rPr>
              <a:t>, </a:t>
            </a:r>
            <a:r>
              <a:rPr lang="bin-NG" sz="1400" dirty="0">
                <a:solidFill>
                  <a:srgbClr val="DCDCAA"/>
                </a:solidFill>
                <a:latin typeface="Consolas" panose="020B0609020204030204" pitchFamily="49" charset="0"/>
              </a:rPr>
              <a:t>suma</a:t>
            </a:r>
            <a:r>
              <a:rPr lang="bin-NG" sz="1400" dirty="0">
                <a:solidFill>
                  <a:srgbClr val="D4D4D4"/>
                </a:solidFill>
                <a:latin typeface="Consolas" panose="020B0609020204030204" pitchFamily="49" charset="0"/>
              </a:rPr>
              <a:t>(</a:t>
            </a:r>
            <a:r>
              <a:rPr lang="bin-NG" sz="1400" dirty="0">
                <a:solidFill>
                  <a:srgbClr val="B5CEA8"/>
                </a:solidFill>
                <a:latin typeface="Consolas" panose="020B0609020204030204" pitchFamily="49" charset="0"/>
              </a:rPr>
              <a:t>2</a:t>
            </a:r>
            <a:r>
              <a:rPr lang="bin-NG" sz="1400" dirty="0">
                <a:solidFill>
                  <a:srgbClr val="D4D4D4"/>
                </a:solidFill>
                <a:latin typeface="Consolas" panose="020B0609020204030204" pitchFamily="49" charset="0"/>
              </a:rPr>
              <a:t>, </a:t>
            </a:r>
            <a:r>
              <a:rPr lang="bin-NG" sz="1400" dirty="0">
                <a:solidFill>
                  <a:srgbClr val="B5CEA8"/>
                </a:solidFill>
                <a:latin typeface="Consolas" panose="020B0609020204030204" pitchFamily="49" charset="0"/>
              </a:rPr>
              <a:t>7</a:t>
            </a:r>
            <a:r>
              <a:rPr lang="bin-NG" sz="1400" dirty="0">
                <a:solidFill>
                  <a:srgbClr val="D4D4D4"/>
                </a:solidFill>
                <a:latin typeface="Consolas" panose="020B0609020204030204" pitchFamily="49" charset="0"/>
              </a:rPr>
              <a:t>, </a:t>
            </a:r>
            <a:r>
              <a:rPr lang="bin-NG" sz="1400" dirty="0">
                <a:solidFill>
                  <a:srgbClr val="B5CEA8"/>
                </a:solidFill>
                <a:latin typeface="Consolas" panose="020B0609020204030204" pitchFamily="49" charset="0"/>
              </a:rPr>
              <a:t>6</a:t>
            </a:r>
            <a:r>
              <a:rPr lang="bin-NG" sz="1400" dirty="0">
                <a:solidFill>
                  <a:srgbClr val="D4D4D4"/>
                </a:solidFill>
                <a:latin typeface="Consolas" panose="020B0609020204030204" pitchFamily="49" charset="0"/>
              </a:rPr>
              <a:t>, </a:t>
            </a:r>
            <a:r>
              <a:rPr lang="bin-NG" sz="1400" dirty="0">
                <a:solidFill>
                  <a:srgbClr val="B5CEA8"/>
                </a:solidFill>
                <a:latin typeface="Consolas" panose="020B0609020204030204" pitchFamily="49" charset="0"/>
              </a:rPr>
              <a:t>8</a:t>
            </a:r>
            <a:r>
              <a:rPr lang="bin-NG" sz="1400" dirty="0">
                <a:solidFill>
                  <a:srgbClr val="D4D4D4"/>
                </a:solidFill>
                <a:latin typeface="Consolas" panose="020B0609020204030204" pitchFamily="49" charset="0"/>
              </a:rPr>
              <a:t>))</a:t>
            </a:r>
          </a:p>
          <a:p>
            <a:r>
              <a:rPr lang="bin-NG" sz="1400" dirty="0">
                <a:solidFill>
                  <a:srgbClr val="9CDCFE"/>
                </a:solidFill>
                <a:latin typeface="Consolas" panose="020B0609020204030204" pitchFamily="49" charset="0"/>
              </a:rPr>
              <a:t>console</a:t>
            </a:r>
            <a:r>
              <a:rPr lang="bin-NG" sz="1400" dirty="0">
                <a:solidFill>
                  <a:srgbClr val="D4D4D4"/>
                </a:solidFill>
                <a:latin typeface="Consolas" panose="020B0609020204030204" pitchFamily="49" charset="0"/>
              </a:rPr>
              <a:t>.</a:t>
            </a:r>
            <a:r>
              <a:rPr lang="bin-NG" sz="1400" dirty="0">
                <a:solidFill>
                  <a:srgbClr val="DCDCAA"/>
                </a:solidFill>
                <a:latin typeface="Consolas" panose="020B0609020204030204" pitchFamily="49" charset="0"/>
              </a:rPr>
              <a:t>log</a:t>
            </a:r>
            <a:r>
              <a:rPr lang="bin-NG" sz="1400" dirty="0">
                <a:solidFill>
                  <a:srgbClr val="D4D4D4"/>
                </a:solidFill>
                <a:latin typeface="Consolas" panose="020B0609020204030204" pitchFamily="49" charset="0"/>
              </a:rPr>
              <a:t>(</a:t>
            </a:r>
            <a:r>
              <a:rPr lang="bin-NG" sz="1400" dirty="0">
                <a:solidFill>
                  <a:srgbClr val="CE9178"/>
                </a:solidFill>
                <a:latin typeface="Consolas" panose="020B0609020204030204" pitchFamily="49" charset="0"/>
              </a:rPr>
              <a:t>'Suma sin paramtros'</a:t>
            </a:r>
            <a:r>
              <a:rPr lang="bin-NG" sz="1400" dirty="0">
                <a:solidFill>
                  <a:srgbClr val="D4D4D4"/>
                </a:solidFill>
                <a:latin typeface="Consolas" panose="020B0609020204030204" pitchFamily="49" charset="0"/>
              </a:rPr>
              <a:t>, </a:t>
            </a:r>
            <a:r>
              <a:rPr lang="bin-NG" sz="1400" dirty="0">
                <a:solidFill>
                  <a:srgbClr val="DCDCAA"/>
                </a:solidFill>
                <a:latin typeface="Consolas" panose="020B0609020204030204" pitchFamily="49" charset="0"/>
              </a:rPr>
              <a:t>suma</a:t>
            </a:r>
            <a:r>
              <a:rPr lang="bin-NG" sz="1400" dirty="0">
                <a:solidFill>
                  <a:srgbClr val="D4D4D4"/>
                </a:solidFill>
                <a:latin typeface="Consolas" panose="020B0609020204030204" pitchFamily="49" charset="0"/>
              </a:rPr>
              <a:t>())</a:t>
            </a:r>
          </a:p>
          <a:p>
            <a:r>
              <a:rPr lang="bin-NG" sz="1400" dirty="0">
                <a:solidFill>
                  <a:srgbClr val="9CDCFE"/>
                </a:solidFill>
                <a:latin typeface="Consolas" panose="020B0609020204030204" pitchFamily="49" charset="0"/>
              </a:rPr>
              <a:t>console</a:t>
            </a:r>
            <a:r>
              <a:rPr lang="bin-NG" sz="1400" dirty="0">
                <a:solidFill>
                  <a:srgbClr val="D4D4D4"/>
                </a:solidFill>
                <a:latin typeface="Consolas" panose="020B0609020204030204" pitchFamily="49" charset="0"/>
              </a:rPr>
              <a:t>.</a:t>
            </a:r>
            <a:r>
              <a:rPr lang="bin-NG" sz="1400" dirty="0">
                <a:solidFill>
                  <a:srgbClr val="DCDCAA"/>
                </a:solidFill>
                <a:latin typeface="Consolas" panose="020B0609020204030204" pitchFamily="49" charset="0"/>
              </a:rPr>
              <a:t>log</a:t>
            </a:r>
            <a:r>
              <a:rPr lang="bin-NG" sz="1400" dirty="0">
                <a:solidFill>
                  <a:srgbClr val="D4D4D4"/>
                </a:solidFill>
                <a:latin typeface="Consolas" panose="020B0609020204030204" pitchFamily="49" charset="0"/>
              </a:rPr>
              <a:t>(</a:t>
            </a:r>
            <a:r>
              <a:rPr lang="bin-NG" sz="1400" dirty="0">
                <a:solidFill>
                  <a:srgbClr val="CE9178"/>
                </a:solidFill>
                <a:latin typeface="Consolas" panose="020B0609020204030204" pitchFamily="49" charset="0"/>
              </a:rPr>
              <a:t>'Suma un paramtro'</a:t>
            </a:r>
            <a:r>
              <a:rPr lang="bin-NG" sz="1400" dirty="0">
                <a:solidFill>
                  <a:srgbClr val="D4D4D4"/>
                </a:solidFill>
                <a:latin typeface="Consolas" panose="020B0609020204030204" pitchFamily="49" charset="0"/>
              </a:rPr>
              <a:t>, </a:t>
            </a:r>
            <a:r>
              <a:rPr lang="bin-NG" sz="1400" dirty="0">
                <a:solidFill>
                  <a:srgbClr val="DCDCAA"/>
                </a:solidFill>
                <a:latin typeface="Consolas" panose="020B0609020204030204" pitchFamily="49" charset="0"/>
              </a:rPr>
              <a:t>suma</a:t>
            </a:r>
            <a:r>
              <a:rPr lang="bin-NG" sz="1400" dirty="0">
                <a:solidFill>
                  <a:srgbClr val="D4D4D4"/>
                </a:solidFill>
                <a:latin typeface="Consolas" panose="020B0609020204030204" pitchFamily="49" charset="0"/>
              </a:rPr>
              <a:t>(</a:t>
            </a:r>
            <a:r>
              <a:rPr lang="bin-NG" sz="1400" dirty="0">
                <a:solidFill>
                  <a:srgbClr val="B5CEA8"/>
                </a:solidFill>
                <a:latin typeface="Consolas" panose="020B0609020204030204" pitchFamily="49" charset="0"/>
              </a:rPr>
              <a:t>12</a:t>
            </a:r>
            <a:r>
              <a:rPr lang="bin-NG" sz="1400" dirty="0">
                <a:solidFill>
                  <a:srgbClr val="D4D4D4"/>
                </a:solidFill>
                <a:latin typeface="Consolas" panose="020B0609020204030204" pitchFamily="49" charset="0"/>
              </a:rPr>
              <a:t>))</a:t>
            </a:r>
          </a:p>
          <a:p>
            <a:br>
              <a:rPr lang="bin-NG" sz="1400" dirty="0">
                <a:solidFill>
                  <a:srgbClr val="D4D4D4"/>
                </a:solidFill>
                <a:latin typeface="Consolas" panose="020B0609020204030204" pitchFamily="49" charset="0"/>
              </a:rPr>
            </a:br>
            <a:r>
              <a:rPr lang="bin-NG" sz="1400" dirty="0">
                <a:solidFill>
                  <a:srgbClr val="6A9955"/>
                </a:solidFill>
                <a:latin typeface="Consolas" panose="020B0609020204030204" pitchFamily="49" charset="0"/>
              </a:rPr>
              <a:t>// asignnacion</a:t>
            </a:r>
            <a:endParaRPr lang="bin-NG" sz="1400" dirty="0">
              <a:solidFill>
                <a:srgbClr val="D4D4D4"/>
              </a:solidFill>
              <a:latin typeface="Consolas" panose="020B0609020204030204" pitchFamily="49" charset="0"/>
            </a:endParaRPr>
          </a:p>
          <a:p>
            <a:r>
              <a:rPr lang="bin-NG" sz="1400" dirty="0">
                <a:solidFill>
                  <a:srgbClr val="569CD6"/>
                </a:solidFill>
                <a:latin typeface="Consolas" panose="020B0609020204030204" pitchFamily="49" charset="0"/>
              </a:rPr>
              <a:t>const</a:t>
            </a:r>
            <a:r>
              <a:rPr lang="bin-NG" sz="1400" dirty="0">
                <a:solidFill>
                  <a:srgbClr val="D4D4D4"/>
                </a:solidFill>
                <a:latin typeface="Consolas" panose="020B0609020204030204" pitchFamily="49" charset="0"/>
              </a:rPr>
              <a:t> </a:t>
            </a:r>
            <a:r>
              <a:rPr lang="bin-NG" sz="1400" dirty="0">
                <a:solidFill>
                  <a:srgbClr val="DCDCAA"/>
                </a:solidFill>
                <a:latin typeface="Consolas" panose="020B0609020204030204" pitchFamily="49" charset="0"/>
              </a:rPr>
              <a:t>resta</a:t>
            </a:r>
            <a:r>
              <a:rPr lang="bin-NG" sz="1400" dirty="0">
                <a:solidFill>
                  <a:srgbClr val="D4D4D4"/>
                </a:solidFill>
                <a:latin typeface="Consolas" panose="020B0609020204030204" pitchFamily="49" charset="0"/>
              </a:rPr>
              <a:t> = </a:t>
            </a:r>
            <a:r>
              <a:rPr lang="bin-NG" sz="1400" dirty="0">
                <a:solidFill>
                  <a:srgbClr val="569CD6"/>
                </a:solidFill>
                <a:latin typeface="Consolas" panose="020B0609020204030204" pitchFamily="49" charset="0"/>
              </a:rPr>
              <a:t>function</a:t>
            </a:r>
            <a:r>
              <a:rPr lang="bin-NG" sz="1400" dirty="0">
                <a:solidFill>
                  <a:srgbClr val="D4D4D4"/>
                </a:solidFill>
                <a:latin typeface="Consolas" panose="020B0609020204030204" pitchFamily="49" charset="0"/>
              </a:rPr>
              <a:t> (</a:t>
            </a:r>
            <a:r>
              <a:rPr lang="bin-NG" sz="1400" dirty="0">
                <a:solidFill>
                  <a:srgbClr val="9CDCFE"/>
                </a:solidFill>
                <a:latin typeface="Consolas" panose="020B0609020204030204" pitchFamily="49" charset="0"/>
              </a:rPr>
              <a:t>a</a:t>
            </a:r>
            <a:r>
              <a:rPr lang="bin-NG" sz="1400" dirty="0">
                <a:solidFill>
                  <a:srgbClr val="D4D4D4"/>
                </a:solidFill>
                <a:latin typeface="Consolas" panose="020B0609020204030204" pitchFamily="49" charset="0"/>
              </a:rPr>
              <a:t> = </a:t>
            </a:r>
            <a:r>
              <a:rPr lang="bin-NG" sz="1400" dirty="0">
                <a:solidFill>
                  <a:srgbClr val="B5CEA8"/>
                </a:solidFill>
                <a:latin typeface="Consolas" panose="020B0609020204030204" pitchFamily="49" charset="0"/>
              </a:rPr>
              <a:t>0</a:t>
            </a:r>
            <a:r>
              <a:rPr lang="bin-NG" sz="1400" dirty="0">
                <a:solidFill>
                  <a:srgbClr val="D4D4D4"/>
                </a:solidFill>
                <a:latin typeface="Consolas" panose="020B0609020204030204" pitchFamily="49" charset="0"/>
              </a:rPr>
              <a:t>, </a:t>
            </a:r>
            <a:r>
              <a:rPr lang="bin-NG" sz="1400" dirty="0">
                <a:solidFill>
                  <a:srgbClr val="9CDCFE"/>
                </a:solidFill>
                <a:latin typeface="Consolas" panose="020B0609020204030204" pitchFamily="49" charset="0"/>
              </a:rPr>
              <a:t>b</a:t>
            </a:r>
            <a:r>
              <a:rPr lang="bin-NG" sz="1400" dirty="0">
                <a:solidFill>
                  <a:srgbClr val="D4D4D4"/>
                </a:solidFill>
                <a:latin typeface="Consolas" panose="020B0609020204030204" pitchFamily="49" charset="0"/>
              </a:rPr>
              <a:t> = </a:t>
            </a:r>
            <a:r>
              <a:rPr lang="bin-NG" sz="1400" dirty="0">
                <a:solidFill>
                  <a:srgbClr val="B5CEA8"/>
                </a:solidFill>
                <a:latin typeface="Consolas" panose="020B0609020204030204" pitchFamily="49" charset="0"/>
              </a:rPr>
              <a:t>0</a:t>
            </a:r>
            <a:r>
              <a:rPr lang="bin-NG" sz="1400" dirty="0">
                <a:solidFill>
                  <a:srgbClr val="D4D4D4"/>
                </a:solidFill>
                <a:latin typeface="Consolas" panose="020B0609020204030204" pitchFamily="49" charset="0"/>
              </a:rPr>
              <a:t>) {</a:t>
            </a:r>
          </a:p>
          <a:p>
            <a:r>
              <a:rPr lang="bin-NG" sz="1400" dirty="0">
                <a:solidFill>
                  <a:srgbClr val="D4D4D4"/>
                </a:solidFill>
                <a:latin typeface="Consolas" panose="020B0609020204030204" pitchFamily="49" charset="0"/>
              </a:rPr>
              <a:t>    </a:t>
            </a:r>
            <a:r>
              <a:rPr lang="bin-NG" sz="1400" dirty="0">
                <a:solidFill>
                  <a:srgbClr val="C586C0"/>
                </a:solidFill>
                <a:latin typeface="Consolas" panose="020B0609020204030204" pitchFamily="49" charset="0"/>
              </a:rPr>
              <a:t>return</a:t>
            </a:r>
            <a:r>
              <a:rPr lang="bin-NG" sz="1400" dirty="0">
                <a:solidFill>
                  <a:srgbClr val="D4D4D4"/>
                </a:solidFill>
                <a:latin typeface="Consolas" panose="020B0609020204030204" pitchFamily="49" charset="0"/>
              </a:rPr>
              <a:t> </a:t>
            </a:r>
            <a:r>
              <a:rPr lang="bin-NG" sz="1400" dirty="0">
                <a:solidFill>
                  <a:srgbClr val="9CDCFE"/>
                </a:solidFill>
                <a:latin typeface="Consolas" panose="020B0609020204030204" pitchFamily="49" charset="0"/>
              </a:rPr>
              <a:t>a</a:t>
            </a:r>
            <a:r>
              <a:rPr lang="bin-NG" sz="1400" dirty="0">
                <a:solidFill>
                  <a:srgbClr val="D4D4D4"/>
                </a:solidFill>
                <a:latin typeface="Consolas" panose="020B0609020204030204" pitchFamily="49" charset="0"/>
              </a:rPr>
              <a:t> - </a:t>
            </a:r>
            <a:r>
              <a:rPr lang="bin-NG" sz="1400" dirty="0">
                <a:solidFill>
                  <a:srgbClr val="9CDCFE"/>
                </a:solidFill>
                <a:latin typeface="Consolas" panose="020B0609020204030204" pitchFamily="49" charset="0"/>
              </a:rPr>
              <a:t>b</a:t>
            </a:r>
            <a:endParaRPr lang="bin-NG" sz="1400" dirty="0">
              <a:solidFill>
                <a:srgbClr val="D4D4D4"/>
              </a:solidFill>
              <a:latin typeface="Consolas" panose="020B0609020204030204" pitchFamily="49" charset="0"/>
            </a:endParaRPr>
          </a:p>
          <a:p>
            <a:r>
              <a:rPr lang="bin-NG" sz="1400" dirty="0">
                <a:solidFill>
                  <a:srgbClr val="D4D4D4"/>
                </a:solidFill>
                <a:latin typeface="Consolas" panose="020B0609020204030204" pitchFamily="49" charset="0"/>
              </a:rPr>
              <a:t>}</a:t>
            </a:r>
          </a:p>
          <a:p>
            <a:r>
              <a:rPr lang="bin-NG" sz="1400" dirty="0">
                <a:solidFill>
                  <a:srgbClr val="9CDCFE"/>
                </a:solidFill>
                <a:latin typeface="Consolas" panose="020B0609020204030204" pitchFamily="49" charset="0"/>
              </a:rPr>
              <a:t>console</a:t>
            </a:r>
            <a:r>
              <a:rPr lang="bin-NG" sz="1400" dirty="0">
                <a:solidFill>
                  <a:srgbClr val="D4D4D4"/>
                </a:solidFill>
                <a:latin typeface="Consolas" panose="020B0609020204030204" pitchFamily="49" charset="0"/>
              </a:rPr>
              <a:t>.</a:t>
            </a:r>
            <a:r>
              <a:rPr lang="bin-NG" sz="1400" dirty="0">
                <a:solidFill>
                  <a:srgbClr val="DCDCAA"/>
                </a:solidFill>
                <a:latin typeface="Consolas" panose="020B0609020204030204" pitchFamily="49" charset="0"/>
              </a:rPr>
              <a:t>log</a:t>
            </a:r>
            <a:r>
              <a:rPr lang="bin-NG" sz="1400" dirty="0">
                <a:solidFill>
                  <a:srgbClr val="D4D4D4"/>
                </a:solidFill>
                <a:latin typeface="Consolas" panose="020B0609020204030204" pitchFamily="49" charset="0"/>
              </a:rPr>
              <a:t>(</a:t>
            </a:r>
            <a:r>
              <a:rPr lang="bin-NG" sz="1400" dirty="0">
                <a:solidFill>
                  <a:srgbClr val="CE9178"/>
                </a:solidFill>
                <a:latin typeface="Consolas" panose="020B0609020204030204" pitchFamily="49" charset="0"/>
              </a:rPr>
              <a:t>'Resta'</a:t>
            </a:r>
            <a:r>
              <a:rPr lang="bin-NG" sz="1400" dirty="0">
                <a:solidFill>
                  <a:srgbClr val="D4D4D4"/>
                </a:solidFill>
                <a:latin typeface="Consolas" panose="020B0609020204030204" pitchFamily="49" charset="0"/>
              </a:rPr>
              <a:t>,</a:t>
            </a:r>
            <a:r>
              <a:rPr lang="bin-NG" sz="1400" dirty="0">
                <a:solidFill>
                  <a:srgbClr val="DCDCAA"/>
                </a:solidFill>
                <a:latin typeface="Consolas" panose="020B0609020204030204" pitchFamily="49" charset="0"/>
              </a:rPr>
              <a:t>resta</a:t>
            </a:r>
            <a:r>
              <a:rPr lang="bin-NG" sz="1400" dirty="0">
                <a:solidFill>
                  <a:srgbClr val="D4D4D4"/>
                </a:solidFill>
                <a:latin typeface="Consolas" panose="020B0609020204030204" pitchFamily="49" charset="0"/>
              </a:rPr>
              <a:t>(</a:t>
            </a:r>
            <a:r>
              <a:rPr lang="bin-NG" sz="1400" dirty="0">
                <a:solidFill>
                  <a:srgbClr val="B5CEA8"/>
                </a:solidFill>
                <a:latin typeface="Consolas" panose="020B0609020204030204" pitchFamily="49" charset="0"/>
              </a:rPr>
              <a:t>7</a:t>
            </a:r>
            <a:r>
              <a:rPr lang="bin-NG" sz="1400" dirty="0">
                <a:solidFill>
                  <a:srgbClr val="D4D4D4"/>
                </a:solidFill>
                <a:latin typeface="Consolas" panose="020B0609020204030204" pitchFamily="49" charset="0"/>
              </a:rPr>
              <a:t>, </a:t>
            </a:r>
            <a:r>
              <a:rPr lang="bin-NG" sz="1400" dirty="0">
                <a:solidFill>
                  <a:srgbClr val="B5CEA8"/>
                </a:solidFill>
                <a:latin typeface="Consolas" panose="020B0609020204030204" pitchFamily="49" charset="0"/>
              </a:rPr>
              <a:t>6</a:t>
            </a:r>
            <a:r>
              <a:rPr lang="bin-NG" sz="1400" dirty="0">
                <a:solidFill>
                  <a:srgbClr val="D4D4D4"/>
                </a:solidFill>
                <a:latin typeface="Consolas" panose="020B0609020204030204" pitchFamily="49" charset="0"/>
              </a:rPr>
              <a:t>))</a:t>
            </a:r>
          </a:p>
          <a:p>
            <a:br>
              <a:rPr lang="bin-NG" sz="1400" dirty="0">
                <a:solidFill>
                  <a:srgbClr val="D4D4D4"/>
                </a:solidFill>
                <a:latin typeface="Consolas" panose="020B0609020204030204" pitchFamily="49" charset="0"/>
              </a:rPr>
            </a:br>
            <a:r>
              <a:rPr lang="bin-NG" sz="1400" dirty="0">
                <a:solidFill>
                  <a:srgbClr val="6A9955"/>
                </a:solidFill>
                <a:latin typeface="Consolas" panose="020B0609020204030204" pitchFamily="49" charset="0"/>
              </a:rPr>
              <a:t>// ES6 funciones arrow (lambdas)</a:t>
            </a:r>
            <a:endParaRPr lang="bin-NG" sz="1400" dirty="0">
              <a:solidFill>
                <a:srgbClr val="D4D4D4"/>
              </a:solidFill>
              <a:latin typeface="Consolas" panose="020B0609020204030204" pitchFamily="49" charset="0"/>
            </a:endParaRPr>
          </a:p>
          <a:p>
            <a:r>
              <a:rPr lang="bin-NG" sz="1400" dirty="0">
                <a:solidFill>
                  <a:srgbClr val="6A9955"/>
                </a:solidFill>
                <a:latin typeface="Consolas" panose="020B0609020204030204" pitchFamily="49" charset="0"/>
              </a:rPr>
              <a:t>/* const producto = (a = 1, b = 1)  =&gt; {</a:t>
            </a:r>
            <a:endParaRPr lang="bin-NG" sz="1400" dirty="0">
              <a:solidFill>
                <a:srgbClr val="D4D4D4"/>
              </a:solidFill>
              <a:latin typeface="Consolas" panose="020B0609020204030204" pitchFamily="49" charset="0"/>
            </a:endParaRPr>
          </a:p>
          <a:p>
            <a:r>
              <a:rPr lang="bin-NG" sz="1400" dirty="0">
                <a:solidFill>
                  <a:srgbClr val="6A9955"/>
                </a:solidFill>
                <a:latin typeface="Consolas" panose="020B0609020204030204" pitchFamily="49" charset="0"/>
              </a:rPr>
              <a:t>    return a * b</a:t>
            </a:r>
            <a:endParaRPr lang="bin-NG" sz="1400" dirty="0">
              <a:solidFill>
                <a:srgbClr val="D4D4D4"/>
              </a:solidFill>
              <a:latin typeface="Consolas" panose="020B0609020204030204" pitchFamily="49" charset="0"/>
            </a:endParaRPr>
          </a:p>
          <a:p>
            <a:r>
              <a:rPr lang="bin-NG" sz="1400" dirty="0">
                <a:solidFill>
                  <a:srgbClr val="6A9955"/>
                </a:solidFill>
                <a:latin typeface="Consolas" panose="020B0609020204030204" pitchFamily="49" charset="0"/>
              </a:rPr>
              <a:t>} */</a:t>
            </a:r>
            <a:endParaRPr lang="bin-NG" sz="1400" dirty="0">
              <a:solidFill>
                <a:srgbClr val="D4D4D4"/>
              </a:solidFill>
              <a:latin typeface="Consolas" panose="020B0609020204030204" pitchFamily="49" charset="0"/>
            </a:endParaRPr>
          </a:p>
          <a:p>
            <a:br>
              <a:rPr lang="bin-NG" sz="1400" dirty="0">
                <a:solidFill>
                  <a:srgbClr val="D4D4D4"/>
                </a:solidFill>
                <a:latin typeface="Consolas" panose="020B0609020204030204" pitchFamily="49" charset="0"/>
              </a:rPr>
            </a:br>
            <a:r>
              <a:rPr lang="bin-NG" sz="1400" dirty="0">
                <a:solidFill>
                  <a:srgbClr val="569CD6"/>
                </a:solidFill>
                <a:latin typeface="Consolas" panose="020B0609020204030204" pitchFamily="49" charset="0"/>
              </a:rPr>
              <a:t>const</a:t>
            </a:r>
            <a:r>
              <a:rPr lang="bin-NG" sz="1400" dirty="0">
                <a:solidFill>
                  <a:srgbClr val="D4D4D4"/>
                </a:solidFill>
                <a:latin typeface="Consolas" panose="020B0609020204030204" pitchFamily="49" charset="0"/>
              </a:rPr>
              <a:t> </a:t>
            </a:r>
            <a:r>
              <a:rPr lang="bin-NG" sz="1400" dirty="0">
                <a:solidFill>
                  <a:srgbClr val="DCDCAA"/>
                </a:solidFill>
                <a:latin typeface="Consolas" panose="020B0609020204030204" pitchFamily="49" charset="0"/>
              </a:rPr>
              <a:t>producto</a:t>
            </a:r>
            <a:r>
              <a:rPr lang="bin-NG" sz="1400" dirty="0">
                <a:solidFill>
                  <a:srgbClr val="D4D4D4"/>
                </a:solidFill>
                <a:latin typeface="Consolas" panose="020B0609020204030204" pitchFamily="49" charset="0"/>
              </a:rPr>
              <a:t> = (</a:t>
            </a:r>
            <a:r>
              <a:rPr lang="bin-NG" sz="1400" dirty="0">
                <a:solidFill>
                  <a:srgbClr val="9CDCFE"/>
                </a:solidFill>
                <a:latin typeface="Consolas" panose="020B0609020204030204" pitchFamily="49" charset="0"/>
              </a:rPr>
              <a:t>a</a:t>
            </a:r>
            <a:r>
              <a:rPr lang="bin-NG" sz="1400" dirty="0">
                <a:solidFill>
                  <a:srgbClr val="D4D4D4"/>
                </a:solidFill>
                <a:latin typeface="Consolas" panose="020B0609020204030204" pitchFamily="49" charset="0"/>
              </a:rPr>
              <a:t> = </a:t>
            </a:r>
            <a:r>
              <a:rPr lang="bin-NG" sz="1400" dirty="0">
                <a:solidFill>
                  <a:srgbClr val="B5CEA8"/>
                </a:solidFill>
                <a:latin typeface="Consolas" panose="020B0609020204030204" pitchFamily="49" charset="0"/>
              </a:rPr>
              <a:t>1</a:t>
            </a:r>
            <a:r>
              <a:rPr lang="bin-NG" sz="1400" dirty="0">
                <a:solidFill>
                  <a:srgbClr val="D4D4D4"/>
                </a:solidFill>
                <a:latin typeface="Consolas" panose="020B0609020204030204" pitchFamily="49" charset="0"/>
              </a:rPr>
              <a:t>, </a:t>
            </a:r>
            <a:r>
              <a:rPr lang="bin-NG" sz="1400" dirty="0">
                <a:solidFill>
                  <a:srgbClr val="9CDCFE"/>
                </a:solidFill>
                <a:latin typeface="Consolas" panose="020B0609020204030204" pitchFamily="49" charset="0"/>
              </a:rPr>
              <a:t>b</a:t>
            </a:r>
            <a:r>
              <a:rPr lang="bin-NG" sz="1400" dirty="0">
                <a:solidFill>
                  <a:srgbClr val="D4D4D4"/>
                </a:solidFill>
                <a:latin typeface="Consolas" panose="020B0609020204030204" pitchFamily="49" charset="0"/>
              </a:rPr>
              <a:t> = </a:t>
            </a:r>
            <a:r>
              <a:rPr lang="bin-NG" sz="1400" dirty="0">
                <a:solidFill>
                  <a:srgbClr val="B5CEA8"/>
                </a:solidFill>
                <a:latin typeface="Consolas" panose="020B0609020204030204" pitchFamily="49" charset="0"/>
              </a:rPr>
              <a:t>1</a:t>
            </a:r>
            <a:r>
              <a:rPr lang="bin-NG" sz="1400" dirty="0">
                <a:solidFill>
                  <a:srgbClr val="D4D4D4"/>
                </a:solidFill>
                <a:latin typeface="Consolas" panose="020B0609020204030204" pitchFamily="49" charset="0"/>
              </a:rPr>
              <a:t>)  </a:t>
            </a:r>
            <a:r>
              <a:rPr lang="bin-NG" sz="1400" dirty="0">
                <a:solidFill>
                  <a:srgbClr val="569CD6"/>
                </a:solidFill>
                <a:latin typeface="Consolas" panose="020B0609020204030204" pitchFamily="49" charset="0"/>
              </a:rPr>
              <a:t>=&gt;</a:t>
            </a:r>
            <a:r>
              <a:rPr lang="bin-NG" sz="1400" dirty="0">
                <a:solidFill>
                  <a:srgbClr val="D4D4D4"/>
                </a:solidFill>
                <a:latin typeface="Consolas" panose="020B0609020204030204" pitchFamily="49" charset="0"/>
              </a:rPr>
              <a:t>  </a:t>
            </a:r>
            <a:r>
              <a:rPr lang="bin-NG" sz="1400" dirty="0">
                <a:solidFill>
                  <a:srgbClr val="9CDCFE"/>
                </a:solidFill>
                <a:latin typeface="Consolas" panose="020B0609020204030204" pitchFamily="49" charset="0"/>
              </a:rPr>
              <a:t>a</a:t>
            </a:r>
            <a:r>
              <a:rPr lang="bin-NG" sz="1400" dirty="0">
                <a:solidFill>
                  <a:srgbClr val="D4D4D4"/>
                </a:solidFill>
                <a:latin typeface="Consolas" panose="020B0609020204030204" pitchFamily="49" charset="0"/>
              </a:rPr>
              <a:t> * </a:t>
            </a:r>
            <a:r>
              <a:rPr lang="bin-NG" sz="1400" dirty="0">
                <a:solidFill>
                  <a:srgbClr val="9CDCFE"/>
                </a:solidFill>
                <a:latin typeface="Consolas" panose="020B0609020204030204" pitchFamily="49" charset="0"/>
              </a:rPr>
              <a:t>b</a:t>
            </a:r>
            <a:endParaRPr lang="bin-NG" sz="1400" dirty="0">
              <a:solidFill>
                <a:srgbClr val="D4D4D4"/>
              </a:solidFill>
              <a:latin typeface="Consolas" panose="020B0609020204030204" pitchFamily="49" charset="0"/>
            </a:endParaRPr>
          </a:p>
          <a:p>
            <a:r>
              <a:rPr lang="bin-NG" sz="1400" dirty="0">
                <a:solidFill>
                  <a:srgbClr val="9CDCFE"/>
                </a:solidFill>
                <a:latin typeface="Consolas" panose="020B0609020204030204" pitchFamily="49" charset="0"/>
              </a:rPr>
              <a:t>console</a:t>
            </a:r>
            <a:r>
              <a:rPr lang="bin-NG" sz="1400" dirty="0">
                <a:solidFill>
                  <a:srgbClr val="D4D4D4"/>
                </a:solidFill>
                <a:latin typeface="Consolas" panose="020B0609020204030204" pitchFamily="49" charset="0"/>
              </a:rPr>
              <a:t>.</a:t>
            </a:r>
            <a:r>
              <a:rPr lang="bin-NG" sz="1400" dirty="0">
                <a:solidFill>
                  <a:srgbClr val="DCDCAA"/>
                </a:solidFill>
                <a:latin typeface="Consolas" panose="020B0609020204030204" pitchFamily="49" charset="0"/>
              </a:rPr>
              <a:t>log</a:t>
            </a:r>
            <a:r>
              <a:rPr lang="bin-NG" sz="1400" dirty="0">
                <a:solidFill>
                  <a:srgbClr val="D4D4D4"/>
                </a:solidFill>
                <a:latin typeface="Consolas" panose="020B0609020204030204" pitchFamily="49" charset="0"/>
              </a:rPr>
              <a:t>(</a:t>
            </a:r>
            <a:r>
              <a:rPr lang="bin-NG" sz="1400" dirty="0">
                <a:solidFill>
                  <a:srgbClr val="CE9178"/>
                </a:solidFill>
                <a:latin typeface="Consolas" panose="020B0609020204030204" pitchFamily="49" charset="0"/>
              </a:rPr>
              <a:t>'Producto'</a:t>
            </a:r>
            <a:r>
              <a:rPr lang="bin-NG" sz="1400" dirty="0">
                <a:solidFill>
                  <a:srgbClr val="D4D4D4"/>
                </a:solidFill>
                <a:latin typeface="Consolas" panose="020B0609020204030204" pitchFamily="49" charset="0"/>
              </a:rPr>
              <a:t>, </a:t>
            </a:r>
            <a:r>
              <a:rPr lang="bin-NG" sz="1400" dirty="0">
                <a:solidFill>
                  <a:srgbClr val="DCDCAA"/>
                </a:solidFill>
                <a:latin typeface="Consolas" panose="020B0609020204030204" pitchFamily="49" charset="0"/>
              </a:rPr>
              <a:t>producto</a:t>
            </a:r>
            <a:r>
              <a:rPr lang="bin-NG" sz="1400" dirty="0">
                <a:solidFill>
                  <a:srgbClr val="D4D4D4"/>
                </a:solidFill>
                <a:latin typeface="Consolas" panose="020B0609020204030204" pitchFamily="49" charset="0"/>
              </a:rPr>
              <a:t>(</a:t>
            </a:r>
            <a:r>
              <a:rPr lang="bin-NG" sz="1400" dirty="0">
                <a:solidFill>
                  <a:srgbClr val="B5CEA8"/>
                </a:solidFill>
                <a:latin typeface="Consolas" panose="020B0609020204030204" pitchFamily="49" charset="0"/>
              </a:rPr>
              <a:t>7</a:t>
            </a:r>
            <a:r>
              <a:rPr lang="bin-NG" sz="1400" dirty="0">
                <a:solidFill>
                  <a:srgbClr val="D4D4D4"/>
                </a:solidFill>
                <a:latin typeface="Consolas" panose="020B0609020204030204" pitchFamily="49" charset="0"/>
              </a:rPr>
              <a:t>, </a:t>
            </a:r>
            <a:r>
              <a:rPr lang="bin-NG" sz="1400" dirty="0">
                <a:solidFill>
                  <a:srgbClr val="B5CEA8"/>
                </a:solidFill>
                <a:latin typeface="Consolas" panose="020B0609020204030204" pitchFamily="49" charset="0"/>
              </a:rPr>
              <a:t>6</a:t>
            </a:r>
            <a:r>
              <a:rPr lang="bin-NG" sz="1400" dirty="0">
                <a:solidFill>
                  <a:srgbClr val="D4D4D4"/>
                </a:solidFill>
                <a:latin typeface="Consolas" panose="020B0609020204030204" pitchFamily="49" charset="0"/>
              </a:rPr>
              <a:t>))</a:t>
            </a:r>
          </a:p>
          <a:p>
            <a:br>
              <a:rPr lang="bin-NG" sz="1400" dirty="0">
                <a:solidFill>
                  <a:srgbClr val="D4D4D4"/>
                </a:solidFill>
                <a:latin typeface="Consolas" panose="020B0609020204030204" pitchFamily="49" charset="0"/>
              </a:rPr>
            </a:br>
            <a:r>
              <a:rPr lang="bin-NG" sz="1400" dirty="0">
                <a:solidFill>
                  <a:srgbClr val="569CD6"/>
                </a:solidFill>
                <a:latin typeface="Consolas" panose="020B0609020204030204" pitchFamily="49" charset="0"/>
              </a:rPr>
              <a:t>const</a:t>
            </a:r>
            <a:r>
              <a:rPr lang="bin-NG" sz="1400" dirty="0">
                <a:solidFill>
                  <a:srgbClr val="D4D4D4"/>
                </a:solidFill>
                <a:latin typeface="Consolas" panose="020B0609020204030204" pitchFamily="49" charset="0"/>
              </a:rPr>
              <a:t> </a:t>
            </a:r>
            <a:r>
              <a:rPr lang="bin-NG" sz="1400" dirty="0">
                <a:solidFill>
                  <a:srgbClr val="DCDCAA"/>
                </a:solidFill>
                <a:latin typeface="Consolas" panose="020B0609020204030204" pitchFamily="49" charset="0"/>
              </a:rPr>
              <a:t>cuadrado</a:t>
            </a:r>
            <a:r>
              <a:rPr lang="bin-NG" sz="1400" dirty="0">
                <a:solidFill>
                  <a:srgbClr val="D4D4D4"/>
                </a:solidFill>
                <a:latin typeface="Consolas" panose="020B0609020204030204" pitchFamily="49" charset="0"/>
              </a:rPr>
              <a:t> = </a:t>
            </a:r>
            <a:r>
              <a:rPr lang="bin-NG" sz="1400" dirty="0">
                <a:solidFill>
                  <a:srgbClr val="9CDCFE"/>
                </a:solidFill>
                <a:latin typeface="Consolas" panose="020B0609020204030204" pitchFamily="49" charset="0"/>
              </a:rPr>
              <a:t>a</a:t>
            </a:r>
            <a:r>
              <a:rPr lang="bin-NG" sz="1400" dirty="0">
                <a:solidFill>
                  <a:srgbClr val="D4D4D4"/>
                </a:solidFill>
                <a:latin typeface="Consolas" panose="020B0609020204030204" pitchFamily="49" charset="0"/>
              </a:rPr>
              <a:t> </a:t>
            </a:r>
            <a:r>
              <a:rPr lang="bin-NG" sz="1400" dirty="0">
                <a:solidFill>
                  <a:srgbClr val="569CD6"/>
                </a:solidFill>
                <a:latin typeface="Consolas" panose="020B0609020204030204" pitchFamily="49" charset="0"/>
              </a:rPr>
              <a:t>=&gt;</a:t>
            </a:r>
            <a:r>
              <a:rPr lang="bin-NG" sz="1400" dirty="0">
                <a:solidFill>
                  <a:srgbClr val="D4D4D4"/>
                </a:solidFill>
                <a:latin typeface="Consolas" panose="020B0609020204030204" pitchFamily="49" charset="0"/>
              </a:rPr>
              <a:t> </a:t>
            </a:r>
            <a:r>
              <a:rPr lang="bin-NG" sz="1400" dirty="0">
                <a:solidFill>
                  <a:srgbClr val="9CDCFE"/>
                </a:solidFill>
                <a:latin typeface="Consolas" panose="020B0609020204030204" pitchFamily="49" charset="0"/>
              </a:rPr>
              <a:t>a</a:t>
            </a:r>
            <a:r>
              <a:rPr lang="bin-NG" sz="1400" dirty="0">
                <a:solidFill>
                  <a:srgbClr val="D4D4D4"/>
                </a:solidFill>
                <a:latin typeface="Consolas" panose="020B0609020204030204" pitchFamily="49" charset="0"/>
              </a:rPr>
              <a:t>*</a:t>
            </a:r>
            <a:r>
              <a:rPr lang="bin-NG" sz="1400" dirty="0">
                <a:solidFill>
                  <a:srgbClr val="9CDCFE"/>
                </a:solidFill>
                <a:latin typeface="Consolas" panose="020B0609020204030204" pitchFamily="49" charset="0"/>
              </a:rPr>
              <a:t>a</a:t>
            </a:r>
            <a:endParaRPr lang="bin-NG" sz="1400" dirty="0">
              <a:solidFill>
                <a:srgbClr val="D4D4D4"/>
              </a:solidFill>
              <a:latin typeface="Consolas" panose="020B0609020204030204" pitchFamily="49" charset="0"/>
            </a:endParaRPr>
          </a:p>
        </p:txBody>
      </p:sp>
    </p:spTree>
    <p:extLst>
      <p:ext uri="{BB962C8B-B14F-4D97-AF65-F5344CB8AC3E}">
        <p14:creationId xmlns:p14="http://schemas.microsoft.com/office/powerpoint/2010/main" val="258581504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22F9423-F4B1-45D4-8445-E9991ECCB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C7EBF9F2-D077-4412-BEE0-E3FC70A12969}"/>
              </a:ext>
            </a:extLst>
          </p:cNvPr>
          <p:cNvSpPr>
            <a:spLocks noGrp="1"/>
          </p:cNvSpPr>
          <p:nvPr>
            <p:ph type="title"/>
          </p:nvPr>
        </p:nvSpPr>
        <p:spPr>
          <a:xfrm>
            <a:off x="1837701" y="457435"/>
            <a:ext cx="9882278" cy="1067634"/>
          </a:xfrm>
        </p:spPr>
        <p:txBody>
          <a:bodyPr anchor="ctr">
            <a:normAutofit/>
          </a:bodyPr>
          <a:lstStyle/>
          <a:p>
            <a:r>
              <a:rPr lang="es-ES" dirty="0"/>
              <a:t>Arquitectura del </a:t>
            </a:r>
            <a:r>
              <a:rPr lang="en-US" dirty="0"/>
              <a:t>core</a:t>
            </a:r>
          </a:p>
        </p:txBody>
      </p:sp>
      <p:grpSp>
        <p:nvGrpSpPr>
          <p:cNvPr id="12" name="Group 11">
            <a:extLst>
              <a:ext uri="{FF2B5EF4-FFF2-40B4-BE49-F238E27FC236}">
                <a16:creationId xmlns:a16="http://schemas.microsoft.com/office/drawing/2014/main" id="{770AE191-D2EA-45C9-A44D-830C188F74C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72021" y="628863"/>
            <a:ext cx="1128382" cy="847206"/>
            <a:chOff x="8183879" y="1000124"/>
            <a:chExt cx="1562267" cy="1172973"/>
          </a:xfrm>
        </p:grpSpPr>
        <p:sp>
          <p:nvSpPr>
            <p:cNvPr id="13" name="Freeform 5">
              <a:extLst>
                <a:ext uri="{FF2B5EF4-FFF2-40B4-BE49-F238E27FC236}">
                  <a16:creationId xmlns:a16="http://schemas.microsoft.com/office/drawing/2014/main" id="{23A0E4C1-B7A6-4637-AC51-4A5AE3841FF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183879" y="1348782"/>
              <a:ext cx="935037" cy="8243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dirty="0"/>
            </a:p>
          </p:txBody>
        </p:sp>
        <p:sp>
          <p:nvSpPr>
            <p:cNvPr id="14" name="Freeform 5">
              <a:extLst>
                <a:ext uri="{FF2B5EF4-FFF2-40B4-BE49-F238E27FC236}">
                  <a16:creationId xmlns:a16="http://schemas.microsoft.com/office/drawing/2014/main" id="{F4E8C039-CC58-44F3-8A7B-E0A934C1D01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983979" y="1000124"/>
              <a:ext cx="762167" cy="6719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dirty="0"/>
            </a:p>
          </p:txBody>
        </p:sp>
      </p:grpSp>
      <p:graphicFrame>
        <p:nvGraphicFramePr>
          <p:cNvPr id="7" name="Marcador de contenido 2">
            <a:extLst>
              <a:ext uri="{FF2B5EF4-FFF2-40B4-BE49-F238E27FC236}">
                <a16:creationId xmlns:a16="http://schemas.microsoft.com/office/drawing/2014/main" id="{AE5CAE7A-82CE-4C70-A43A-64DA4963DB53}"/>
              </a:ext>
            </a:extLst>
          </p:cNvPr>
          <p:cNvGraphicFramePr>
            <a:graphicFrameLocks noGrp="1"/>
          </p:cNvGraphicFramePr>
          <p:nvPr>
            <p:ph idx="1"/>
            <p:extLst>
              <p:ext uri="{D42A27DB-BD31-4B8C-83A1-F6EECF244321}">
                <p14:modId xmlns:p14="http://schemas.microsoft.com/office/powerpoint/2010/main" val="1116164313"/>
              </p:ext>
            </p:extLst>
          </p:nvPr>
        </p:nvGraphicFramePr>
        <p:xfrm>
          <a:off x="629854" y="1860604"/>
          <a:ext cx="10907490" cy="409492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Flecha: a la derecha 7">
            <a:extLst>
              <a:ext uri="{FF2B5EF4-FFF2-40B4-BE49-F238E27FC236}">
                <a16:creationId xmlns:a16="http://schemas.microsoft.com/office/drawing/2014/main" id="{BB8FB055-7437-443E-AC1F-12D4C7B11037}"/>
              </a:ext>
            </a:extLst>
          </p:cNvPr>
          <p:cNvSpPr/>
          <p:nvPr/>
        </p:nvSpPr>
        <p:spPr>
          <a:xfrm>
            <a:off x="5932449" y="3799268"/>
            <a:ext cx="752629" cy="616615"/>
          </a:xfrm>
          <a:prstGeom prst="rightArrow">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s-ES" dirty="0"/>
          </a:p>
        </p:txBody>
      </p:sp>
    </p:spTree>
    <p:extLst>
      <p:ext uri="{BB962C8B-B14F-4D97-AF65-F5344CB8AC3E}">
        <p14:creationId xmlns:p14="http://schemas.microsoft.com/office/powerpoint/2010/main" val="193835201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3C4E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Título 7">
            <a:extLst>
              <a:ext uri="{FF2B5EF4-FFF2-40B4-BE49-F238E27FC236}">
                <a16:creationId xmlns:a16="http://schemas.microsoft.com/office/drawing/2014/main" id="{00DEE77A-2BF5-42FF-A925-24EF8D0C954B}"/>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anchor="ctr">
            <a:normAutofit/>
          </a:bodyPr>
          <a:lstStyle/>
          <a:p>
            <a:pPr algn="ctr"/>
            <a:r>
              <a:rPr lang="es-ES" sz="2600" dirty="0">
                <a:solidFill>
                  <a:srgbClr val="FFFFFF"/>
                </a:solidFill>
              </a:rPr>
              <a:t>Operaciones</a:t>
            </a:r>
            <a:br>
              <a:rPr lang="es-ES" sz="2600" dirty="0">
                <a:solidFill>
                  <a:srgbClr val="FFFFFF"/>
                </a:solidFill>
              </a:rPr>
            </a:br>
            <a:r>
              <a:rPr lang="es-ES" sz="2600" dirty="0">
                <a:solidFill>
                  <a:srgbClr val="FFFFFF"/>
                </a:solidFill>
              </a:rPr>
              <a:t>entrada </a:t>
            </a:r>
            <a:r>
              <a:rPr lang="en-GB" sz="2600" dirty="0">
                <a:solidFill>
                  <a:srgbClr val="FFFFFF"/>
                </a:solidFill>
              </a:rPr>
              <a:t>/ </a:t>
            </a:r>
            <a:r>
              <a:rPr lang="es-ES" sz="2600" dirty="0">
                <a:solidFill>
                  <a:srgbClr val="FFFFFF"/>
                </a:solidFill>
              </a:rPr>
              <a:t>salida</a:t>
            </a:r>
            <a:r>
              <a:rPr lang="en-GB" sz="2600" dirty="0">
                <a:solidFill>
                  <a:srgbClr val="FFFFFF"/>
                </a:solidFill>
              </a:rPr>
              <a:t> (I/O)</a:t>
            </a:r>
            <a:endParaRPr lang="es-ES" sz="2600" dirty="0">
              <a:solidFill>
                <a:srgbClr val="FFFFFF"/>
              </a:solidFill>
            </a:endParaRPr>
          </a:p>
        </p:txBody>
      </p:sp>
      <p:sp>
        <p:nvSpPr>
          <p:cNvPr id="5" name="CuadroTexto 4">
            <a:extLst>
              <a:ext uri="{FF2B5EF4-FFF2-40B4-BE49-F238E27FC236}">
                <a16:creationId xmlns:a16="http://schemas.microsoft.com/office/drawing/2014/main" id="{1DE347D8-6EE2-42E1-BF71-EB9422218537}"/>
              </a:ext>
            </a:extLst>
          </p:cNvPr>
          <p:cNvSpPr txBox="1"/>
          <p:nvPr/>
        </p:nvSpPr>
        <p:spPr>
          <a:xfrm>
            <a:off x="4870954" y="3719151"/>
            <a:ext cx="1526599" cy="646331"/>
          </a:xfrm>
          <a:prstGeom prst="rect">
            <a:avLst/>
          </a:prstGeom>
          <a:noFill/>
        </p:spPr>
        <p:txBody>
          <a:bodyPr wrap="square" rtlCol="0">
            <a:spAutoFit/>
          </a:bodyPr>
          <a:lstStyle/>
          <a:p>
            <a:r>
              <a:rPr lang="es-ES" dirty="0"/>
              <a:t>operaciones bloqueantes</a:t>
            </a:r>
          </a:p>
        </p:txBody>
      </p:sp>
      <p:sp>
        <p:nvSpPr>
          <p:cNvPr id="6" name="Rectángulo 5">
            <a:extLst>
              <a:ext uri="{FF2B5EF4-FFF2-40B4-BE49-F238E27FC236}">
                <a16:creationId xmlns:a16="http://schemas.microsoft.com/office/drawing/2014/main" id="{9586241A-99B8-4144-AF64-59F5CD088443}"/>
              </a:ext>
            </a:extLst>
          </p:cNvPr>
          <p:cNvSpPr/>
          <p:nvPr/>
        </p:nvSpPr>
        <p:spPr>
          <a:xfrm>
            <a:off x="8514037" y="3026653"/>
            <a:ext cx="2482002" cy="2031325"/>
          </a:xfrm>
          <a:prstGeom prst="rect">
            <a:avLst/>
          </a:prstGeom>
        </p:spPr>
        <p:txBody>
          <a:bodyPr wrap="square">
            <a:spAutoFit/>
          </a:bodyPr>
          <a:lstStyle/>
          <a:p>
            <a:r>
              <a:rPr lang="es-ES" dirty="0"/>
              <a:t>bloquean el flujo de ejecución del programa llamante impidiendo que la siguiente instrucción comience hasta que la anterior haya terminado</a:t>
            </a:r>
          </a:p>
        </p:txBody>
      </p:sp>
      <p:pic>
        <p:nvPicPr>
          <p:cNvPr id="7" name="Imagen 6">
            <a:extLst>
              <a:ext uri="{FF2B5EF4-FFF2-40B4-BE49-F238E27FC236}">
                <a16:creationId xmlns:a16="http://schemas.microsoft.com/office/drawing/2014/main" id="{095C81DA-41DC-46E8-A3BC-BD9C2E405217}"/>
              </a:ext>
            </a:extLst>
          </p:cNvPr>
          <p:cNvPicPr>
            <a:picLocks noChangeAspect="1"/>
          </p:cNvPicPr>
          <p:nvPr/>
        </p:nvPicPr>
        <p:blipFill>
          <a:blip r:embed="rId2"/>
          <a:stretch>
            <a:fillRect/>
          </a:stretch>
        </p:blipFill>
        <p:spPr>
          <a:xfrm>
            <a:off x="7043824" y="2499654"/>
            <a:ext cx="942975" cy="3362325"/>
          </a:xfrm>
          <a:prstGeom prst="rect">
            <a:avLst/>
          </a:prstGeom>
        </p:spPr>
      </p:pic>
      <p:cxnSp>
        <p:nvCxnSpPr>
          <p:cNvPr id="9" name="Conector recto de flecha 8">
            <a:extLst>
              <a:ext uri="{FF2B5EF4-FFF2-40B4-BE49-F238E27FC236}">
                <a16:creationId xmlns:a16="http://schemas.microsoft.com/office/drawing/2014/main" id="{C1632BAC-CA30-4202-9383-5D7F77E1CF39}"/>
              </a:ext>
            </a:extLst>
          </p:cNvPr>
          <p:cNvCxnSpPr>
            <a:cxnSpLocks/>
            <a:stCxn id="5" idx="3"/>
          </p:cNvCxnSpPr>
          <p:nvPr/>
        </p:nvCxnSpPr>
        <p:spPr>
          <a:xfrm flipV="1">
            <a:off x="6397553" y="3497088"/>
            <a:ext cx="1062009" cy="5452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Rectángulo 1">
            <a:extLst>
              <a:ext uri="{FF2B5EF4-FFF2-40B4-BE49-F238E27FC236}">
                <a16:creationId xmlns:a16="http://schemas.microsoft.com/office/drawing/2014/main" id="{05630D72-B9AC-4F7F-BAE6-A330A54D2582}"/>
              </a:ext>
            </a:extLst>
          </p:cNvPr>
          <p:cNvSpPr/>
          <p:nvPr/>
        </p:nvSpPr>
        <p:spPr>
          <a:xfrm>
            <a:off x="4723658" y="1379212"/>
            <a:ext cx="4409797" cy="369332"/>
          </a:xfrm>
          <a:prstGeom prst="rect">
            <a:avLst/>
          </a:prstGeom>
        </p:spPr>
        <p:txBody>
          <a:bodyPr wrap="none">
            <a:spAutoFit/>
          </a:bodyPr>
          <a:lstStyle/>
          <a:p>
            <a:r>
              <a:rPr lang="es-ES" dirty="0"/>
              <a:t>Modelo tradicional: Programación secuencial</a:t>
            </a:r>
          </a:p>
        </p:txBody>
      </p:sp>
    </p:spTree>
    <p:extLst>
      <p:ext uri="{BB962C8B-B14F-4D97-AF65-F5344CB8AC3E}">
        <p14:creationId xmlns:p14="http://schemas.microsoft.com/office/powerpoint/2010/main" val="84416323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 name="Rectangle 7">
            <a:extLst>
              <a:ext uri="{FF2B5EF4-FFF2-40B4-BE49-F238E27FC236}">
                <a16:creationId xmlns:a16="http://schemas.microsoft.com/office/drawing/2014/main" id="{16F9E488-0718-4E1E-9D12-26779F6062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 name="Freeform: Shape 9">
            <a:extLst>
              <a:ext uri="{FF2B5EF4-FFF2-40B4-BE49-F238E27FC236}">
                <a16:creationId xmlns:a16="http://schemas.microsoft.com/office/drawing/2014/main" id="{D20AEB5B-DFC7-42B4-9FAA-6B95E01D0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15124" y="0"/>
            <a:ext cx="7476877" cy="6858000"/>
          </a:xfrm>
          <a:custGeom>
            <a:avLst/>
            <a:gdLst>
              <a:gd name="connsiteX0" fmla="*/ 637332 w 7476877"/>
              <a:gd name="connsiteY0" fmla="*/ 4332728 h 6858000"/>
              <a:gd name="connsiteX1" fmla="*/ 1576347 w 7476877"/>
              <a:gd name="connsiteY1" fmla="*/ 4332728 h 6858000"/>
              <a:gd name="connsiteX2" fmla="*/ 1720345 w 7476877"/>
              <a:gd name="connsiteY2" fmla="*/ 4419228 h 6858000"/>
              <a:gd name="connsiteX3" fmla="*/ 2190864 w 7476877"/>
              <a:gd name="connsiteY3" fmla="*/ 5245095 h 6858000"/>
              <a:gd name="connsiteX4" fmla="*/ 2190864 w 7476877"/>
              <a:gd name="connsiteY4" fmla="*/ 5413976 h 6858000"/>
              <a:gd name="connsiteX5" fmla="*/ 1720345 w 7476877"/>
              <a:gd name="connsiteY5" fmla="*/ 6239844 h 6858000"/>
              <a:gd name="connsiteX6" fmla="*/ 1576347 w 7476877"/>
              <a:gd name="connsiteY6" fmla="*/ 6326343 h 6858000"/>
              <a:gd name="connsiteX7" fmla="*/ 637332 w 7476877"/>
              <a:gd name="connsiteY7" fmla="*/ 6326343 h 6858000"/>
              <a:gd name="connsiteX8" fmla="*/ 491309 w 7476877"/>
              <a:gd name="connsiteY8" fmla="*/ 6239844 h 6858000"/>
              <a:gd name="connsiteX9" fmla="*/ 22817 w 7476877"/>
              <a:gd name="connsiteY9" fmla="*/ 5413976 h 6858000"/>
              <a:gd name="connsiteX10" fmla="*/ 22817 w 7476877"/>
              <a:gd name="connsiteY10" fmla="*/ 5245095 h 6858000"/>
              <a:gd name="connsiteX11" fmla="*/ 491309 w 7476877"/>
              <a:gd name="connsiteY11" fmla="*/ 4419228 h 6858000"/>
              <a:gd name="connsiteX12" fmla="*/ 637332 w 7476877"/>
              <a:gd name="connsiteY12" fmla="*/ 4332728 h 6858000"/>
              <a:gd name="connsiteX13" fmla="*/ 3853980 w 7476877"/>
              <a:gd name="connsiteY13" fmla="*/ 0 h 6858000"/>
              <a:gd name="connsiteX14" fmla="*/ 5043644 w 7476877"/>
              <a:gd name="connsiteY14" fmla="*/ 0 h 6858000"/>
              <a:gd name="connsiteX15" fmla="*/ 5083740 w 7476877"/>
              <a:gd name="connsiteY15" fmla="*/ 70378 h 6858000"/>
              <a:gd name="connsiteX16" fmla="*/ 5225307 w 7476877"/>
              <a:gd name="connsiteY16" fmla="*/ 318859 h 6858000"/>
              <a:gd name="connsiteX17" fmla="*/ 5225307 w 7476877"/>
              <a:gd name="connsiteY17" fmla="*/ 577503 h 6858000"/>
              <a:gd name="connsiteX18" fmla="*/ 4504695 w 7476877"/>
              <a:gd name="connsiteY18" fmla="*/ 1842337 h 6858000"/>
              <a:gd name="connsiteX19" fmla="*/ 4284162 w 7476877"/>
              <a:gd name="connsiteY19" fmla="*/ 1974811 h 6858000"/>
              <a:gd name="connsiteX20" fmla="*/ 2846045 w 7476877"/>
              <a:gd name="connsiteY20" fmla="*/ 1974811 h 6858000"/>
              <a:gd name="connsiteX21" fmla="*/ 2778342 w 7476877"/>
              <a:gd name="connsiteY21" fmla="*/ 1965645 h 6858000"/>
              <a:gd name="connsiteX22" fmla="*/ 2731777 w 7476877"/>
              <a:gd name="connsiteY22" fmla="*/ 1945746 h 6858000"/>
              <a:gd name="connsiteX23" fmla="*/ 2760233 w 7476877"/>
              <a:gd name="connsiteY23" fmla="*/ 1895581 h 6858000"/>
              <a:gd name="connsiteX24" fmla="*/ 3768459 w 7476877"/>
              <a:gd name="connsiteY24" fmla="*/ 118263 h 6858000"/>
              <a:gd name="connsiteX25" fmla="*/ 3819932 w 7476877"/>
              <a:gd name="connsiteY25" fmla="*/ 39732 h 6858000"/>
              <a:gd name="connsiteX26" fmla="*/ 1880237 w 7476877"/>
              <a:gd name="connsiteY26" fmla="*/ 0 h 6858000"/>
              <a:gd name="connsiteX27" fmla="*/ 2102124 w 7476877"/>
              <a:gd name="connsiteY27" fmla="*/ 0 h 6858000"/>
              <a:gd name="connsiteX28" fmla="*/ 2086946 w 7476877"/>
              <a:gd name="connsiteY28" fmla="*/ 26756 h 6858000"/>
              <a:gd name="connsiteX29" fmla="*/ 1911773 w 7476877"/>
              <a:gd name="connsiteY29" fmla="*/ 335552 h 6858000"/>
              <a:gd name="connsiteX30" fmla="*/ 1911773 w 7476877"/>
              <a:gd name="connsiteY30" fmla="*/ 594199 h 6858000"/>
              <a:gd name="connsiteX31" fmla="*/ 2629280 w 7476877"/>
              <a:gd name="connsiteY31" fmla="*/ 1859030 h 6858000"/>
              <a:gd name="connsiteX32" fmla="*/ 2723627 w 7476877"/>
              <a:gd name="connsiteY32" fmla="*/ 1956020 h 6858000"/>
              <a:gd name="connsiteX33" fmla="*/ 2734544 w 7476877"/>
              <a:gd name="connsiteY33" fmla="*/ 1960685 h 6858000"/>
              <a:gd name="connsiteX34" fmla="*/ 2676021 w 7476877"/>
              <a:gd name="connsiteY34" fmla="*/ 2063851 h 6858000"/>
              <a:gd name="connsiteX35" fmla="*/ 2632495 w 7476877"/>
              <a:gd name="connsiteY35" fmla="*/ 2140578 h 6858000"/>
              <a:gd name="connsiteX36" fmla="*/ 2677641 w 7476877"/>
              <a:gd name="connsiteY36" fmla="*/ 2159871 h 6858000"/>
              <a:gd name="connsiteX37" fmla="*/ 2754009 w 7476877"/>
              <a:gd name="connsiteY37" fmla="*/ 2170210 h 6858000"/>
              <a:gd name="connsiteX38" fmla="*/ 4376198 w 7476877"/>
              <a:gd name="connsiteY38" fmla="*/ 2170210 h 6858000"/>
              <a:gd name="connsiteX39" fmla="*/ 4624956 w 7476877"/>
              <a:gd name="connsiteY39" fmla="*/ 2020780 h 6858000"/>
              <a:gd name="connsiteX40" fmla="*/ 5437803 w 7476877"/>
              <a:gd name="connsiteY40" fmla="*/ 594055 h 6858000"/>
              <a:gd name="connsiteX41" fmla="*/ 5437803 w 7476877"/>
              <a:gd name="connsiteY41" fmla="*/ 302307 h 6858000"/>
              <a:gd name="connsiteX42" fmla="*/ 5294722 w 7476877"/>
              <a:gd name="connsiteY42" fmla="*/ 51168 h 6858000"/>
              <a:gd name="connsiteX43" fmla="*/ 5265570 w 7476877"/>
              <a:gd name="connsiteY43" fmla="*/ 0 h 6858000"/>
              <a:gd name="connsiteX44" fmla="*/ 7476877 w 7476877"/>
              <a:gd name="connsiteY44" fmla="*/ 0 h 6858000"/>
              <a:gd name="connsiteX45" fmla="*/ 7476877 w 7476877"/>
              <a:gd name="connsiteY45" fmla="*/ 6858000 h 6858000"/>
              <a:gd name="connsiteX46" fmla="*/ 3343303 w 7476877"/>
              <a:gd name="connsiteY46" fmla="*/ 6858000 h 6858000"/>
              <a:gd name="connsiteX47" fmla="*/ 3297958 w 7476877"/>
              <a:gd name="connsiteY47" fmla="*/ 6778065 h 6858000"/>
              <a:gd name="connsiteX48" fmla="*/ 1841286 w 7476877"/>
              <a:gd name="connsiteY48" fmla="*/ 4210218 h 6858000"/>
              <a:gd name="connsiteX49" fmla="*/ 1841286 w 7476877"/>
              <a:gd name="connsiteY49" fmla="*/ 3515516 h 6858000"/>
              <a:gd name="connsiteX50" fmla="*/ 2556859 w 7476877"/>
              <a:gd name="connsiteY50" fmla="*/ 2254092 h 6858000"/>
              <a:gd name="connsiteX51" fmla="*/ 2617166 w 7476877"/>
              <a:gd name="connsiteY51" fmla="*/ 2147787 h 6858000"/>
              <a:gd name="connsiteX52" fmla="*/ 2615044 w 7476877"/>
              <a:gd name="connsiteY52" fmla="*/ 2146880 h 6858000"/>
              <a:gd name="connsiteX53" fmla="*/ 2508620 w 7476877"/>
              <a:gd name="connsiteY53" fmla="*/ 2037473 h 6858000"/>
              <a:gd name="connsiteX54" fmla="*/ 1699276 w 7476877"/>
              <a:gd name="connsiteY54" fmla="*/ 610749 h 6858000"/>
              <a:gd name="connsiteX55" fmla="*/ 1699276 w 7476877"/>
              <a:gd name="connsiteY55" fmla="*/ 319000 h 6858000"/>
              <a:gd name="connsiteX56" fmla="*/ 1843322 w 7476877"/>
              <a:gd name="connsiteY56" fmla="*/ 6507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7476877" h="6858000">
                <a:moveTo>
                  <a:pt x="637332" y="4332728"/>
                </a:moveTo>
                <a:cubicBezTo>
                  <a:pt x="637332" y="4332728"/>
                  <a:pt x="637332" y="4332728"/>
                  <a:pt x="1576347" y="4332728"/>
                </a:cubicBezTo>
                <a:cubicBezTo>
                  <a:pt x="1635163" y="4332728"/>
                  <a:pt x="1691949" y="4365681"/>
                  <a:pt x="1720345" y="4419228"/>
                </a:cubicBezTo>
                <a:cubicBezTo>
                  <a:pt x="1720345" y="4419228"/>
                  <a:pt x="1720345" y="4419228"/>
                  <a:pt x="2190864" y="5245095"/>
                </a:cubicBezTo>
                <a:cubicBezTo>
                  <a:pt x="2221287" y="5296583"/>
                  <a:pt x="2221287" y="5362488"/>
                  <a:pt x="2190864" y="5413976"/>
                </a:cubicBezTo>
                <a:cubicBezTo>
                  <a:pt x="2190864" y="5413976"/>
                  <a:pt x="2190864" y="5413976"/>
                  <a:pt x="1720345" y="6239844"/>
                </a:cubicBezTo>
                <a:cubicBezTo>
                  <a:pt x="1691949" y="6293391"/>
                  <a:pt x="1635163" y="6326343"/>
                  <a:pt x="1576347" y="6326343"/>
                </a:cubicBezTo>
                <a:cubicBezTo>
                  <a:pt x="1576347" y="6326343"/>
                  <a:pt x="1576347" y="6326343"/>
                  <a:pt x="637332" y="6326343"/>
                </a:cubicBezTo>
                <a:cubicBezTo>
                  <a:pt x="576490" y="6326343"/>
                  <a:pt x="521732" y="6293391"/>
                  <a:pt x="491309" y="6239844"/>
                </a:cubicBezTo>
                <a:cubicBezTo>
                  <a:pt x="491309" y="6239844"/>
                  <a:pt x="491309" y="6239844"/>
                  <a:pt x="22817" y="5413976"/>
                </a:cubicBezTo>
                <a:cubicBezTo>
                  <a:pt x="-7605" y="5362488"/>
                  <a:pt x="-7605" y="5296583"/>
                  <a:pt x="22817" y="5245095"/>
                </a:cubicBezTo>
                <a:cubicBezTo>
                  <a:pt x="22817" y="5245095"/>
                  <a:pt x="22817" y="5245095"/>
                  <a:pt x="491309" y="4419228"/>
                </a:cubicBezTo>
                <a:cubicBezTo>
                  <a:pt x="521732" y="4365681"/>
                  <a:pt x="576490" y="4332728"/>
                  <a:pt x="637332" y="4332728"/>
                </a:cubicBezTo>
                <a:close/>
                <a:moveTo>
                  <a:pt x="3853980" y="0"/>
                </a:moveTo>
                <a:lnTo>
                  <a:pt x="5043644" y="0"/>
                </a:lnTo>
                <a:lnTo>
                  <a:pt x="5083740" y="70378"/>
                </a:lnTo>
                <a:cubicBezTo>
                  <a:pt x="5127533" y="147245"/>
                  <a:pt x="5174639" y="229925"/>
                  <a:pt x="5225307" y="318859"/>
                </a:cubicBezTo>
                <a:cubicBezTo>
                  <a:pt x="5271897" y="397715"/>
                  <a:pt x="5271897" y="498649"/>
                  <a:pt x="5225307" y="577503"/>
                </a:cubicBezTo>
                <a:cubicBezTo>
                  <a:pt x="5225307" y="577503"/>
                  <a:pt x="5225307" y="577503"/>
                  <a:pt x="4504695" y="1842337"/>
                </a:cubicBezTo>
                <a:cubicBezTo>
                  <a:pt x="4461209" y="1924345"/>
                  <a:pt x="4374239" y="1974811"/>
                  <a:pt x="4284162" y="1974811"/>
                </a:cubicBezTo>
                <a:cubicBezTo>
                  <a:pt x="4284162" y="1974811"/>
                  <a:pt x="4284162" y="1974811"/>
                  <a:pt x="2846045" y="1974811"/>
                </a:cubicBezTo>
                <a:cubicBezTo>
                  <a:pt x="2822750" y="1974811"/>
                  <a:pt x="2800035" y="1971656"/>
                  <a:pt x="2778342" y="1965645"/>
                </a:cubicBezTo>
                <a:lnTo>
                  <a:pt x="2731777" y="1945746"/>
                </a:lnTo>
                <a:lnTo>
                  <a:pt x="2760233" y="1895581"/>
                </a:lnTo>
                <a:cubicBezTo>
                  <a:pt x="3017539" y="1441999"/>
                  <a:pt x="3346890" y="861413"/>
                  <a:pt x="3768459" y="118263"/>
                </a:cubicBezTo>
                <a:cubicBezTo>
                  <a:pt x="3784101" y="90729"/>
                  <a:pt x="3801308" y="64519"/>
                  <a:pt x="3819932" y="39732"/>
                </a:cubicBezTo>
                <a:close/>
                <a:moveTo>
                  <a:pt x="1880237" y="0"/>
                </a:moveTo>
                <a:lnTo>
                  <a:pt x="2102124" y="0"/>
                </a:lnTo>
                <a:lnTo>
                  <a:pt x="2086946" y="26756"/>
                </a:lnTo>
                <a:cubicBezTo>
                  <a:pt x="1911773" y="335552"/>
                  <a:pt x="1911773" y="335552"/>
                  <a:pt x="1911773" y="335552"/>
                </a:cubicBezTo>
                <a:cubicBezTo>
                  <a:pt x="1865182" y="414408"/>
                  <a:pt x="1865182" y="515344"/>
                  <a:pt x="1911773" y="594199"/>
                </a:cubicBezTo>
                <a:cubicBezTo>
                  <a:pt x="2629280" y="1859030"/>
                  <a:pt x="2629280" y="1859030"/>
                  <a:pt x="2629280" y="1859030"/>
                </a:cubicBezTo>
                <a:cubicBezTo>
                  <a:pt x="2652576" y="1900035"/>
                  <a:pt x="2685189" y="1933154"/>
                  <a:pt x="2723627" y="1956020"/>
                </a:cubicBezTo>
                <a:lnTo>
                  <a:pt x="2734544" y="1960685"/>
                </a:lnTo>
                <a:lnTo>
                  <a:pt x="2676021" y="2063851"/>
                </a:lnTo>
                <a:lnTo>
                  <a:pt x="2632495" y="2140578"/>
                </a:lnTo>
                <a:lnTo>
                  <a:pt x="2677641" y="2159871"/>
                </a:lnTo>
                <a:cubicBezTo>
                  <a:pt x="2702113" y="2166652"/>
                  <a:pt x="2727732" y="2170210"/>
                  <a:pt x="2754009" y="2170210"/>
                </a:cubicBezTo>
                <a:cubicBezTo>
                  <a:pt x="4376198" y="2170210"/>
                  <a:pt x="4376198" y="2170210"/>
                  <a:pt x="4376198" y="2170210"/>
                </a:cubicBezTo>
                <a:cubicBezTo>
                  <a:pt x="4477805" y="2170210"/>
                  <a:pt x="4575904" y="2113286"/>
                  <a:pt x="4624956" y="2020780"/>
                </a:cubicBezTo>
                <a:cubicBezTo>
                  <a:pt x="5437803" y="594055"/>
                  <a:pt x="5437803" y="594055"/>
                  <a:pt x="5437803" y="594055"/>
                </a:cubicBezTo>
                <a:cubicBezTo>
                  <a:pt x="5490358" y="505109"/>
                  <a:pt x="5490358" y="391256"/>
                  <a:pt x="5437803" y="302307"/>
                </a:cubicBezTo>
                <a:cubicBezTo>
                  <a:pt x="5387000" y="213137"/>
                  <a:pt x="5339373" y="129540"/>
                  <a:pt x="5294722" y="51168"/>
                </a:cubicBezTo>
                <a:lnTo>
                  <a:pt x="5265570" y="0"/>
                </a:lnTo>
                <a:lnTo>
                  <a:pt x="7476877" y="0"/>
                </a:lnTo>
                <a:lnTo>
                  <a:pt x="7476877" y="6858000"/>
                </a:lnTo>
                <a:lnTo>
                  <a:pt x="3343303" y="6858000"/>
                </a:lnTo>
                <a:lnTo>
                  <a:pt x="3297958" y="6778065"/>
                </a:lnTo>
                <a:cubicBezTo>
                  <a:pt x="3015657" y="6280421"/>
                  <a:pt x="2563976" y="5484189"/>
                  <a:pt x="1841286" y="4210218"/>
                </a:cubicBezTo>
                <a:cubicBezTo>
                  <a:pt x="1716144" y="3998418"/>
                  <a:pt x="1716144" y="3727316"/>
                  <a:pt x="1841286" y="3515516"/>
                </a:cubicBezTo>
                <a:cubicBezTo>
                  <a:pt x="1841286" y="3515516"/>
                  <a:pt x="1841286" y="3515516"/>
                  <a:pt x="2556859" y="2254092"/>
                </a:cubicBezTo>
                <a:lnTo>
                  <a:pt x="2617166" y="2147787"/>
                </a:lnTo>
                <a:lnTo>
                  <a:pt x="2615044" y="2146880"/>
                </a:lnTo>
                <a:cubicBezTo>
                  <a:pt x="2571686" y="2121084"/>
                  <a:pt x="2534897" y="2083728"/>
                  <a:pt x="2508620" y="2037473"/>
                </a:cubicBezTo>
                <a:cubicBezTo>
                  <a:pt x="2508620" y="2037473"/>
                  <a:pt x="2508620" y="2037473"/>
                  <a:pt x="1699276" y="610749"/>
                </a:cubicBezTo>
                <a:cubicBezTo>
                  <a:pt x="1646720" y="521803"/>
                  <a:pt x="1646720" y="407950"/>
                  <a:pt x="1699276" y="319000"/>
                </a:cubicBezTo>
                <a:cubicBezTo>
                  <a:pt x="1699276" y="319000"/>
                  <a:pt x="1699276" y="319000"/>
                  <a:pt x="1843322" y="65075"/>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9E28E3B3-0CB2-4964-B367-9424D008F94B}"/>
              </a:ext>
            </a:extLst>
          </p:cNvPr>
          <p:cNvSpPr>
            <a:spLocks noGrp="1"/>
          </p:cNvSpPr>
          <p:nvPr>
            <p:ph type="title"/>
          </p:nvPr>
        </p:nvSpPr>
        <p:spPr>
          <a:xfrm>
            <a:off x="1356919" y="2945524"/>
            <a:ext cx="6457183" cy="2274388"/>
          </a:xfrm>
        </p:spPr>
        <p:txBody>
          <a:bodyPr vert="horz" lIns="91440" tIns="45720" rIns="91440" bIns="45720" rtlCol="0" anchor="t">
            <a:normAutofit/>
          </a:bodyPr>
          <a:lstStyle/>
          <a:p>
            <a:r>
              <a:rPr lang="es-ES" sz="5000" dirty="0"/>
              <a:t>El </a:t>
            </a:r>
            <a:r>
              <a:rPr lang="en-US" sz="5000" dirty="0"/>
              <a:t>Event Loop</a:t>
            </a:r>
            <a:endParaRPr lang="en-US" sz="5000" kern="1200" dirty="0">
              <a:solidFill>
                <a:schemeClr val="tx1"/>
              </a:solidFill>
              <a:latin typeface="+mj-lt"/>
              <a:ea typeface="+mj-ea"/>
              <a:cs typeface="+mj-cs"/>
            </a:endParaRPr>
          </a:p>
        </p:txBody>
      </p:sp>
      <p:sp>
        <p:nvSpPr>
          <p:cNvPr id="3" name="Marcador de texto 2">
            <a:extLst>
              <a:ext uri="{FF2B5EF4-FFF2-40B4-BE49-F238E27FC236}">
                <a16:creationId xmlns:a16="http://schemas.microsoft.com/office/drawing/2014/main" id="{5C1562D2-87FA-42E8-BA27-BD2DFD1928C2}"/>
              </a:ext>
            </a:extLst>
          </p:cNvPr>
          <p:cNvSpPr>
            <a:spLocks noGrp="1"/>
          </p:cNvSpPr>
          <p:nvPr>
            <p:ph type="body" idx="1"/>
          </p:nvPr>
        </p:nvSpPr>
        <p:spPr>
          <a:xfrm>
            <a:off x="1331480" y="1234285"/>
            <a:ext cx="5013661" cy="1683292"/>
          </a:xfrm>
        </p:spPr>
        <p:txBody>
          <a:bodyPr vert="horz" lIns="91440" tIns="45720" rIns="91440" bIns="45720" rtlCol="0" anchor="b">
            <a:normAutofit/>
          </a:bodyPr>
          <a:lstStyle/>
          <a:p>
            <a:r>
              <a:rPr lang="es-ES" dirty="0">
                <a:solidFill>
                  <a:schemeClr val="tx1"/>
                </a:solidFill>
              </a:rPr>
              <a:t>Tema 3</a:t>
            </a:r>
          </a:p>
        </p:txBody>
      </p:sp>
      <p:grpSp>
        <p:nvGrpSpPr>
          <p:cNvPr id="7" name="Group 11">
            <a:extLst>
              <a:ext uri="{FF2B5EF4-FFF2-40B4-BE49-F238E27FC236}">
                <a16:creationId xmlns:a16="http://schemas.microsoft.com/office/drawing/2014/main" id="{64B93721-934F-4F1E-A868-0B2BA110D3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1960" y="561256"/>
            <a:ext cx="1128382" cy="847206"/>
            <a:chOff x="7393391" y="1075612"/>
            <a:chExt cx="1128382" cy="847206"/>
          </a:xfrm>
        </p:grpSpPr>
        <p:sp>
          <p:nvSpPr>
            <p:cNvPr id="9" name="Freeform 5">
              <a:extLst>
                <a:ext uri="{FF2B5EF4-FFF2-40B4-BE49-F238E27FC236}">
                  <a16:creationId xmlns:a16="http://schemas.microsoft.com/office/drawing/2014/main" id="{99494AF8-52DE-4016-B1B9-5D16974BAE2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393391" y="1327438"/>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 name="Freeform 5">
              <a:extLst>
                <a:ext uri="{FF2B5EF4-FFF2-40B4-BE49-F238E27FC236}">
                  <a16:creationId xmlns:a16="http://schemas.microsoft.com/office/drawing/2014/main" id="{C27115E3-8DBD-460F-8EAD-44E12617413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971281" y="1075612"/>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pic>
        <p:nvPicPr>
          <p:cNvPr id="10" name="Picture 2" descr="https://node-os.com/images/nodejs.png">
            <a:extLst>
              <a:ext uri="{FF2B5EF4-FFF2-40B4-BE49-F238E27FC236}">
                <a16:creationId xmlns:a16="http://schemas.microsoft.com/office/drawing/2014/main" id="{A8380AB2-38F5-43B5-97DD-8ED6A54E3BE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955632" y="4408254"/>
            <a:ext cx="1679209" cy="16792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003224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152650" y="365127"/>
            <a:ext cx="7073900" cy="792005"/>
          </a:xfrm>
        </p:spPr>
        <p:txBody>
          <a:bodyPr>
            <a:normAutofit/>
          </a:bodyPr>
          <a:lstStyle/>
          <a:p>
            <a:pPr algn="ctr"/>
            <a:r>
              <a:rPr lang="es-ES" dirty="0"/>
              <a:t>I/O bloqueante y rendimiento</a:t>
            </a:r>
          </a:p>
        </p:txBody>
      </p:sp>
      <p:graphicFrame>
        <p:nvGraphicFramePr>
          <p:cNvPr id="3" name="Tabla 2"/>
          <p:cNvGraphicFramePr>
            <a:graphicFrameLocks noGrp="1"/>
          </p:cNvGraphicFramePr>
          <p:nvPr/>
        </p:nvGraphicFramePr>
        <p:xfrm>
          <a:off x="2373522" y="1308523"/>
          <a:ext cx="4254500" cy="2219960"/>
        </p:xfrm>
        <a:graphic>
          <a:graphicData uri="http://schemas.openxmlformats.org/drawingml/2006/table">
            <a:tbl>
              <a:tblPr firstRow="1" bandRow="1">
                <a:tableStyleId>{5C22544A-7EE6-4342-B048-85BDC9FD1C3A}</a:tableStyleId>
              </a:tblPr>
              <a:tblGrid>
                <a:gridCol w="1701800">
                  <a:extLst>
                    <a:ext uri="{9D8B030D-6E8A-4147-A177-3AD203B41FA5}">
                      <a16:colId xmlns:a16="http://schemas.microsoft.com/office/drawing/2014/main" val="20000"/>
                    </a:ext>
                  </a:extLst>
                </a:gridCol>
                <a:gridCol w="2552700">
                  <a:extLst>
                    <a:ext uri="{9D8B030D-6E8A-4147-A177-3AD203B41FA5}">
                      <a16:colId xmlns:a16="http://schemas.microsoft.com/office/drawing/2014/main" val="20001"/>
                    </a:ext>
                  </a:extLst>
                </a:gridCol>
              </a:tblGrid>
              <a:tr h="354965">
                <a:tc gridSpan="2">
                  <a:txBody>
                    <a:bodyPr/>
                    <a:lstStyle/>
                    <a:p>
                      <a:r>
                        <a:rPr lang="es-ES" dirty="0"/>
                        <a:t>Latencia de operaciones I/O</a:t>
                      </a:r>
                    </a:p>
                  </a:txBody>
                  <a:tcPr/>
                </a:tc>
                <a:tc hMerge="1">
                  <a:txBody>
                    <a:bodyPr/>
                    <a:lstStyle/>
                    <a:p>
                      <a:endParaRPr lang="es-ES" dirty="0"/>
                    </a:p>
                  </a:txBody>
                  <a:tcPr/>
                </a:tc>
                <a:extLst>
                  <a:ext uri="{0D108BD9-81ED-4DB2-BD59-A6C34878D82A}">
                    <a16:rowId xmlns:a16="http://schemas.microsoft.com/office/drawing/2014/main" val="10000"/>
                  </a:ext>
                </a:extLst>
              </a:tr>
              <a:tr h="370840">
                <a:tc>
                  <a:txBody>
                    <a:bodyPr/>
                    <a:lstStyle/>
                    <a:p>
                      <a:r>
                        <a:rPr lang="es-ES" dirty="0"/>
                        <a:t>Cache L1 </a:t>
                      </a:r>
                    </a:p>
                  </a:txBody>
                  <a:tcPr/>
                </a:tc>
                <a:tc>
                  <a:txBody>
                    <a:bodyPr/>
                    <a:lstStyle/>
                    <a:p>
                      <a:r>
                        <a:rPr lang="es-ES" dirty="0"/>
                        <a:t>3ciclos</a:t>
                      </a:r>
                    </a:p>
                  </a:txBody>
                  <a:tcPr/>
                </a:tc>
                <a:extLst>
                  <a:ext uri="{0D108BD9-81ED-4DB2-BD59-A6C34878D82A}">
                    <a16:rowId xmlns:a16="http://schemas.microsoft.com/office/drawing/2014/main" val="10001"/>
                  </a:ext>
                </a:extLst>
              </a:tr>
              <a:tr h="370840">
                <a:tc>
                  <a:txBody>
                    <a:bodyPr/>
                    <a:lstStyle/>
                    <a:p>
                      <a:r>
                        <a:rPr lang="es-ES" dirty="0"/>
                        <a:t>Cache L2 </a:t>
                      </a:r>
                    </a:p>
                  </a:txBody>
                  <a:tcPr/>
                </a:tc>
                <a:tc>
                  <a:txBody>
                    <a:bodyPr/>
                    <a:lstStyle/>
                    <a:p>
                      <a:r>
                        <a:rPr lang="es-ES" dirty="0"/>
                        <a:t>14 ciclos</a:t>
                      </a:r>
                    </a:p>
                  </a:txBody>
                  <a:tcPr/>
                </a:tc>
                <a:extLst>
                  <a:ext uri="{0D108BD9-81ED-4DB2-BD59-A6C34878D82A}">
                    <a16:rowId xmlns:a16="http://schemas.microsoft.com/office/drawing/2014/main" val="10002"/>
                  </a:ext>
                </a:extLst>
              </a:tr>
              <a:tr h="370840">
                <a:tc>
                  <a:txBody>
                    <a:bodyPr/>
                    <a:lstStyle/>
                    <a:p>
                      <a:r>
                        <a:rPr lang="es-ES" dirty="0"/>
                        <a:t>RAM</a:t>
                      </a:r>
                    </a:p>
                  </a:txBody>
                  <a:tcPr/>
                </a:tc>
                <a:tc>
                  <a:txBody>
                    <a:bodyPr/>
                    <a:lstStyle/>
                    <a:p>
                      <a:r>
                        <a:rPr lang="es-ES" dirty="0"/>
                        <a:t>250 ciclos</a:t>
                      </a:r>
                    </a:p>
                  </a:txBody>
                  <a:tcPr/>
                </a:tc>
                <a:extLst>
                  <a:ext uri="{0D108BD9-81ED-4DB2-BD59-A6C34878D82A}">
                    <a16:rowId xmlns:a16="http://schemas.microsoft.com/office/drawing/2014/main" val="10003"/>
                  </a:ext>
                </a:extLst>
              </a:tr>
              <a:tr h="370840">
                <a:tc>
                  <a:txBody>
                    <a:bodyPr/>
                    <a:lstStyle/>
                    <a:p>
                      <a:r>
                        <a:rPr lang="es-ES" dirty="0"/>
                        <a:t>Disco</a:t>
                      </a:r>
                    </a:p>
                  </a:txBody>
                  <a:tcPr/>
                </a:tc>
                <a:tc>
                  <a:txBody>
                    <a:bodyPr/>
                    <a:lstStyle/>
                    <a:p>
                      <a:r>
                        <a:rPr lang="es-ES" dirty="0"/>
                        <a:t>41.000.000 ciclos</a:t>
                      </a:r>
                    </a:p>
                  </a:txBody>
                  <a:tcPr/>
                </a:tc>
                <a:extLst>
                  <a:ext uri="{0D108BD9-81ED-4DB2-BD59-A6C34878D82A}">
                    <a16:rowId xmlns:a16="http://schemas.microsoft.com/office/drawing/2014/main" val="10004"/>
                  </a:ext>
                </a:extLst>
              </a:tr>
              <a:tr h="370840">
                <a:tc>
                  <a:txBody>
                    <a:bodyPr/>
                    <a:lstStyle/>
                    <a:p>
                      <a:r>
                        <a:rPr lang="es-ES" dirty="0"/>
                        <a:t>Red</a:t>
                      </a:r>
                    </a:p>
                  </a:txBody>
                  <a:tcPr/>
                </a:tc>
                <a:tc>
                  <a:txBody>
                    <a:bodyPr/>
                    <a:lstStyle/>
                    <a:p>
                      <a:r>
                        <a:rPr lang="es-ES" dirty="0"/>
                        <a:t>240.000.000 ciclos</a:t>
                      </a:r>
                    </a:p>
                  </a:txBody>
                  <a:tcPr/>
                </a:tc>
                <a:extLst>
                  <a:ext uri="{0D108BD9-81ED-4DB2-BD59-A6C34878D82A}">
                    <a16:rowId xmlns:a16="http://schemas.microsoft.com/office/drawing/2014/main" val="10005"/>
                  </a:ext>
                </a:extLst>
              </a:tr>
            </a:tbl>
          </a:graphicData>
        </a:graphic>
      </p:graphicFrame>
      <p:sp>
        <p:nvSpPr>
          <p:cNvPr id="5" name="CuadroTexto 4"/>
          <p:cNvSpPr txBox="1"/>
          <p:nvPr/>
        </p:nvSpPr>
        <p:spPr>
          <a:xfrm>
            <a:off x="7531100" y="1673043"/>
            <a:ext cx="2171700" cy="1754326"/>
          </a:xfrm>
          <a:prstGeom prst="rect">
            <a:avLst/>
          </a:prstGeom>
          <a:noFill/>
        </p:spPr>
        <p:txBody>
          <a:bodyPr wrap="square" rtlCol="0">
            <a:spAutoFit/>
          </a:bodyPr>
          <a:lstStyle/>
          <a:p>
            <a:r>
              <a:rPr lang="es-ES" dirty="0"/>
              <a:t>Comparativas de rendimiento entre</a:t>
            </a:r>
            <a:br>
              <a:rPr lang="es-ES" dirty="0"/>
            </a:br>
            <a:r>
              <a:rPr lang="es-ES" dirty="0"/>
              <a:t>Apache (un hilo por cada conexión) y</a:t>
            </a:r>
            <a:br>
              <a:rPr lang="es-ES" dirty="0"/>
            </a:br>
            <a:r>
              <a:rPr lang="es-ES" noProof="1"/>
              <a:t>Nginx</a:t>
            </a:r>
            <a:r>
              <a:rPr lang="es-ES" dirty="0"/>
              <a:t> (asincronía y ciclo de eventos)</a:t>
            </a:r>
          </a:p>
        </p:txBody>
      </p:sp>
      <p:pic>
        <p:nvPicPr>
          <p:cNvPr id="7" name="Imagen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0822" y="3921583"/>
            <a:ext cx="3778868" cy="1813152"/>
          </a:xfrm>
          <a:prstGeom prst="rect">
            <a:avLst/>
          </a:prstGeom>
        </p:spPr>
      </p:pic>
      <p:pic>
        <p:nvPicPr>
          <p:cNvPr id="8" name="Imagen 7"/>
          <p:cNvPicPr>
            <a:picLocks noChangeAspect="1"/>
          </p:cNvPicPr>
          <p:nvPr/>
        </p:nvPicPr>
        <p:blipFill>
          <a:blip r:embed="rId3"/>
          <a:stretch>
            <a:fillRect/>
          </a:stretch>
        </p:blipFill>
        <p:spPr>
          <a:xfrm>
            <a:off x="6288088" y="3921583"/>
            <a:ext cx="3712644" cy="1813152"/>
          </a:xfrm>
          <a:prstGeom prst="rect">
            <a:avLst/>
          </a:prstGeom>
        </p:spPr>
      </p:pic>
      <p:sp>
        <p:nvSpPr>
          <p:cNvPr id="9" name="Rectángulo 8"/>
          <p:cNvSpPr/>
          <p:nvPr/>
        </p:nvSpPr>
        <p:spPr>
          <a:xfrm>
            <a:off x="3478351" y="5868655"/>
            <a:ext cx="5322678" cy="646331"/>
          </a:xfrm>
          <a:prstGeom prst="rect">
            <a:avLst/>
          </a:prstGeom>
        </p:spPr>
        <p:txBody>
          <a:bodyPr wrap="square">
            <a:spAutoFit/>
          </a:bodyPr>
          <a:lstStyle/>
          <a:p>
            <a:r>
              <a:rPr lang="es-ES" dirty="0">
                <a:hlinkClick r:id="rId4"/>
              </a:rPr>
              <a:t>http://blog.webfaction.com/2008/12/a-little-holiday-present-10000-reqssec-with-nginx-2/</a:t>
            </a:r>
            <a:r>
              <a:rPr lang="es-ES" dirty="0"/>
              <a:t> </a:t>
            </a:r>
          </a:p>
        </p:txBody>
      </p:sp>
    </p:spTree>
    <p:extLst>
      <p:ext uri="{BB962C8B-B14F-4D97-AF65-F5344CB8AC3E}">
        <p14:creationId xmlns:p14="http://schemas.microsoft.com/office/powerpoint/2010/main" val="290235702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p:cNvSpPr/>
          <p:nvPr/>
        </p:nvSpPr>
        <p:spPr>
          <a:xfrm>
            <a:off x="2319338" y="5792568"/>
            <a:ext cx="6667500" cy="369332"/>
          </a:xfrm>
          <a:prstGeom prst="rect">
            <a:avLst/>
          </a:prstGeom>
        </p:spPr>
        <p:txBody>
          <a:bodyPr wrap="square">
            <a:spAutoFit/>
          </a:bodyPr>
          <a:lstStyle/>
          <a:p>
            <a:r>
              <a:rPr lang="es-ES" dirty="0">
                <a:hlinkClick r:id="rId3"/>
              </a:rPr>
              <a:t>http://es.slideshare.net/BEEVA_es/documentacin-nodejs?related=4</a:t>
            </a:r>
            <a:r>
              <a:rPr lang="es-ES" dirty="0"/>
              <a:t> </a:t>
            </a:r>
          </a:p>
        </p:txBody>
      </p:sp>
      <p:pic>
        <p:nvPicPr>
          <p:cNvPr id="4" name="Imagen 3"/>
          <p:cNvPicPr>
            <a:picLocks noChangeAspect="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b="41086"/>
          <a:stretch/>
        </p:blipFill>
        <p:spPr>
          <a:xfrm>
            <a:off x="1952367" y="989799"/>
            <a:ext cx="8514046" cy="2822447"/>
          </a:xfrm>
          <a:prstGeom prst="rect">
            <a:avLst/>
          </a:prstGeom>
        </p:spPr>
      </p:pic>
      <p:pic>
        <p:nvPicPr>
          <p:cNvPr id="5" name="Imagen 4"/>
          <p:cNvPicPr>
            <a:picLocks noChangeAspect="1"/>
          </p:cNvPicPr>
          <p:nvPr/>
        </p:nvPicPr>
        <p:blipFill>
          <a:blip r:embed="rId5">
            <a:clrChange>
              <a:clrFrom>
                <a:srgbClr val="FFFFFF"/>
              </a:clrFrom>
              <a:clrTo>
                <a:srgbClr val="FFFFFF">
                  <a:alpha val="0"/>
                </a:srgbClr>
              </a:clrTo>
            </a:clrChange>
          </a:blip>
          <a:stretch>
            <a:fillRect/>
          </a:stretch>
        </p:blipFill>
        <p:spPr>
          <a:xfrm>
            <a:off x="7689851" y="3986386"/>
            <a:ext cx="2190750" cy="1104900"/>
          </a:xfrm>
          <a:prstGeom prst="rect">
            <a:avLst/>
          </a:prstGeom>
        </p:spPr>
      </p:pic>
      <p:sp>
        <p:nvSpPr>
          <p:cNvPr id="6" name="Rectángulo 5"/>
          <p:cNvSpPr/>
          <p:nvPr/>
        </p:nvSpPr>
        <p:spPr>
          <a:xfrm>
            <a:off x="2700338" y="4109910"/>
            <a:ext cx="4525962" cy="1384995"/>
          </a:xfrm>
          <a:prstGeom prst="rect">
            <a:avLst/>
          </a:prstGeom>
        </p:spPr>
        <p:txBody>
          <a:bodyPr wrap="square">
            <a:spAutoFit/>
          </a:bodyPr>
          <a:lstStyle/>
          <a:p>
            <a:pPr marL="285750" indent="-285750">
              <a:buFont typeface="Arial" panose="020B0604020202020204" pitchFamily="34" charset="0"/>
              <a:buChar char="•"/>
            </a:pPr>
            <a:r>
              <a:rPr lang="es-ES" sz="1400" dirty="0">
                <a:hlinkClick r:id="rId6"/>
              </a:rPr>
              <a:t>http://zgadzaj.com/benchmarking-nodejs-basic-performance-tests-against-apache-php</a:t>
            </a:r>
            <a:endParaRPr lang="es-ES" sz="1400" dirty="0"/>
          </a:p>
          <a:p>
            <a:pPr marL="285750" indent="-285750">
              <a:buFont typeface="Arial" panose="020B0604020202020204" pitchFamily="34" charset="0"/>
              <a:buChar char="•"/>
            </a:pPr>
            <a:r>
              <a:rPr lang="es-ES" sz="1400" dirty="0">
                <a:hlinkClick r:id="rId7"/>
              </a:rPr>
              <a:t>https://github.com/jskvara/node-js-vs-apache-php-benchmark</a:t>
            </a:r>
            <a:endParaRPr lang="es-ES" sz="1400" dirty="0"/>
          </a:p>
          <a:p>
            <a:pPr marL="285750" indent="-285750">
              <a:buFont typeface="Arial" panose="020B0604020202020204" pitchFamily="34" charset="0"/>
              <a:buChar char="•"/>
            </a:pPr>
            <a:r>
              <a:rPr lang="es-ES" sz="1400" dirty="0">
                <a:hlinkClick r:id="rId8"/>
              </a:rPr>
              <a:t>http://blog.loadimpact.com/blog/node-js-vs-php-using-load-impact-to-visualize-node-js-efficency/</a:t>
            </a:r>
            <a:endParaRPr lang="es-ES" sz="1400" dirty="0"/>
          </a:p>
        </p:txBody>
      </p:sp>
      <p:sp>
        <p:nvSpPr>
          <p:cNvPr id="7" name="Título 6"/>
          <p:cNvSpPr>
            <a:spLocks noGrp="1"/>
          </p:cNvSpPr>
          <p:nvPr>
            <p:ph type="title"/>
          </p:nvPr>
        </p:nvSpPr>
        <p:spPr>
          <a:xfrm>
            <a:off x="2152650" y="365127"/>
            <a:ext cx="7073900" cy="638174"/>
          </a:xfrm>
        </p:spPr>
        <p:txBody>
          <a:bodyPr>
            <a:normAutofit fontScale="90000"/>
          </a:bodyPr>
          <a:lstStyle/>
          <a:p>
            <a:pPr algn="ctr"/>
            <a:r>
              <a:rPr lang="es-ES" dirty="0"/>
              <a:t>Comparativas con Apache</a:t>
            </a:r>
          </a:p>
        </p:txBody>
      </p:sp>
      <p:pic>
        <p:nvPicPr>
          <p:cNvPr id="8" name="Picture 2" descr="https://node-os.com/images/nodejs.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9226550" y="14132"/>
            <a:ext cx="1143000" cy="1143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121232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3C4E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Título 7">
            <a:extLst>
              <a:ext uri="{FF2B5EF4-FFF2-40B4-BE49-F238E27FC236}">
                <a16:creationId xmlns:a16="http://schemas.microsoft.com/office/drawing/2014/main" id="{00DEE77A-2BF5-42FF-A925-24EF8D0C954B}"/>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anchor="ctr">
            <a:normAutofit/>
          </a:bodyPr>
          <a:lstStyle/>
          <a:p>
            <a:pPr algn="ctr"/>
            <a:r>
              <a:rPr lang="es-ES" sz="2600" dirty="0">
                <a:solidFill>
                  <a:srgbClr val="FFFFFF"/>
                </a:solidFill>
              </a:rPr>
              <a:t>Entrada / salida (I/O) asíncrona</a:t>
            </a:r>
          </a:p>
        </p:txBody>
      </p:sp>
      <p:sp>
        <p:nvSpPr>
          <p:cNvPr id="5" name="CuadroTexto 4">
            <a:extLst>
              <a:ext uri="{FF2B5EF4-FFF2-40B4-BE49-F238E27FC236}">
                <a16:creationId xmlns:a16="http://schemas.microsoft.com/office/drawing/2014/main" id="{9F3310D6-3DD1-4694-85DD-DB636612E80F}"/>
              </a:ext>
            </a:extLst>
          </p:cNvPr>
          <p:cNvSpPr txBox="1"/>
          <p:nvPr/>
        </p:nvSpPr>
        <p:spPr>
          <a:xfrm>
            <a:off x="4032514" y="1441217"/>
            <a:ext cx="2591592" cy="369332"/>
          </a:xfrm>
          <a:prstGeom prst="rect">
            <a:avLst/>
          </a:prstGeom>
          <a:noFill/>
        </p:spPr>
        <p:txBody>
          <a:bodyPr wrap="square" rtlCol="0">
            <a:spAutoFit/>
          </a:bodyPr>
          <a:lstStyle/>
          <a:p>
            <a:r>
              <a:rPr lang="es-ES" dirty="0"/>
              <a:t>Programación asíncrona</a:t>
            </a:r>
          </a:p>
        </p:txBody>
      </p:sp>
      <p:sp>
        <p:nvSpPr>
          <p:cNvPr id="6" name="CuadroTexto 5">
            <a:extLst>
              <a:ext uri="{FF2B5EF4-FFF2-40B4-BE49-F238E27FC236}">
                <a16:creationId xmlns:a16="http://schemas.microsoft.com/office/drawing/2014/main" id="{8E8560CE-4805-489F-9F18-F729A6728ADE}"/>
              </a:ext>
            </a:extLst>
          </p:cNvPr>
          <p:cNvSpPr txBox="1"/>
          <p:nvPr/>
        </p:nvSpPr>
        <p:spPr>
          <a:xfrm>
            <a:off x="6385120" y="1852075"/>
            <a:ext cx="1648687" cy="646331"/>
          </a:xfrm>
          <a:prstGeom prst="rect">
            <a:avLst/>
          </a:prstGeom>
          <a:noFill/>
        </p:spPr>
        <p:txBody>
          <a:bodyPr wrap="square" rtlCol="0">
            <a:spAutoFit/>
          </a:bodyPr>
          <a:lstStyle/>
          <a:p>
            <a:r>
              <a:rPr lang="es-ES" dirty="0"/>
              <a:t>operaciones no bloqueantes</a:t>
            </a:r>
          </a:p>
        </p:txBody>
      </p:sp>
      <p:cxnSp>
        <p:nvCxnSpPr>
          <p:cNvPr id="7" name="Conector recto de flecha 6">
            <a:extLst>
              <a:ext uri="{FF2B5EF4-FFF2-40B4-BE49-F238E27FC236}">
                <a16:creationId xmlns:a16="http://schemas.microsoft.com/office/drawing/2014/main" id="{31A72D14-4528-4157-BBFD-D5FB9E8620A1}"/>
              </a:ext>
            </a:extLst>
          </p:cNvPr>
          <p:cNvCxnSpPr>
            <a:cxnSpLocks/>
            <a:stCxn id="6" idx="2"/>
          </p:cNvCxnSpPr>
          <p:nvPr/>
        </p:nvCxnSpPr>
        <p:spPr>
          <a:xfrm flipH="1">
            <a:off x="5775521" y="2498405"/>
            <a:ext cx="1433943" cy="9977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9" name="Imagen 8">
            <a:extLst>
              <a:ext uri="{FF2B5EF4-FFF2-40B4-BE49-F238E27FC236}">
                <a16:creationId xmlns:a16="http://schemas.microsoft.com/office/drawing/2014/main" id="{C7987364-9360-4297-A3A2-71513BE6CBDC}"/>
              </a:ext>
            </a:extLst>
          </p:cNvPr>
          <p:cNvPicPr>
            <a:picLocks noChangeAspect="1"/>
          </p:cNvPicPr>
          <p:nvPr/>
        </p:nvPicPr>
        <p:blipFill>
          <a:blip r:embed="rId2"/>
          <a:stretch>
            <a:fillRect/>
          </a:stretch>
        </p:blipFill>
        <p:spPr>
          <a:xfrm>
            <a:off x="4231073" y="2074363"/>
            <a:ext cx="1685925" cy="2495550"/>
          </a:xfrm>
          <a:prstGeom prst="rect">
            <a:avLst/>
          </a:prstGeom>
        </p:spPr>
      </p:pic>
      <p:sp>
        <p:nvSpPr>
          <p:cNvPr id="10" name="Rectángulo 9">
            <a:extLst>
              <a:ext uri="{FF2B5EF4-FFF2-40B4-BE49-F238E27FC236}">
                <a16:creationId xmlns:a16="http://schemas.microsoft.com/office/drawing/2014/main" id="{C7620911-F6EF-4A8B-A54B-1FDAD2CE81B7}"/>
              </a:ext>
            </a:extLst>
          </p:cNvPr>
          <p:cNvSpPr/>
          <p:nvPr/>
        </p:nvSpPr>
        <p:spPr>
          <a:xfrm>
            <a:off x="6943918" y="2997274"/>
            <a:ext cx="3378200" cy="1200329"/>
          </a:xfrm>
          <a:prstGeom prst="rect">
            <a:avLst/>
          </a:prstGeom>
        </p:spPr>
        <p:txBody>
          <a:bodyPr wrap="square">
            <a:spAutoFit/>
          </a:bodyPr>
          <a:lstStyle/>
          <a:p>
            <a:r>
              <a:rPr lang="es-ES" dirty="0"/>
              <a:t>devuelven el control al programa llamante antes de su terminación mientras siguen ejecutando en segundo plano</a:t>
            </a:r>
          </a:p>
        </p:txBody>
      </p:sp>
      <p:sp>
        <p:nvSpPr>
          <p:cNvPr id="11" name="Rectángulo 10">
            <a:extLst>
              <a:ext uri="{FF2B5EF4-FFF2-40B4-BE49-F238E27FC236}">
                <a16:creationId xmlns:a16="http://schemas.microsoft.com/office/drawing/2014/main" id="{8F4F00FB-7B6A-45D0-8D3F-541835A59A7B}"/>
              </a:ext>
            </a:extLst>
          </p:cNvPr>
          <p:cNvSpPr/>
          <p:nvPr/>
        </p:nvSpPr>
        <p:spPr>
          <a:xfrm>
            <a:off x="4145156" y="5297724"/>
            <a:ext cx="6837363" cy="646331"/>
          </a:xfrm>
          <a:prstGeom prst="rect">
            <a:avLst/>
          </a:prstGeom>
        </p:spPr>
        <p:txBody>
          <a:bodyPr wrap="square">
            <a:spAutoFit/>
          </a:bodyPr>
          <a:lstStyle/>
          <a:p>
            <a:r>
              <a:rPr lang="es-ES" dirty="0"/>
              <a:t>EL problema es dar continuidad a los algoritmos una vez que las operaciones no bloqueantes han terminado su ejecución</a:t>
            </a:r>
          </a:p>
        </p:txBody>
      </p:sp>
    </p:spTree>
    <p:extLst>
      <p:ext uri="{BB962C8B-B14F-4D97-AF65-F5344CB8AC3E}">
        <p14:creationId xmlns:p14="http://schemas.microsoft.com/office/powerpoint/2010/main" val="119843927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17">
            <a:extLst>
              <a:ext uri="{FF2B5EF4-FFF2-40B4-BE49-F238E27FC236}">
                <a16:creationId xmlns:a16="http://schemas.microsoft.com/office/drawing/2014/main" id="{E35A04CF-97D4-4FF7-B359-C546B1F62E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Freeform: Shape 19">
            <a:extLst>
              <a:ext uri="{FF2B5EF4-FFF2-40B4-BE49-F238E27FC236}">
                <a16:creationId xmlns:a16="http://schemas.microsoft.com/office/drawing/2014/main" id="{1DE7243B-5109-444B-8FAF-7437C66BC0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4421332" cy="6858000"/>
          </a:xfrm>
          <a:custGeom>
            <a:avLst/>
            <a:gdLst>
              <a:gd name="connsiteX0" fmla="*/ 4421332 w 4421332"/>
              <a:gd name="connsiteY0" fmla="*/ 0 h 6858000"/>
              <a:gd name="connsiteX1" fmla="*/ 69075 w 4421332"/>
              <a:gd name="connsiteY1" fmla="*/ 0 h 6858000"/>
              <a:gd name="connsiteX2" fmla="*/ 35131 w 4421332"/>
              <a:gd name="connsiteY2" fmla="*/ 267128 h 6858000"/>
              <a:gd name="connsiteX3" fmla="*/ 0 w 4421332"/>
              <a:gd name="connsiteY3" fmla="*/ 962845 h 6858000"/>
              <a:gd name="connsiteX4" fmla="*/ 3276103 w 4421332"/>
              <a:gd name="connsiteY4" fmla="*/ 6782205 h 6858000"/>
              <a:gd name="connsiteX5" fmla="*/ 3407923 w 4421332"/>
              <a:gd name="connsiteY5" fmla="*/ 6858000 h 6858000"/>
              <a:gd name="connsiteX6" fmla="*/ 4421332 w 442133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21332" h="6858000">
                <a:moveTo>
                  <a:pt x="4421332" y="0"/>
                </a:moveTo>
                <a:lnTo>
                  <a:pt x="69075" y="0"/>
                </a:lnTo>
                <a:lnTo>
                  <a:pt x="35131" y="267128"/>
                </a:lnTo>
                <a:cubicBezTo>
                  <a:pt x="11901" y="495874"/>
                  <a:pt x="0" y="727970"/>
                  <a:pt x="0" y="962845"/>
                </a:cubicBezTo>
                <a:cubicBezTo>
                  <a:pt x="0" y="3429034"/>
                  <a:pt x="1312002" y="5588789"/>
                  <a:pt x="3276103" y="6782205"/>
                </a:cubicBezTo>
                <a:lnTo>
                  <a:pt x="3407923" y="6858000"/>
                </a:lnTo>
                <a:lnTo>
                  <a:pt x="4421332" y="6858000"/>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Freeform: Shape 21">
            <a:extLst>
              <a:ext uri="{FF2B5EF4-FFF2-40B4-BE49-F238E27FC236}">
                <a16:creationId xmlns:a16="http://schemas.microsoft.com/office/drawing/2014/main" id="{4C5D6221-DA7B-4611-AA26-7D8E349FDE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232227" cy="6858000"/>
          </a:xfrm>
          <a:custGeom>
            <a:avLst/>
            <a:gdLst>
              <a:gd name="connsiteX0" fmla="*/ 0 w 4232227"/>
              <a:gd name="connsiteY0" fmla="*/ 0 h 6858000"/>
              <a:gd name="connsiteX1" fmla="*/ 4161853 w 4232227"/>
              <a:gd name="connsiteY1" fmla="*/ 0 h 6858000"/>
              <a:gd name="connsiteX2" fmla="*/ 4197953 w 4232227"/>
              <a:gd name="connsiteY2" fmla="*/ 284091 h 6858000"/>
              <a:gd name="connsiteX3" fmla="*/ 4232227 w 4232227"/>
              <a:gd name="connsiteY3" fmla="*/ 962844 h 6858000"/>
              <a:gd name="connsiteX4" fmla="*/ 758007 w 4232227"/>
              <a:gd name="connsiteY4" fmla="*/ 6800152 h 6858000"/>
              <a:gd name="connsiteX5" fmla="*/ 645060 w 4232227"/>
              <a:gd name="connsiteY5" fmla="*/ 6858000 h 6858000"/>
              <a:gd name="connsiteX6" fmla="*/ 0 w 423222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32227" h="6858000">
                <a:moveTo>
                  <a:pt x="0" y="0"/>
                </a:moveTo>
                <a:lnTo>
                  <a:pt x="4161853" y="0"/>
                </a:lnTo>
                <a:lnTo>
                  <a:pt x="4197953" y="284091"/>
                </a:lnTo>
                <a:cubicBezTo>
                  <a:pt x="4220617" y="507260"/>
                  <a:pt x="4232227" y="733696"/>
                  <a:pt x="4232227" y="962844"/>
                </a:cubicBezTo>
                <a:cubicBezTo>
                  <a:pt x="4232227" y="3483472"/>
                  <a:pt x="2827409" y="5675986"/>
                  <a:pt x="758007" y="6800152"/>
                </a:cubicBezTo>
                <a:lnTo>
                  <a:pt x="645060" y="6858000"/>
                </a:lnTo>
                <a:lnTo>
                  <a:pt x="0" y="6858000"/>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 name="Título 2">
            <a:extLst>
              <a:ext uri="{FF2B5EF4-FFF2-40B4-BE49-F238E27FC236}">
                <a16:creationId xmlns:a16="http://schemas.microsoft.com/office/drawing/2014/main" id="{450FAC19-51B1-4C89-AACB-421013DF63B9}"/>
              </a:ext>
            </a:extLst>
          </p:cNvPr>
          <p:cNvSpPr>
            <a:spLocks noGrp="1"/>
          </p:cNvSpPr>
          <p:nvPr>
            <p:ph type="title"/>
          </p:nvPr>
        </p:nvSpPr>
        <p:spPr>
          <a:xfrm>
            <a:off x="804672" y="1412489"/>
            <a:ext cx="2871095" cy="2156621"/>
          </a:xfrm>
        </p:spPr>
        <p:txBody>
          <a:bodyPr anchor="t">
            <a:normAutofit/>
          </a:bodyPr>
          <a:lstStyle/>
          <a:p>
            <a:r>
              <a:rPr lang="es-ES" sz="3600" dirty="0">
                <a:solidFill>
                  <a:srgbClr val="FFFFFF"/>
                </a:solidFill>
              </a:rPr>
              <a:t>Concurrencia vs. paralelismo (asincronía)</a:t>
            </a:r>
          </a:p>
        </p:txBody>
      </p:sp>
      <p:sp>
        <p:nvSpPr>
          <p:cNvPr id="4" name="Marcador de contenido 3">
            <a:extLst>
              <a:ext uri="{FF2B5EF4-FFF2-40B4-BE49-F238E27FC236}">
                <a16:creationId xmlns:a16="http://schemas.microsoft.com/office/drawing/2014/main" id="{78AF6EA4-F016-498C-BFAE-95F00227A6B7}"/>
              </a:ext>
            </a:extLst>
          </p:cNvPr>
          <p:cNvSpPr>
            <a:spLocks noGrp="1"/>
          </p:cNvSpPr>
          <p:nvPr>
            <p:ph sz="half" idx="1"/>
          </p:nvPr>
        </p:nvSpPr>
        <p:spPr>
          <a:xfrm>
            <a:off x="5198993" y="1412489"/>
            <a:ext cx="2926080" cy="4363844"/>
          </a:xfrm>
        </p:spPr>
        <p:txBody>
          <a:bodyPr>
            <a:normAutofit/>
          </a:bodyPr>
          <a:lstStyle/>
          <a:p>
            <a:r>
              <a:rPr lang="es-ES" sz="2000" b="1" dirty="0"/>
              <a:t>Paralelismo</a:t>
            </a:r>
            <a:r>
              <a:rPr lang="es-ES" sz="2000" dirty="0"/>
              <a:t>: varios actores realizando una acción cada uno simultáneamente</a:t>
            </a:r>
          </a:p>
          <a:p>
            <a:endParaRPr lang="es-ES" sz="2000" dirty="0"/>
          </a:p>
        </p:txBody>
      </p:sp>
      <p:sp>
        <p:nvSpPr>
          <p:cNvPr id="5" name="Marcador de contenido 4">
            <a:extLst>
              <a:ext uri="{FF2B5EF4-FFF2-40B4-BE49-F238E27FC236}">
                <a16:creationId xmlns:a16="http://schemas.microsoft.com/office/drawing/2014/main" id="{42A6E7FE-C9F1-448D-970D-E05153091F20}"/>
              </a:ext>
            </a:extLst>
          </p:cNvPr>
          <p:cNvSpPr>
            <a:spLocks noGrp="1"/>
          </p:cNvSpPr>
          <p:nvPr>
            <p:ph sz="half" idx="2"/>
          </p:nvPr>
        </p:nvSpPr>
        <p:spPr>
          <a:xfrm>
            <a:off x="8451604" y="1412489"/>
            <a:ext cx="2926080" cy="4363844"/>
          </a:xfrm>
        </p:spPr>
        <p:txBody>
          <a:bodyPr>
            <a:normAutofit/>
          </a:bodyPr>
          <a:lstStyle/>
          <a:p>
            <a:r>
              <a:rPr lang="es-ES" sz="2000" b="1" dirty="0"/>
              <a:t>Concurrencia</a:t>
            </a:r>
            <a:r>
              <a:rPr lang="es-ES" sz="2000" dirty="0"/>
              <a:t>: un solo actor, con varias tareas “activas” entre las que va alternando</a:t>
            </a:r>
          </a:p>
          <a:p>
            <a:endParaRPr lang="es-ES" sz="2000" dirty="0"/>
          </a:p>
        </p:txBody>
      </p:sp>
      <p:sp>
        <p:nvSpPr>
          <p:cNvPr id="7" name="Rectángulo 6">
            <a:extLst>
              <a:ext uri="{FF2B5EF4-FFF2-40B4-BE49-F238E27FC236}">
                <a16:creationId xmlns:a16="http://schemas.microsoft.com/office/drawing/2014/main" id="{BD03B0F1-0C40-47C0-8F1D-0C2B6FA69227}"/>
              </a:ext>
            </a:extLst>
          </p:cNvPr>
          <p:cNvSpPr/>
          <p:nvPr/>
        </p:nvSpPr>
        <p:spPr>
          <a:xfrm>
            <a:off x="4069469" y="4595334"/>
            <a:ext cx="6956352" cy="1477328"/>
          </a:xfrm>
          <a:prstGeom prst="rect">
            <a:avLst/>
          </a:prstGeom>
        </p:spPr>
        <p:txBody>
          <a:bodyPr wrap="square">
            <a:spAutoFit/>
          </a:bodyPr>
          <a:lstStyle/>
          <a:p>
            <a:r>
              <a:rPr lang="es-ES" dirty="0"/>
              <a:t>Ejemplo de un camarero</a:t>
            </a:r>
          </a:p>
          <a:p>
            <a:endParaRPr lang="es-ES" dirty="0"/>
          </a:p>
          <a:p>
            <a:r>
              <a:rPr lang="es-ES" dirty="0"/>
              <a:t>• Para aprovecharlo, tiene que haber varios clientes</a:t>
            </a:r>
          </a:p>
          <a:p>
            <a:r>
              <a:rPr lang="es-ES" dirty="0"/>
              <a:t>• Un cliente no termina más rápido por asignarle un camarero exclusivo</a:t>
            </a:r>
          </a:p>
          <a:p>
            <a:r>
              <a:rPr lang="es-ES" dirty="0"/>
              <a:t>• Cada cliente termina a su ritmo</a:t>
            </a:r>
          </a:p>
        </p:txBody>
      </p:sp>
      <p:pic>
        <p:nvPicPr>
          <p:cNvPr id="9" name="Gráfico 8" descr="Camarero">
            <a:extLst>
              <a:ext uri="{FF2B5EF4-FFF2-40B4-BE49-F238E27FC236}">
                <a16:creationId xmlns:a16="http://schemas.microsoft.com/office/drawing/2014/main" id="{98F29DAF-864C-4169-8301-41DCDACE0C5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654222" y="4031166"/>
            <a:ext cx="914400" cy="914400"/>
          </a:xfrm>
          <a:prstGeom prst="rect">
            <a:avLst/>
          </a:prstGeom>
        </p:spPr>
      </p:pic>
    </p:spTree>
    <p:extLst>
      <p:ext uri="{BB962C8B-B14F-4D97-AF65-F5344CB8AC3E}">
        <p14:creationId xmlns:p14="http://schemas.microsoft.com/office/powerpoint/2010/main" val="199192250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152650" y="365127"/>
            <a:ext cx="7073900" cy="792005"/>
          </a:xfrm>
        </p:spPr>
        <p:txBody>
          <a:bodyPr/>
          <a:lstStyle/>
          <a:p>
            <a:pPr algn="ctr"/>
            <a:r>
              <a:rPr lang="es-ES" dirty="0"/>
              <a:t>Node.js: modelo de ejecución </a:t>
            </a:r>
          </a:p>
        </p:txBody>
      </p:sp>
      <p:sp>
        <p:nvSpPr>
          <p:cNvPr id="3" name="Rectángulo 2"/>
          <p:cNvSpPr/>
          <p:nvPr/>
        </p:nvSpPr>
        <p:spPr>
          <a:xfrm>
            <a:off x="1314450" y="1990493"/>
            <a:ext cx="1752600" cy="369332"/>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p>
            <a:pPr marL="285750" indent="-285750">
              <a:buFont typeface="Arial" panose="020B0604020202020204" pitchFamily="34" charset="0"/>
              <a:buChar char="•"/>
            </a:pPr>
            <a:r>
              <a:rPr lang="es-ES" dirty="0"/>
              <a:t>Eventos</a:t>
            </a:r>
          </a:p>
        </p:txBody>
      </p:sp>
      <p:sp>
        <p:nvSpPr>
          <p:cNvPr id="6" name="Rectángulo 5"/>
          <p:cNvSpPr/>
          <p:nvPr/>
        </p:nvSpPr>
        <p:spPr>
          <a:xfrm>
            <a:off x="1314451" y="1564443"/>
            <a:ext cx="1715726" cy="369332"/>
          </a:xfrm>
          <a:prstGeom prst="rect">
            <a:avLst/>
          </a:prstGeom>
        </p:spPr>
        <p:style>
          <a:lnRef idx="0">
            <a:schemeClr val="accent1"/>
          </a:lnRef>
          <a:fillRef idx="3">
            <a:schemeClr val="accent1"/>
          </a:fillRef>
          <a:effectRef idx="3">
            <a:schemeClr val="accent1"/>
          </a:effectRef>
          <a:fontRef idx="minor">
            <a:schemeClr val="lt1"/>
          </a:fontRef>
        </p:style>
        <p:txBody>
          <a:bodyPr wrap="none">
            <a:spAutoFit/>
          </a:bodyPr>
          <a:lstStyle/>
          <a:p>
            <a:pPr marL="285750" indent="-285750">
              <a:buFont typeface="Arial" panose="020B0604020202020204" pitchFamily="34" charset="0"/>
              <a:buChar char="•"/>
            </a:pPr>
            <a:r>
              <a:rPr lang="es-ES" dirty="0"/>
              <a:t>Concurrencia</a:t>
            </a:r>
          </a:p>
        </p:txBody>
      </p:sp>
      <p:cxnSp>
        <p:nvCxnSpPr>
          <p:cNvPr id="8" name="Conector angular 7"/>
          <p:cNvCxnSpPr>
            <a:cxnSpLocks/>
            <a:stCxn id="6" idx="3"/>
            <a:endCxn id="11" idx="0"/>
          </p:cNvCxnSpPr>
          <p:nvPr/>
        </p:nvCxnSpPr>
        <p:spPr>
          <a:xfrm>
            <a:off x="3030177" y="1749109"/>
            <a:ext cx="2424205" cy="70716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Rectángulo 9"/>
          <p:cNvSpPr/>
          <p:nvPr/>
        </p:nvSpPr>
        <p:spPr>
          <a:xfrm>
            <a:off x="3600451" y="2825604"/>
            <a:ext cx="3603238" cy="1200329"/>
          </a:xfrm>
          <a:prstGeom prst="rect">
            <a:avLst/>
          </a:prstGeom>
        </p:spPr>
        <p:txBody>
          <a:bodyPr wrap="square">
            <a:spAutoFit/>
          </a:bodyPr>
          <a:lstStyle/>
          <a:p>
            <a:pPr marL="285750" indent="-285750">
              <a:buFont typeface="Arial" panose="020B0604020202020204" pitchFamily="34" charset="0"/>
              <a:buChar char="•"/>
            </a:pPr>
            <a:r>
              <a:rPr lang="es-ES" b="1" u="sng" dirty="0"/>
              <a:t>Ejecución concurrente</a:t>
            </a:r>
            <a:r>
              <a:rPr lang="es-ES" dirty="0"/>
              <a:t>: </a:t>
            </a:r>
            <a:br>
              <a:rPr lang="es-ES" dirty="0"/>
            </a:br>
            <a:r>
              <a:rPr lang="es-ES" dirty="0"/>
              <a:t>Muchos clientes o tareas activas</a:t>
            </a:r>
          </a:p>
          <a:p>
            <a:pPr marL="285750" indent="-285750">
              <a:buFont typeface="Arial" panose="020B0604020202020204" pitchFamily="34" charset="0"/>
              <a:buChar char="•"/>
            </a:pPr>
            <a:r>
              <a:rPr lang="es-ES" dirty="0"/>
              <a:t>Pero </a:t>
            </a:r>
            <a:r>
              <a:rPr lang="es-ES" b="1" u="sng" dirty="0"/>
              <a:t>NO paralela</a:t>
            </a:r>
            <a:br>
              <a:rPr lang="es-ES" dirty="0"/>
            </a:br>
            <a:r>
              <a:rPr lang="es-ES" dirty="0"/>
              <a:t>Una única hebra</a:t>
            </a:r>
          </a:p>
        </p:txBody>
      </p:sp>
      <p:sp>
        <p:nvSpPr>
          <p:cNvPr id="11" name="CuadroTexto 10"/>
          <p:cNvSpPr txBox="1"/>
          <p:nvPr/>
        </p:nvSpPr>
        <p:spPr>
          <a:xfrm>
            <a:off x="5006983" y="2456272"/>
            <a:ext cx="894797"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es-ES" dirty="0"/>
              <a:t>Node.js</a:t>
            </a:r>
          </a:p>
        </p:txBody>
      </p:sp>
      <p:sp>
        <p:nvSpPr>
          <p:cNvPr id="12" name="CuadroTexto 11"/>
          <p:cNvSpPr txBox="1"/>
          <p:nvPr/>
        </p:nvSpPr>
        <p:spPr>
          <a:xfrm>
            <a:off x="1009649" y="3610434"/>
            <a:ext cx="2285999" cy="923330"/>
          </a:xfrm>
          <a:prstGeom prst="rect">
            <a:avLst/>
          </a:prstGeom>
          <a:noFill/>
        </p:spPr>
        <p:txBody>
          <a:bodyPr wrap="square" rtlCol="0">
            <a:spAutoFit/>
          </a:bodyPr>
          <a:lstStyle/>
          <a:p>
            <a:r>
              <a:rPr lang="es-ES" b="1" dirty="0"/>
              <a:t>Eventos</a:t>
            </a:r>
            <a:r>
              <a:rPr lang="es-ES" dirty="0"/>
              <a:t> manejados</a:t>
            </a:r>
            <a:br>
              <a:rPr lang="es-ES" dirty="0"/>
            </a:br>
            <a:r>
              <a:rPr lang="es-ES" dirty="0"/>
              <a:t> de acuerdo con</a:t>
            </a:r>
            <a:br>
              <a:rPr lang="es-ES" dirty="0"/>
            </a:br>
            <a:r>
              <a:rPr lang="es-ES" dirty="0"/>
              <a:t>un </a:t>
            </a:r>
            <a:r>
              <a:rPr lang="es-ES" b="1" dirty="0"/>
              <a:t>patrón </a:t>
            </a:r>
            <a:r>
              <a:rPr lang="en-US" b="1" dirty="0"/>
              <a:t>Reactor</a:t>
            </a:r>
          </a:p>
        </p:txBody>
      </p:sp>
      <p:cxnSp>
        <p:nvCxnSpPr>
          <p:cNvPr id="14" name="Conector angular 13"/>
          <p:cNvCxnSpPr>
            <a:cxnSpLocks/>
            <a:stCxn id="10" idx="2"/>
            <a:endCxn id="12" idx="2"/>
          </p:cNvCxnSpPr>
          <p:nvPr/>
        </p:nvCxnSpPr>
        <p:spPr>
          <a:xfrm rot="5400000">
            <a:off x="3523445" y="2655138"/>
            <a:ext cx="507831" cy="3249421"/>
          </a:xfrm>
          <a:prstGeom prst="bentConnector3">
            <a:avLst>
              <a:gd name="adj1" fmla="val 145015"/>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Conector angular 15"/>
          <p:cNvCxnSpPr>
            <a:cxnSpLocks/>
            <a:stCxn id="12" idx="0"/>
            <a:endCxn id="3" idx="1"/>
          </p:cNvCxnSpPr>
          <p:nvPr/>
        </p:nvCxnSpPr>
        <p:spPr>
          <a:xfrm rot="16200000" flipV="1">
            <a:off x="1015913" y="2473697"/>
            <a:ext cx="1435275" cy="838199"/>
          </a:xfrm>
          <a:prstGeom prst="bentConnector4">
            <a:avLst>
              <a:gd name="adj1" fmla="val 43567"/>
              <a:gd name="adj2" fmla="val 163637"/>
            </a:avLst>
          </a:prstGeom>
          <a:ln>
            <a:tailEnd type="triangle"/>
          </a:ln>
        </p:spPr>
        <p:style>
          <a:lnRef idx="1">
            <a:schemeClr val="accent1"/>
          </a:lnRef>
          <a:fillRef idx="0">
            <a:schemeClr val="accent1"/>
          </a:fillRef>
          <a:effectRef idx="0">
            <a:schemeClr val="accent1"/>
          </a:effectRef>
          <a:fontRef idx="minor">
            <a:schemeClr val="tx1"/>
          </a:fontRef>
        </p:style>
      </p:cxnSp>
      <p:pic>
        <p:nvPicPr>
          <p:cNvPr id="6145" name="Picture 1" descr="PHP VS NODE.JS &#10;php &#10;s &#10;éééEé &#10;1 &#10;DONE! &#10;DONE! &#10;BLOCKING VS NON BLOCKING ">
            <a:extLst>
              <a:ext uri="{FF2B5EF4-FFF2-40B4-BE49-F238E27FC236}">
                <a16:creationId xmlns:a16="http://schemas.microsoft.com/office/drawing/2014/main" id="{645D8551-E5CA-4B02-B7B6-4BA5116575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94761" y="3610434"/>
            <a:ext cx="4787590" cy="2621305"/>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descr="https://node-os.com/images/nodejs.png">
            <a:extLst>
              <a:ext uri="{FF2B5EF4-FFF2-40B4-BE49-F238E27FC236}">
                <a16:creationId xmlns:a16="http://schemas.microsoft.com/office/drawing/2014/main" id="{06832C27-1BF9-48DD-B967-49D1AD22CD7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705074" y="1689068"/>
            <a:ext cx="1143000" cy="1143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5974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 name="Rectangle 7">
            <a:extLst>
              <a:ext uri="{FF2B5EF4-FFF2-40B4-BE49-F238E27FC236}">
                <a16:creationId xmlns:a16="http://schemas.microsoft.com/office/drawing/2014/main" id="{16F9E488-0718-4E1E-9D12-26779F6062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 name="Freeform: Shape 9">
            <a:extLst>
              <a:ext uri="{FF2B5EF4-FFF2-40B4-BE49-F238E27FC236}">
                <a16:creationId xmlns:a16="http://schemas.microsoft.com/office/drawing/2014/main" id="{D20AEB5B-DFC7-42B4-9FAA-6B95E01D0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15124" y="0"/>
            <a:ext cx="7476877" cy="6858000"/>
          </a:xfrm>
          <a:custGeom>
            <a:avLst/>
            <a:gdLst>
              <a:gd name="connsiteX0" fmla="*/ 637332 w 7476877"/>
              <a:gd name="connsiteY0" fmla="*/ 4332728 h 6858000"/>
              <a:gd name="connsiteX1" fmla="*/ 1576347 w 7476877"/>
              <a:gd name="connsiteY1" fmla="*/ 4332728 h 6858000"/>
              <a:gd name="connsiteX2" fmla="*/ 1720345 w 7476877"/>
              <a:gd name="connsiteY2" fmla="*/ 4419228 h 6858000"/>
              <a:gd name="connsiteX3" fmla="*/ 2190864 w 7476877"/>
              <a:gd name="connsiteY3" fmla="*/ 5245095 h 6858000"/>
              <a:gd name="connsiteX4" fmla="*/ 2190864 w 7476877"/>
              <a:gd name="connsiteY4" fmla="*/ 5413976 h 6858000"/>
              <a:gd name="connsiteX5" fmla="*/ 1720345 w 7476877"/>
              <a:gd name="connsiteY5" fmla="*/ 6239844 h 6858000"/>
              <a:gd name="connsiteX6" fmla="*/ 1576347 w 7476877"/>
              <a:gd name="connsiteY6" fmla="*/ 6326343 h 6858000"/>
              <a:gd name="connsiteX7" fmla="*/ 637332 w 7476877"/>
              <a:gd name="connsiteY7" fmla="*/ 6326343 h 6858000"/>
              <a:gd name="connsiteX8" fmla="*/ 491309 w 7476877"/>
              <a:gd name="connsiteY8" fmla="*/ 6239844 h 6858000"/>
              <a:gd name="connsiteX9" fmla="*/ 22817 w 7476877"/>
              <a:gd name="connsiteY9" fmla="*/ 5413976 h 6858000"/>
              <a:gd name="connsiteX10" fmla="*/ 22817 w 7476877"/>
              <a:gd name="connsiteY10" fmla="*/ 5245095 h 6858000"/>
              <a:gd name="connsiteX11" fmla="*/ 491309 w 7476877"/>
              <a:gd name="connsiteY11" fmla="*/ 4419228 h 6858000"/>
              <a:gd name="connsiteX12" fmla="*/ 637332 w 7476877"/>
              <a:gd name="connsiteY12" fmla="*/ 4332728 h 6858000"/>
              <a:gd name="connsiteX13" fmla="*/ 3853980 w 7476877"/>
              <a:gd name="connsiteY13" fmla="*/ 0 h 6858000"/>
              <a:gd name="connsiteX14" fmla="*/ 5043644 w 7476877"/>
              <a:gd name="connsiteY14" fmla="*/ 0 h 6858000"/>
              <a:gd name="connsiteX15" fmla="*/ 5083740 w 7476877"/>
              <a:gd name="connsiteY15" fmla="*/ 70378 h 6858000"/>
              <a:gd name="connsiteX16" fmla="*/ 5225307 w 7476877"/>
              <a:gd name="connsiteY16" fmla="*/ 318859 h 6858000"/>
              <a:gd name="connsiteX17" fmla="*/ 5225307 w 7476877"/>
              <a:gd name="connsiteY17" fmla="*/ 577503 h 6858000"/>
              <a:gd name="connsiteX18" fmla="*/ 4504695 w 7476877"/>
              <a:gd name="connsiteY18" fmla="*/ 1842337 h 6858000"/>
              <a:gd name="connsiteX19" fmla="*/ 4284162 w 7476877"/>
              <a:gd name="connsiteY19" fmla="*/ 1974811 h 6858000"/>
              <a:gd name="connsiteX20" fmla="*/ 2846045 w 7476877"/>
              <a:gd name="connsiteY20" fmla="*/ 1974811 h 6858000"/>
              <a:gd name="connsiteX21" fmla="*/ 2778342 w 7476877"/>
              <a:gd name="connsiteY21" fmla="*/ 1965645 h 6858000"/>
              <a:gd name="connsiteX22" fmla="*/ 2731777 w 7476877"/>
              <a:gd name="connsiteY22" fmla="*/ 1945746 h 6858000"/>
              <a:gd name="connsiteX23" fmla="*/ 2760233 w 7476877"/>
              <a:gd name="connsiteY23" fmla="*/ 1895581 h 6858000"/>
              <a:gd name="connsiteX24" fmla="*/ 3768459 w 7476877"/>
              <a:gd name="connsiteY24" fmla="*/ 118263 h 6858000"/>
              <a:gd name="connsiteX25" fmla="*/ 3819932 w 7476877"/>
              <a:gd name="connsiteY25" fmla="*/ 39732 h 6858000"/>
              <a:gd name="connsiteX26" fmla="*/ 1880237 w 7476877"/>
              <a:gd name="connsiteY26" fmla="*/ 0 h 6858000"/>
              <a:gd name="connsiteX27" fmla="*/ 2102124 w 7476877"/>
              <a:gd name="connsiteY27" fmla="*/ 0 h 6858000"/>
              <a:gd name="connsiteX28" fmla="*/ 2086946 w 7476877"/>
              <a:gd name="connsiteY28" fmla="*/ 26756 h 6858000"/>
              <a:gd name="connsiteX29" fmla="*/ 1911773 w 7476877"/>
              <a:gd name="connsiteY29" fmla="*/ 335552 h 6858000"/>
              <a:gd name="connsiteX30" fmla="*/ 1911773 w 7476877"/>
              <a:gd name="connsiteY30" fmla="*/ 594199 h 6858000"/>
              <a:gd name="connsiteX31" fmla="*/ 2629280 w 7476877"/>
              <a:gd name="connsiteY31" fmla="*/ 1859030 h 6858000"/>
              <a:gd name="connsiteX32" fmla="*/ 2723627 w 7476877"/>
              <a:gd name="connsiteY32" fmla="*/ 1956020 h 6858000"/>
              <a:gd name="connsiteX33" fmla="*/ 2734544 w 7476877"/>
              <a:gd name="connsiteY33" fmla="*/ 1960685 h 6858000"/>
              <a:gd name="connsiteX34" fmla="*/ 2676021 w 7476877"/>
              <a:gd name="connsiteY34" fmla="*/ 2063851 h 6858000"/>
              <a:gd name="connsiteX35" fmla="*/ 2632495 w 7476877"/>
              <a:gd name="connsiteY35" fmla="*/ 2140578 h 6858000"/>
              <a:gd name="connsiteX36" fmla="*/ 2677641 w 7476877"/>
              <a:gd name="connsiteY36" fmla="*/ 2159871 h 6858000"/>
              <a:gd name="connsiteX37" fmla="*/ 2754009 w 7476877"/>
              <a:gd name="connsiteY37" fmla="*/ 2170210 h 6858000"/>
              <a:gd name="connsiteX38" fmla="*/ 4376198 w 7476877"/>
              <a:gd name="connsiteY38" fmla="*/ 2170210 h 6858000"/>
              <a:gd name="connsiteX39" fmla="*/ 4624956 w 7476877"/>
              <a:gd name="connsiteY39" fmla="*/ 2020780 h 6858000"/>
              <a:gd name="connsiteX40" fmla="*/ 5437803 w 7476877"/>
              <a:gd name="connsiteY40" fmla="*/ 594055 h 6858000"/>
              <a:gd name="connsiteX41" fmla="*/ 5437803 w 7476877"/>
              <a:gd name="connsiteY41" fmla="*/ 302307 h 6858000"/>
              <a:gd name="connsiteX42" fmla="*/ 5294722 w 7476877"/>
              <a:gd name="connsiteY42" fmla="*/ 51168 h 6858000"/>
              <a:gd name="connsiteX43" fmla="*/ 5265570 w 7476877"/>
              <a:gd name="connsiteY43" fmla="*/ 0 h 6858000"/>
              <a:gd name="connsiteX44" fmla="*/ 7476877 w 7476877"/>
              <a:gd name="connsiteY44" fmla="*/ 0 h 6858000"/>
              <a:gd name="connsiteX45" fmla="*/ 7476877 w 7476877"/>
              <a:gd name="connsiteY45" fmla="*/ 6858000 h 6858000"/>
              <a:gd name="connsiteX46" fmla="*/ 3343303 w 7476877"/>
              <a:gd name="connsiteY46" fmla="*/ 6858000 h 6858000"/>
              <a:gd name="connsiteX47" fmla="*/ 3297958 w 7476877"/>
              <a:gd name="connsiteY47" fmla="*/ 6778065 h 6858000"/>
              <a:gd name="connsiteX48" fmla="*/ 1841286 w 7476877"/>
              <a:gd name="connsiteY48" fmla="*/ 4210218 h 6858000"/>
              <a:gd name="connsiteX49" fmla="*/ 1841286 w 7476877"/>
              <a:gd name="connsiteY49" fmla="*/ 3515516 h 6858000"/>
              <a:gd name="connsiteX50" fmla="*/ 2556859 w 7476877"/>
              <a:gd name="connsiteY50" fmla="*/ 2254092 h 6858000"/>
              <a:gd name="connsiteX51" fmla="*/ 2617166 w 7476877"/>
              <a:gd name="connsiteY51" fmla="*/ 2147787 h 6858000"/>
              <a:gd name="connsiteX52" fmla="*/ 2615044 w 7476877"/>
              <a:gd name="connsiteY52" fmla="*/ 2146880 h 6858000"/>
              <a:gd name="connsiteX53" fmla="*/ 2508620 w 7476877"/>
              <a:gd name="connsiteY53" fmla="*/ 2037473 h 6858000"/>
              <a:gd name="connsiteX54" fmla="*/ 1699276 w 7476877"/>
              <a:gd name="connsiteY54" fmla="*/ 610749 h 6858000"/>
              <a:gd name="connsiteX55" fmla="*/ 1699276 w 7476877"/>
              <a:gd name="connsiteY55" fmla="*/ 319000 h 6858000"/>
              <a:gd name="connsiteX56" fmla="*/ 1843322 w 7476877"/>
              <a:gd name="connsiteY56" fmla="*/ 6507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7476877" h="6858000">
                <a:moveTo>
                  <a:pt x="637332" y="4332728"/>
                </a:moveTo>
                <a:cubicBezTo>
                  <a:pt x="637332" y="4332728"/>
                  <a:pt x="637332" y="4332728"/>
                  <a:pt x="1576347" y="4332728"/>
                </a:cubicBezTo>
                <a:cubicBezTo>
                  <a:pt x="1635163" y="4332728"/>
                  <a:pt x="1691949" y="4365681"/>
                  <a:pt x="1720345" y="4419228"/>
                </a:cubicBezTo>
                <a:cubicBezTo>
                  <a:pt x="1720345" y="4419228"/>
                  <a:pt x="1720345" y="4419228"/>
                  <a:pt x="2190864" y="5245095"/>
                </a:cubicBezTo>
                <a:cubicBezTo>
                  <a:pt x="2221287" y="5296583"/>
                  <a:pt x="2221287" y="5362488"/>
                  <a:pt x="2190864" y="5413976"/>
                </a:cubicBezTo>
                <a:cubicBezTo>
                  <a:pt x="2190864" y="5413976"/>
                  <a:pt x="2190864" y="5413976"/>
                  <a:pt x="1720345" y="6239844"/>
                </a:cubicBezTo>
                <a:cubicBezTo>
                  <a:pt x="1691949" y="6293391"/>
                  <a:pt x="1635163" y="6326343"/>
                  <a:pt x="1576347" y="6326343"/>
                </a:cubicBezTo>
                <a:cubicBezTo>
                  <a:pt x="1576347" y="6326343"/>
                  <a:pt x="1576347" y="6326343"/>
                  <a:pt x="637332" y="6326343"/>
                </a:cubicBezTo>
                <a:cubicBezTo>
                  <a:pt x="576490" y="6326343"/>
                  <a:pt x="521732" y="6293391"/>
                  <a:pt x="491309" y="6239844"/>
                </a:cubicBezTo>
                <a:cubicBezTo>
                  <a:pt x="491309" y="6239844"/>
                  <a:pt x="491309" y="6239844"/>
                  <a:pt x="22817" y="5413976"/>
                </a:cubicBezTo>
                <a:cubicBezTo>
                  <a:pt x="-7605" y="5362488"/>
                  <a:pt x="-7605" y="5296583"/>
                  <a:pt x="22817" y="5245095"/>
                </a:cubicBezTo>
                <a:cubicBezTo>
                  <a:pt x="22817" y="5245095"/>
                  <a:pt x="22817" y="5245095"/>
                  <a:pt x="491309" y="4419228"/>
                </a:cubicBezTo>
                <a:cubicBezTo>
                  <a:pt x="521732" y="4365681"/>
                  <a:pt x="576490" y="4332728"/>
                  <a:pt x="637332" y="4332728"/>
                </a:cubicBezTo>
                <a:close/>
                <a:moveTo>
                  <a:pt x="3853980" y="0"/>
                </a:moveTo>
                <a:lnTo>
                  <a:pt x="5043644" y="0"/>
                </a:lnTo>
                <a:lnTo>
                  <a:pt x="5083740" y="70378"/>
                </a:lnTo>
                <a:cubicBezTo>
                  <a:pt x="5127533" y="147245"/>
                  <a:pt x="5174639" y="229925"/>
                  <a:pt x="5225307" y="318859"/>
                </a:cubicBezTo>
                <a:cubicBezTo>
                  <a:pt x="5271897" y="397715"/>
                  <a:pt x="5271897" y="498649"/>
                  <a:pt x="5225307" y="577503"/>
                </a:cubicBezTo>
                <a:cubicBezTo>
                  <a:pt x="5225307" y="577503"/>
                  <a:pt x="5225307" y="577503"/>
                  <a:pt x="4504695" y="1842337"/>
                </a:cubicBezTo>
                <a:cubicBezTo>
                  <a:pt x="4461209" y="1924345"/>
                  <a:pt x="4374239" y="1974811"/>
                  <a:pt x="4284162" y="1974811"/>
                </a:cubicBezTo>
                <a:cubicBezTo>
                  <a:pt x="4284162" y="1974811"/>
                  <a:pt x="4284162" y="1974811"/>
                  <a:pt x="2846045" y="1974811"/>
                </a:cubicBezTo>
                <a:cubicBezTo>
                  <a:pt x="2822750" y="1974811"/>
                  <a:pt x="2800035" y="1971656"/>
                  <a:pt x="2778342" y="1965645"/>
                </a:cubicBezTo>
                <a:lnTo>
                  <a:pt x="2731777" y="1945746"/>
                </a:lnTo>
                <a:lnTo>
                  <a:pt x="2760233" y="1895581"/>
                </a:lnTo>
                <a:cubicBezTo>
                  <a:pt x="3017539" y="1441999"/>
                  <a:pt x="3346890" y="861413"/>
                  <a:pt x="3768459" y="118263"/>
                </a:cubicBezTo>
                <a:cubicBezTo>
                  <a:pt x="3784101" y="90729"/>
                  <a:pt x="3801308" y="64519"/>
                  <a:pt x="3819932" y="39732"/>
                </a:cubicBezTo>
                <a:close/>
                <a:moveTo>
                  <a:pt x="1880237" y="0"/>
                </a:moveTo>
                <a:lnTo>
                  <a:pt x="2102124" y="0"/>
                </a:lnTo>
                <a:lnTo>
                  <a:pt x="2086946" y="26756"/>
                </a:lnTo>
                <a:cubicBezTo>
                  <a:pt x="1911773" y="335552"/>
                  <a:pt x="1911773" y="335552"/>
                  <a:pt x="1911773" y="335552"/>
                </a:cubicBezTo>
                <a:cubicBezTo>
                  <a:pt x="1865182" y="414408"/>
                  <a:pt x="1865182" y="515344"/>
                  <a:pt x="1911773" y="594199"/>
                </a:cubicBezTo>
                <a:cubicBezTo>
                  <a:pt x="2629280" y="1859030"/>
                  <a:pt x="2629280" y="1859030"/>
                  <a:pt x="2629280" y="1859030"/>
                </a:cubicBezTo>
                <a:cubicBezTo>
                  <a:pt x="2652576" y="1900035"/>
                  <a:pt x="2685189" y="1933154"/>
                  <a:pt x="2723627" y="1956020"/>
                </a:cubicBezTo>
                <a:lnTo>
                  <a:pt x="2734544" y="1960685"/>
                </a:lnTo>
                <a:lnTo>
                  <a:pt x="2676021" y="2063851"/>
                </a:lnTo>
                <a:lnTo>
                  <a:pt x="2632495" y="2140578"/>
                </a:lnTo>
                <a:lnTo>
                  <a:pt x="2677641" y="2159871"/>
                </a:lnTo>
                <a:cubicBezTo>
                  <a:pt x="2702113" y="2166652"/>
                  <a:pt x="2727732" y="2170210"/>
                  <a:pt x="2754009" y="2170210"/>
                </a:cubicBezTo>
                <a:cubicBezTo>
                  <a:pt x="4376198" y="2170210"/>
                  <a:pt x="4376198" y="2170210"/>
                  <a:pt x="4376198" y="2170210"/>
                </a:cubicBezTo>
                <a:cubicBezTo>
                  <a:pt x="4477805" y="2170210"/>
                  <a:pt x="4575904" y="2113286"/>
                  <a:pt x="4624956" y="2020780"/>
                </a:cubicBezTo>
                <a:cubicBezTo>
                  <a:pt x="5437803" y="594055"/>
                  <a:pt x="5437803" y="594055"/>
                  <a:pt x="5437803" y="594055"/>
                </a:cubicBezTo>
                <a:cubicBezTo>
                  <a:pt x="5490358" y="505109"/>
                  <a:pt x="5490358" y="391256"/>
                  <a:pt x="5437803" y="302307"/>
                </a:cubicBezTo>
                <a:cubicBezTo>
                  <a:pt x="5387000" y="213137"/>
                  <a:pt x="5339373" y="129540"/>
                  <a:pt x="5294722" y="51168"/>
                </a:cubicBezTo>
                <a:lnTo>
                  <a:pt x="5265570" y="0"/>
                </a:lnTo>
                <a:lnTo>
                  <a:pt x="7476877" y="0"/>
                </a:lnTo>
                <a:lnTo>
                  <a:pt x="7476877" y="6858000"/>
                </a:lnTo>
                <a:lnTo>
                  <a:pt x="3343303" y="6858000"/>
                </a:lnTo>
                <a:lnTo>
                  <a:pt x="3297958" y="6778065"/>
                </a:lnTo>
                <a:cubicBezTo>
                  <a:pt x="3015657" y="6280421"/>
                  <a:pt x="2563976" y="5484189"/>
                  <a:pt x="1841286" y="4210218"/>
                </a:cubicBezTo>
                <a:cubicBezTo>
                  <a:pt x="1716144" y="3998418"/>
                  <a:pt x="1716144" y="3727316"/>
                  <a:pt x="1841286" y="3515516"/>
                </a:cubicBezTo>
                <a:cubicBezTo>
                  <a:pt x="1841286" y="3515516"/>
                  <a:pt x="1841286" y="3515516"/>
                  <a:pt x="2556859" y="2254092"/>
                </a:cubicBezTo>
                <a:lnTo>
                  <a:pt x="2617166" y="2147787"/>
                </a:lnTo>
                <a:lnTo>
                  <a:pt x="2615044" y="2146880"/>
                </a:lnTo>
                <a:cubicBezTo>
                  <a:pt x="2571686" y="2121084"/>
                  <a:pt x="2534897" y="2083728"/>
                  <a:pt x="2508620" y="2037473"/>
                </a:cubicBezTo>
                <a:cubicBezTo>
                  <a:pt x="2508620" y="2037473"/>
                  <a:pt x="2508620" y="2037473"/>
                  <a:pt x="1699276" y="610749"/>
                </a:cubicBezTo>
                <a:cubicBezTo>
                  <a:pt x="1646720" y="521803"/>
                  <a:pt x="1646720" y="407950"/>
                  <a:pt x="1699276" y="319000"/>
                </a:cubicBezTo>
                <a:cubicBezTo>
                  <a:pt x="1699276" y="319000"/>
                  <a:pt x="1699276" y="319000"/>
                  <a:pt x="1843322" y="65075"/>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9E28E3B3-0CB2-4964-B367-9424D008F94B}"/>
              </a:ext>
            </a:extLst>
          </p:cNvPr>
          <p:cNvSpPr>
            <a:spLocks noGrp="1"/>
          </p:cNvSpPr>
          <p:nvPr>
            <p:ph type="title"/>
          </p:nvPr>
        </p:nvSpPr>
        <p:spPr>
          <a:xfrm>
            <a:off x="1356919" y="2945524"/>
            <a:ext cx="6750018" cy="2274388"/>
          </a:xfrm>
        </p:spPr>
        <p:txBody>
          <a:bodyPr vert="horz" lIns="91440" tIns="45720" rIns="91440" bIns="45720" rtlCol="0" anchor="t">
            <a:normAutofit/>
          </a:bodyPr>
          <a:lstStyle/>
          <a:p>
            <a:r>
              <a:rPr lang="es-ES" sz="5000" dirty="0"/>
              <a:t>Fundamentos de Node.JS</a:t>
            </a:r>
            <a:endParaRPr lang="en-US" sz="5000" kern="1200" dirty="0">
              <a:solidFill>
                <a:schemeClr val="tx1"/>
              </a:solidFill>
              <a:latin typeface="+mj-lt"/>
              <a:ea typeface="+mj-ea"/>
              <a:cs typeface="+mj-cs"/>
            </a:endParaRPr>
          </a:p>
        </p:txBody>
      </p:sp>
      <p:sp>
        <p:nvSpPr>
          <p:cNvPr id="3" name="Marcador de texto 2">
            <a:extLst>
              <a:ext uri="{FF2B5EF4-FFF2-40B4-BE49-F238E27FC236}">
                <a16:creationId xmlns:a16="http://schemas.microsoft.com/office/drawing/2014/main" id="{5C1562D2-87FA-42E8-BA27-BD2DFD1928C2}"/>
              </a:ext>
            </a:extLst>
          </p:cNvPr>
          <p:cNvSpPr>
            <a:spLocks noGrp="1"/>
          </p:cNvSpPr>
          <p:nvPr>
            <p:ph type="body" idx="1"/>
          </p:nvPr>
        </p:nvSpPr>
        <p:spPr>
          <a:xfrm>
            <a:off x="1331480" y="1234285"/>
            <a:ext cx="5013661" cy="1683292"/>
          </a:xfrm>
        </p:spPr>
        <p:txBody>
          <a:bodyPr vert="horz" lIns="91440" tIns="45720" rIns="91440" bIns="45720" rtlCol="0" anchor="b">
            <a:normAutofit/>
          </a:bodyPr>
          <a:lstStyle/>
          <a:p>
            <a:r>
              <a:rPr lang="es-ES" dirty="0">
                <a:solidFill>
                  <a:schemeClr val="tx1"/>
                </a:solidFill>
              </a:rPr>
              <a:t>Tema 1</a:t>
            </a:r>
          </a:p>
        </p:txBody>
      </p:sp>
      <p:grpSp>
        <p:nvGrpSpPr>
          <p:cNvPr id="7" name="Group 11">
            <a:extLst>
              <a:ext uri="{FF2B5EF4-FFF2-40B4-BE49-F238E27FC236}">
                <a16:creationId xmlns:a16="http://schemas.microsoft.com/office/drawing/2014/main" id="{64B93721-934F-4F1E-A868-0B2BA110D3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1960" y="561256"/>
            <a:ext cx="1128382" cy="847206"/>
            <a:chOff x="7393391" y="1075612"/>
            <a:chExt cx="1128382" cy="847206"/>
          </a:xfrm>
        </p:grpSpPr>
        <p:sp>
          <p:nvSpPr>
            <p:cNvPr id="9" name="Freeform 5">
              <a:extLst>
                <a:ext uri="{FF2B5EF4-FFF2-40B4-BE49-F238E27FC236}">
                  <a16:creationId xmlns:a16="http://schemas.microsoft.com/office/drawing/2014/main" id="{99494AF8-52DE-4016-B1B9-5D16974BAE2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393391" y="1327438"/>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 name="Freeform 5">
              <a:extLst>
                <a:ext uri="{FF2B5EF4-FFF2-40B4-BE49-F238E27FC236}">
                  <a16:creationId xmlns:a16="http://schemas.microsoft.com/office/drawing/2014/main" id="{C27115E3-8DBD-460F-8EAD-44E12617413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971281" y="1075612"/>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359767149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98C98155-0E33-4081-9991-21A9BC75267B}"/>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s-ES" sz="2800" dirty="0"/>
              <a:t>Modelos de asincronía</a:t>
            </a:r>
            <a:endParaRPr lang="en-US" sz="2800" kern="1200" dirty="0">
              <a:solidFill>
                <a:schemeClr val="tx1"/>
              </a:solidFill>
              <a:latin typeface="+mj-lt"/>
              <a:ea typeface="+mj-ea"/>
              <a:cs typeface="+mj-cs"/>
            </a:endParaRPr>
          </a:p>
        </p:txBody>
      </p:sp>
      <p:sp>
        <p:nvSpPr>
          <p:cNvPr id="4" name="Marcador de texto 3">
            <a:extLst>
              <a:ext uri="{FF2B5EF4-FFF2-40B4-BE49-F238E27FC236}">
                <a16:creationId xmlns:a16="http://schemas.microsoft.com/office/drawing/2014/main" id="{DDD5EBEE-493A-41CB-AA3F-DDE5CDC90B53}"/>
              </a:ext>
            </a:extLst>
          </p:cNvPr>
          <p:cNvSpPr>
            <a:spLocks noGrp="1"/>
          </p:cNvSpPr>
          <p:nvPr>
            <p:ph type="body" sz="half" idx="2"/>
          </p:nvPr>
        </p:nvSpPr>
        <p:spPr>
          <a:xfrm>
            <a:off x="643468" y="2638043"/>
            <a:ext cx="3363974" cy="3415623"/>
          </a:xfrm>
        </p:spPr>
        <p:txBody>
          <a:bodyPr vert="horz" lIns="91440" tIns="45720" rIns="91440" bIns="45720" rtlCol="0">
            <a:normAutofit/>
          </a:bodyPr>
          <a:lstStyle/>
          <a:p>
            <a:pPr indent="-228600">
              <a:buFont typeface="Arial" panose="020B0604020202020204" pitchFamily="34" charset="0"/>
              <a:buChar char="•"/>
            </a:pPr>
            <a:endParaRPr lang="en-US" sz="2000" dirty="0"/>
          </a:p>
          <a:p>
            <a:r>
              <a:rPr lang="es-ES" sz="2000" dirty="0"/>
              <a:t>Varios modelos permiten la continuidad de la aplicación una vez que las operaciones no bloqueantes han terminado su ejecución</a:t>
            </a:r>
          </a:p>
          <a:p>
            <a:pPr indent="-228600">
              <a:buFont typeface="Arial" panose="020B0604020202020204" pitchFamily="34" charset="0"/>
              <a:buChar char="•"/>
            </a:pPr>
            <a:endParaRPr lang="es-ES" sz="2000" dirty="0"/>
          </a:p>
        </p:txBody>
      </p:sp>
      <p:sp>
        <p:nvSpPr>
          <p:cNvPr id="15" name="Rectángulo 14">
            <a:extLst>
              <a:ext uri="{FF2B5EF4-FFF2-40B4-BE49-F238E27FC236}">
                <a16:creationId xmlns:a16="http://schemas.microsoft.com/office/drawing/2014/main" id="{E0516DC9-B624-4AE6-8E88-26C9069C198B}"/>
              </a:ext>
            </a:extLst>
          </p:cNvPr>
          <p:cNvSpPr/>
          <p:nvPr/>
        </p:nvSpPr>
        <p:spPr>
          <a:xfrm>
            <a:off x="5258058" y="680306"/>
            <a:ext cx="1781175" cy="646331"/>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s-ES" sz="1800" b="1" i="0" u="none" strike="noStrike" kern="0" cap="none" spc="0" normalizeH="0" baseline="0" noProof="0" dirty="0">
                <a:ln>
                  <a:noFill/>
                </a:ln>
                <a:solidFill>
                  <a:prstClr val="black"/>
                </a:solidFill>
                <a:effectLst/>
                <a:uLnTx/>
                <a:uFillTx/>
              </a:rPr>
              <a:t>Paso de continuaciones</a:t>
            </a:r>
          </a:p>
        </p:txBody>
      </p:sp>
      <p:sp>
        <p:nvSpPr>
          <p:cNvPr id="16" name="Rectángulo 15">
            <a:extLst>
              <a:ext uri="{FF2B5EF4-FFF2-40B4-BE49-F238E27FC236}">
                <a16:creationId xmlns:a16="http://schemas.microsoft.com/office/drawing/2014/main" id="{B5A0338E-357B-4B7C-8C89-39FC6180F8C3}"/>
              </a:ext>
            </a:extLst>
          </p:cNvPr>
          <p:cNvSpPr/>
          <p:nvPr/>
        </p:nvSpPr>
        <p:spPr>
          <a:xfrm>
            <a:off x="5287511" y="2066589"/>
            <a:ext cx="927242" cy="369332"/>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s-ES" sz="1800" b="1" i="0" u="none" strike="noStrike" kern="0" cap="none" spc="0" normalizeH="0" baseline="0" noProof="0" dirty="0">
                <a:ln>
                  <a:noFill/>
                </a:ln>
                <a:solidFill>
                  <a:prstClr val="black"/>
                </a:solidFill>
                <a:effectLst/>
                <a:uLnTx/>
                <a:uFillTx/>
              </a:rPr>
              <a:t>Eventos</a:t>
            </a:r>
          </a:p>
        </p:txBody>
      </p:sp>
      <p:sp>
        <p:nvSpPr>
          <p:cNvPr id="17" name="Rectángulo 16">
            <a:extLst>
              <a:ext uri="{FF2B5EF4-FFF2-40B4-BE49-F238E27FC236}">
                <a16:creationId xmlns:a16="http://schemas.microsoft.com/office/drawing/2014/main" id="{2A7F91D9-E46D-436C-A20A-A1D4A8D948FF}"/>
              </a:ext>
            </a:extLst>
          </p:cNvPr>
          <p:cNvSpPr/>
          <p:nvPr/>
        </p:nvSpPr>
        <p:spPr>
          <a:xfrm>
            <a:off x="5287511" y="3771614"/>
            <a:ext cx="1109984" cy="369332"/>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s-ES" sz="1800" b="1" i="0" u="none" strike="noStrike" kern="0" cap="none" spc="0" normalizeH="0" baseline="0" noProof="0" dirty="0">
                <a:ln>
                  <a:noFill/>
                </a:ln>
                <a:solidFill>
                  <a:prstClr val="black"/>
                </a:solidFill>
                <a:effectLst/>
                <a:uLnTx/>
                <a:uFillTx/>
              </a:rPr>
              <a:t>Promesas</a:t>
            </a:r>
          </a:p>
        </p:txBody>
      </p:sp>
      <p:sp>
        <p:nvSpPr>
          <p:cNvPr id="18" name="Rectángulo 17">
            <a:extLst>
              <a:ext uri="{FF2B5EF4-FFF2-40B4-BE49-F238E27FC236}">
                <a16:creationId xmlns:a16="http://schemas.microsoft.com/office/drawing/2014/main" id="{C58A2DF6-262E-41EA-93C5-30EBBF6E62E1}"/>
              </a:ext>
            </a:extLst>
          </p:cNvPr>
          <p:cNvSpPr/>
          <p:nvPr/>
        </p:nvSpPr>
        <p:spPr>
          <a:xfrm>
            <a:off x="5218385" y="5106873"/>
            <a:ext cx="1422400" cy="3693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s-ES" sz="1800" b="1" i="0" u="none" strike="noStrike" kern="0" cap="none" spc="0" normalizeH="0" baseline="0" noProof="0" dirty="0">
                <a:ln>
                  <a:noFill/>
                </a:ln>
                <a:solidFill>
                  <a:prstClr val="black"/>
                </a:solidFill>
                <a:effectLst/>
                <a:uLnTx/>
                <a:uFillTx/>
              </a:rPr>
              <a:t>Generadores</a:t>
            </a:r>
          </a:p>
        </p:txBody>
      </p:sp>
      <p:sp>
        <p:nvSpPr>
          <p:cNvPr id="19" name="Rectángulo 18">
            <a:extLst>
              <a:ext uri="{FF2B5EF4-FFF2-40B4-BE49-F238E27FC236}">
                <a16:creationId xmlns:a16="http://schemas.microsoft.com/office/drawing/2014/main" id="{4701B06B-29A4-410F-A38D-7CA878DEFC1D}"/>
              </a:ext>
            </a:extLst>
          </p:cNvPr>
          <p:cNvSpPr/>
          <p:nvPr/>
        </p:nvSpPr>
        <p:spPr>
          <a:xfrm>
            <a:off x="7155959" y="623392"/>
            <a:ext cx="4195982" cy="830997"/>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s-ES" sz="1600" b="0" i="0" u="none" strike="noStrike" kern="0" cap="none" spc="0" normalizeH="0" baseline="0" noProof="0" dirty="0">
                <a:ln>
                  <a:noFill/>
                </a:ln>
                <a:solidFill>
                  <a:prstClr val="black"/>
                </a:solidFill>
                <a:effectLst/>
                <a:uLnTx/>
                <a:uFillTx/>
              </a:rPr>
              <a:t>Cada función recibe información acerca de cómo debe tratar el resultado (de éxito o error) de cada operación. Requiere orden superior</a:t>
            </a:r>
          </a:p>
        </p:txBody>
      </p:sp>
      <p:sp>
        <p:nvSpPr>
          <p:cNvPr id="20" name="Rectángulo 19">
            <a:extLst>
              <a:ext uri="{FF2B5EF4-FFF2-40B4-BE49-F238E27FC236}">
                <a16:creationId xmlns:a16="http://schemas.microsoft.com/office/drawing/2014/main" id="{C817AD39-B6BD-4E0D-A641-86A0F9D93F2A}"/>
              </a:ext>
            </a:extLst>
          </p:cNvPr>
          <p:cNvSpPr/>
          <p:nvPr/>
        </p:nvSpPr>
        <p:spPr>
          <a:xfrm>
            <a:off x="7155960" y="1774202"/>
            <a:ext cx="4195982" cy="1323439"/>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s-ES" sz="1600" b="0" i="0" u="none" strike="noStrike" kern="0" cap="none" spc="0" normalizeH="0" baseline="0" noProof="0" dirty="0">
                <a:ln>
                  <a:noFill/>
                </a:ln>
                <a:solidFill>
                  <a:prstClr val="black"/>
                </a:solidFill>
                <a:effectLst/>
                <a:uLnTx/>
                <a:uFillTx/>
              </a:rPr>
              <a:t>Se utiliza una arquitectura dirigida por eventos que permite a las operaciones no bloqueantes informar de su terminación mediantes señales de éxito o fracaso. Requiere correlación para sincronizar</a:t>
            </a:r>
          </a:p>
        </p:txBody>
      </p:sp>
      <p:sp>
        <p:nvSpPr>
          <p:cNvPr id="21" name="Rectángulo 20">
            <a:extLst>
              <a:ext uri="{FF2B5EF4-FFF2-40B4-BE49-F238E27FC236}">
                <a16:creationId xmlns:a16="http://schemas.microsoft.com/office/drawing/2014/main" id="{50558366-D650-4CCA-A68E-6D79E3BE55BE}"/>
              </a:ext>
            </a:extLst>
          </p:cNvPr>
          <p:cNvSpPr/>
          <p:nvPr/>
        </p:nvSpPr>
        <p:spPr>
          <a:xfrm>
            <a:off x="7155959" y="3417454"/>
            <a:ext cx="4195982" cy="1077218"/>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s-ES" sz="1600" b="0" i="0" u="none" strike="noStrike" kern="0" cap="none" spc="0" normalizeH="0" baseline="0" noProof="0" dirty="0">
                <a:ln>
                  <a:noFill/>
                </a:ln>
                <a:solidFill>
                  <a:prstClr val="black"/>
                </a:solidFill>
                <a:effectLst/>
                <a:uLnTx/>
                <a:uFillTx/>
              </a:rPr>
              <a:t>Se razona con los valores de retorno de las operaciones no bloqueantes de manera independiente del momento del tiempo en que dichos valores (de éxito o fallo) se obtengan</a:t>
            </a:r>
          </a:p>
        </p:txBody>
      </p:sp>
      <p:sp>
        <p:nvSpPr>
          <p:cNvPr id="22" name="Rectángulo 21">
            <a:extLst>
              <a:ext uri="{FF2B5EF4-FFF2-40B4-BE49-F238E27FC236}">
                <a16:creationId xmlns:a16="http://schemas.microsoft.com/office/drawing/2014/main" id="{7C52FC6A-65CB-4C9E-B8D5-3271DFA67E22}"/>
              </a:ext>
            </a:extLst>
          </p:cNvPr>
          <p:cNvSpPr/>
          <p:nvPr/>
        </p:nvSpPr>
        <p:spPr>
          <a:xfrm>
            <a:off x="7155960" y="4814486"/>
            <a:ext cx="4195982" cy="1323439"/>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s-ES" sz="1600" b="0" i="0" u="none" strike="noStrike" kern="0" cap="none" spc="0" normalizeH="0" baseline="0" noProof="0" dirty="0">
                <a:ln>
                  <a:noFill/>
                </a:ln>
                <a:solidFill>
                  <a:prstClr val="black"/>
                </a:solidFill>
                <a:effectLst/>
                <a:uLnTx/>
                <a:uFillTx/>
              </a:rPr>
              <a:t>Se utilizan generadores para devolver temporalmente el control al programa llamante y retornar en un momento posterior a la rutina restaurando el estado en el punto que se abandonó su ejecución</a:t>
            </a:r>
          </a:p>
        </p:txBody>
      </p:sp>
      <p:sp>
        <p:nvSpPr>
          <p:cNvPr id="23" name="Rectángulo 22">
            <a:extLst>
              <a:ext uri="{FF2B5EF4-FFF2-40B4-BE49-F238E27FC236}">
                <a16:creationId xmlns:a16="http://schemas.microsoft.com/office/drawing/2014/main" id="{665BEE40-A7E8-4DDC-B447-6810A2A0BCF2}"/>
              </a:ext>
            </a:extLst>
          </p:cNvPr>
          <p:cNvSpPr/>
          <p:nvPr/>
        </p:nvSpPr>
        <p:spPr>
          <a:xfrm>
            <a:off x="5100755" y="535259"/>
            <a:ext cx="6329245" cy="2798956"/>
          </a:xfrm>
          <a:prstGeom prst="rect">
            <a:avLst/>
          </a:prstGeom>
          <a:no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24" name="CuadroTexto 23">
            <a:extLst>
              <a:ext uri="{FF2B5EF4-FFF2-40B4-BE49-F238E27FC236}">
                <a16:creationId xmlns:a16="http://schemas.microsoft.com/office/drawing/2014/main" id="{1C07FB96-6813-4964-BA9F-68699B31E7E1}"/>
              </a:ext>
            </a:extLst>
          </p:cNvPr>
          <p:cNvSpPr txBox="1"/>
          <p:nvPr/>
        </p:nvSpPr>
        <p:spPr>
          <a:xfrm>
            <a:off x="4756720" y="1482094"/>
            <a:ext cx="461665" cy="802464"/>
          </a:xfrm>
          <a:prstGeom prst="rect">
            <a:avLst/>
          </a:prstGeom>
          <a:noFill/>
        </p:spPr>
        <p:txBody>
          <a:bodyPr vert="vert270"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s-ES" sz="1800" b="0" i="0" u="none" strike="noStrike" kern="0" cap="none" spc="0" normalizeH="0" baseline="0" noProof="0" dirty="0">
                <a:ln>
                  <a:noFill/>
                </a:ln>
                <a:solidFill>
                  <a:prstClr val="black"/>
                </a:solidFill>
                <a:effectLst/>
                <a:uLnTx/>
                <a:uFillTx/>
              </a:rPr>
              <a:t>Node.js</a:t>
            </a:r>
          </a:p>
        </p:txBody>
      </p:sp>
    </p:spTree>
    <p:extLst>
      <p:ext uri="{BB962C8B-B14F-4D97-AF65-F5344CB8AC3E}">
        <p14:creationId xmlns:p14="http://schemas.microsoft.com/office/powerpoint/2010/main" val="2084575982"/>
      </p:ext>
    </p:extLst>
  </p:cSld>
  <p:clrMapOvr>
    <a:overrideClrMapping bg1="dk1" tx1="lt1" bg2="dk2" tx2="lt2" accent1="accent1" accent2="accent2" accent3="accent3" accent4="accent4" accent5="accent5" accent6="accent6" hlink="hlink" folHlink="folHlink"/>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152650" y="365127"/>
            <a:ext cx="7073900" cy="792005"/>
          </a:xfrm>
        </p:spPr>
        <p:txBody>
          <a:bodyPr/>
          <a:lstStyle/>
          <a:p>
            <a:pPr algn="ctr"/>
            <a:r>
              <a:rPr lang="es-ES" dirty="0"/>
              <a:t>Eventos: patrón </a:t>
            </a:r>
            <a:r>
              <a:rPr lang="en-US" dirty="0"/>
              <a:t>Reactor</a:t>
            </a:r>
          </a:p>
        </p:txBody>
      </p:sp>
      <p:pic>
        <p:nvPicPr>
          <p:cNvPr id="4" name="Picture 2" descr="https://node-os.com/images/nodejs.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226550" y="14132"/>
            <a:ext cx="1143000" cy="1143000"/>
          </a:xfrm>
          <a:prstGeom prst="rect">
            <a:avLst/>
          </a:prstGeom>
          <a:noFill/>
          <a:extLst>
            <a:ext uri="{909E8E84-426E-40DD-AFC4-6F175D3DCCD1}">
              <a14:hiddenFill xmlns:a14="http://schemas.microsoft.com/office/drawing/2010/main">
                <a:solidFill>
                  <a:srgbClr val="FFFFFF"/>
                </a:solidFill>
              </a14:hiddenFill>
            </a:ext>
          </a:extLst>
        </p:spPr>
      </p:pic>
      <p:sp>
        <p:nvSpPr>
          <p:cNvPr id="9" name="Rectángulo 8"/>
          <p:cNvSpPr/>
          <p:nvPr/>
        </p:nvSpPr>
        <p:spPr>
          <a:xfrm>
            <a:off x="5394231" y="1396167"/>
            <a:ext cx="3136900" cy="923330"/>
          </a:xfrm>
          <a:prstGeom prst="rect">
            <a:avLst/>
          </a:prstGeom>
        </p:spPr>
        <p:txBody>
          <a:bodyPr wrap="square">
            <a:spAutoFit/>
          </a:bodyPr>
          <a:lstStyle/>
          <a:p>
            <a:r>
              <a:rPr lang="es-ES" dirty="0"/>
              <a:t>peticiones de servicio se trasladan concurrentemente a un </a:t>
            </a:r>
            <a:r>
              <a:rPr lang="es-ES" b="1" dirty="0"/>
              <a:t>manejador central</a:t>
            </a:r>
            <a:endParaRPr lang="es-ES" dirty="0"/>
          </a:p>
        </p:txBody>
      </p:sp>
      <p:sp>
        <p:nvSpPr>
          <p:cNvPr id="13" name="Rectángulo 12"/>
          <p:cNvSpPr/>
          <p:nvPr/>
        </p:nvSpPr>
        <p:spPr>
          <a:xfrm>
            <a:off x="2318601" y="2228433"/>
            <a:ext cx="1796783" cy="923330"/>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p>
            <a:pPr algn="ctr"/>
            <a:r>
              <a:rPr lang="es-ES" dirty="0"/>
              <a:t>patrón de diseño para</a:t>
            </a:r>
            <a:br>
              <a:rPr lang="es-ES" dirty="0"/>
            </a:br>
            <a:r>
              <a:rPr lang="es-ES" dirty="0"/>
              <a:t>manejar eventos </a:t>
            </a:r>
          </a:p>
        </p:txBody>
      </p:sp>
      <p:sp>
        <p:nvSpPr>
          <p:cNvPr id="15" name="Rectángulo 14"/>
          <p:cNvSpPr/>
          <p:nvPr/>
        </p:nvSpPr>
        <p:spPr>
          <a:xfrm>
            <a:off x="4966691" y="3060700"/>
            <a:ext cx="3991977" cy="923330"/>
          </a:xfrm>
          <a:prstGeom prst="rect">
            <a:avLst/>
          </a:prstGeom>
        </p:spPr>
        <p:txBody>
          <a:bodyPr wrap="square">
            <a:spAutoFit/>
          </a:bodyPr>
          <a:lstStyle/>
          <a:p>
            <a:r>
              <a:rPr lang="es-ES" b="1" dirty="0"/>
              <a:t>demultiplexar</a:t>
            </a:r>
            <a:r>
              <a:rPr lang="es-ES" dirty="0"/>
              <a:t> las peticiones y </a:t>
            </a:r>
          </a:p>
          <a:p>
            <a:r>
              <a:rPr lang="es-ES" b="1" dirty="0"/>
              <a:t>despacharlas</a:t>
            </a:r>
            <a:r>
              <a:rPr lang="es-ES" dirty="0"/>
              <a:t> síncronamente mediante sus manejadores particulares asociados.</a:t>
            </a:r>
          </a:p>
        </p:txBody>
      </p:sp>
      <p:sp>
        <p:nvSpPr>
          <p:cNvPr id="17" name="Rectángulo 16"/>
          <p:cNvSpPr/>
          <p:nvPr/>
        </p:nvSpPr>
        <p:spPr>
          <a:xfrm>
            <a:off x="6201767" y="2411830"/>
            <a:ext cx="1521827" cy="369332"/>
          </a:xfrm>
          <a:prstGeom prst="rect">
            <a:avLst/>
          </a:prstGeom>
        </p:spPr>
        <p:txBody>
          <a:bodyPr wrap="none">
            <a:spAutoFit/>
          </a:bodyPr>
          <a:lstStyle/>
          <a:p>
            <a:r>
              <a:rPr lang="es-ES" dirty="0"/>
              <a:t>se encarga de </a:t>
            </a:r>
          </a:p>
        </p:txBody>
      </p:sp>
      <p:cxnSp>
        <p:nvCxnSpPr>
          <p:cNvPr id="19" name="Conector recto de flecha 18"/>
          <p:cNvCxnSpPr>
            <a:stCxn id="9" idx="2"/>
            <a:endCxn id="15" idx="0"/>
          </p:cNvCxnSpPr>
          <p:nvPr/>
        </p:nvCxnSpPr>
        <p:spPr>
          <a:xfrm flipH="1">
            <a:off x="6962679" y="2319498"/>
            <a:ext cx="2" cy="7412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4" name="Imagen 23"/>
          <p:cNvPicPr>
            <a:picLocks noChangeAspect="1"/>
          </p:cNvPicPr>
          <p:nvPr/>
        </p:nvPicPr>
        <p:blipFill>
          <a:blip r:embed="rId4"/>
          <a:stretch>
            <a:fillRect/>
          </a:stretch>
        </p:blipFill>
        <p:spPr>
          <a:xfrm>
            <a:off x="5537201" y="4526700"/>
            <a:ext cx="3866683" cy="1939258"/>
          </a:xfrm>
          <a:prstGeom prst="rect">
            <a:avLst/>
          </a:prstGeom>
        </p:spPr>
      </p:pic>
      <p:sp>
        <p:nvSpPr>
          <p:cNvPr id="25" name="Rectángulo 24"/>
          <p:cNvSpPr/>
          <p:nvPr/>
        </p:nvSpPr>
        <p:spPr>
          <a:xfrm>
            <a:off x="2410200" y="1631633"/>
            <a:ext cx="1613583" cy="369332"/>
          </a:xfrm>
          <a:prstGeom prst="rect">
            <a:avLst/>
          </a:prstGeom>
        </p:spPr>
        <p:txBody>
          <a:bodyPr wrap="none">
            <a:spAutoFit/>
          </a:bodyPr>
          <a:lstStyle/>
          <a:p>
            <a:r>
              <a:rPr lang="es-ES" b="1" dirty="0"/>
              <a:t>patrón Reactor</a:t>
            </a:r>
          </a:p>
        </p:txBody>
      </p:sp>
      <p:sp>
        <p:nvSpPr>
          <p:cNvPr id="27" name="Rectángulo 26"/>
          <p:cNvSpPr/>
          <p:nvPr/>
        </p:nvSpPr>
        <p:spPr>
          <a:xfrm>
            <a:off x="3050926" y="5034664"/>
            <a:ext cx="3075631" cy="923330"/>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es-ES" dirty="0"/>
              <a:t>Programación Asíncrona en </a:t>
            </a:r>
            <a:r>
              <a:rPr lang="en-US" dirty="0"/>
              <a:t>Node JS</a:t>
            </a:r>
            <a:br>
              <a:rPr lang="es-ES" dirty="0"/>
            </a:br>
            <a:r>
              <a:rPr lang="es-ES" dirty="0"/>
              <a:t>Javier Vélez Reyes (Mayo 2014)</a:t>
            </a:r>
          </a:p>
        </p:txBody>
      </p:sp>
    </p:spTree>
    <p:extLst>
      <p:ext uri="{BB962C8B-B14F-4D97-AF65-F5344CB8AC3E}">
        <p14:creationId xmlns:p14="http://schemas.microsoft.com/office/powerpoint/2010/main" val="246931883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152650" y="365127"/>
            <a:ext cx="7073900" cy="792005"/>
          </a:xfrm>
        </p:spPr>
        <p:txBody>
          <a:bodyPr/>
          <a:lstStyle/>
          <a:p>
            <a:pPr algn="ctr"/>
            <a:r>
              <a:rPr lang="es-ES" dirty="0"/>
              <a:t>Arquitectura de Node.js</a:t>
            </a:r>
            <a:endParaRPr lang="en-US" dirty="0"/>
          </a:p>
        </p:txBody>
      </p:sp>
      <p:pic>
        <p:nvPicPr>
          <p:cNvPr id="4" name="Picture 2" descr="https://node-os.com/images/nodejs.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226550" y="14132"/>
            <a:ext cx="1143000" cy="1143000"/>
          </a:xfrm>
          <a:prstGeom prst="rect">
            <a:avLst/>
          </a:prstGeom>
          <a:noFill/>
          <a:extLst>
            <a:ext uri="{909E8E84-426E-40DD-AFC4-6F175D3DCCD1}">
              <a14:hiddenFill xmlns:a14="http://schemas.microsoft.com/office/drawing/2010/main">
                <a:solidFill>
                  <a:srgbClr val="FFFFFF"/>
                </a:solidFill>
              </a14:hiddenFill>
            </a:ext>
          </a:extLst>
        </p:spPr>
      </p:pic>
      <p:pic>
        <p:nvPicPr>
          <p:cNvPr id="24" name="Imagen 23"/>
          <p:cNvPicPr>
            <a:picLocks noChangeAspect="1"/>
          </p:cNvPicPr>
          <p:nvPr/>
        </p:nvPicPr>
        <p:blipFill>
          <a:blip r:embed="rId4"/>
          <a:stretch>
            <a:fillRect/>
          </a:stretch>
        </p:blipFill>
        <p:spPr>
          <a:xfrm>
            <a:off x="1835151" y="1773570"/>
            <a:ext cx="8421591" cy="4223682"/>
          </a:xfrm>
          <a:prstGeom prst="rect">
            <a:avLst/>
          </a:prstGeom>
        </p:spPr>
        <p:style>
          <a:lnRef idx="2">
            <a:schemeClr val="accent4"/>
          </a:lnRef>
          <a:fillRef idx="1">
            <a:schemeClr val="lt1"/>
          </a:fillRef>
          <a:effectRef idx="0">
            <a:schemeClr val="accent4"/>
          </a:effectRef>
          <a:fontRef idx="minor">
            <a:schemeClr val="dk1"/>
          </a:fontRef>
        </p:style>
      </p:pic>
      <p:sp>
        <p:nvSpPr>
          <p:cNvPr id="3" name="CuadroTexto 2"/>
          <p:cNvSpPr txBox="1"/>
          <p:nvPr/>
        </p:nvSpPr>
        <p:spPr>
          <a:xfrm>
            <a:off x="1974851" y="1634014"/>
            <a:ext cx="1850443" cy="369332"/>
          </a:xfrm>
          <a:prstGeom prst="rect">
            <a:avLst/>
          </a:prstGeom>
        </p:spPr>
        <p:style>
          <a:lnRef idx="2">
            <a:schemeClr val="accent4"/>
          </a:lnRef>
          <a:fillRef idx="1">
            <a:schemeClr val="lt1"/>
          </a:fillRef>
          <a:effectRef idx="0">
            <a:schemeClr val="accent4"/>
          </a:effectRef>
          <a:fontRef idx="minor">
            <a:schemeClr val="dk1"/>
          </a:fontRef>
        </p:style>
        <p:txBody>
          <a:bodyPr wrap="none" rtlCol="0">
            <a:spAutoFit/>
          </a:bodyPr>
          <a:lstStyle/>
          <a:p>
            <a:r>
              <a:rPr lang="es-ES" dirty="0"/>
              <a:t>1. Nueva solicitud</a:t>
            </a:r>
          </a:p>
        </p:txBody>
      </p:sp>
      <p:sp>
        <p:nvSpPr>
          <p:cNvPr id="5" name="CuadroTexto 4"/>
          <p:cNvSpPr txBox="1"/>
          <p:nvPr/>
        </p:nvSpPr>
        <p:spPr>
          <a:xfrm>
            <a:off x="5058578" y="1456730"/>
            <a:ext cx="1134285" cy="369332"/>
          </a:xfrm>
          <a:prstGeom prst="rect">
            <a:avLst/>
          </a:prstGeom>
        </p:spPr>
        <p:style>
          <a:lnRef idx="2">
            <a:schemeClr val="accent4"/>
          </a:lnRef>
          <a:fillRef idx="1">
            <a:schemeClr val="lt1"/>
          </a:fillRef>
          <a:effectRef idx="0">
            <a:schemeClr val="accent4"/>
          </a:effectRef>
          <a:fontRef idx="minor">
            <a:schemeClr val="dk1"/>
          </a:fontRef>
        </p:style>
        <p:txBody>
          <a:bodyPr wrap="none" rtlCol="0">
            <a:spAutoFit/>
          </a:bodyPr>
          <a:lstStyle/>
          <a:p>
            <a:r>
              <a:rPr lang="es-ES" dirty="0"/>
              <a:t>2. Gestión</a:t>
            </a:r>
          </a:p>
        </p:txBody>
      </p:sp>
      <p:sp>
        <p:nvSpPr>
          <p:cNvPr id="6" name="CuadroTexto 5"/>
          <p:cNvSpPr txBox="1"/>
          <p:nvPr/>
        </p:nvSpPr>
        <p:spPr>
          <a:xfrm>
            <a:off x="8023560" y="1479393"/>
            <a:ext cx="1803526" cy="646331"/>
          </a:xfrm>
          <a:prstGeom prst="rect">
            <a:avLst/>
          </a:prstGeom>
        </p:spPr>
        <p:style>
          <a:lnRef idx="2">
            <a:schemeClr val="accent4"/>
          </a:lnRef>
          <a:fillRef idx="1">
            <a:schemeClr val="lt1"/>
          </a:fillRef>
          <a:effectRef idx="0">
            <a:schemeClr val="accent4"/>
          </a:effectRef>
          <a:fontRef idx="minor">
            <a:schemeClr val="dk1"/>
          </a:fontRef>
        </p:style>
        <p:txBody>
          <a:bodyPr wrap="square" rtlCol="0">
            <a:spAutoFit/>
          </a:bodyPr>
          <a:lstStyle/>
          <a:p>
            <a:r>
              <a:rPr lang="es-ES" dirty="0"/>
              <a:t>3. Ejecución no bloqueante</a:t>
            </a:r>
          </a:p>
        </p:txBody>
      </p:sp>
      <p:sp>
        <p:nvSpPr>
          <p:cNvPr id="7" name="CuadroTexto 6"/>
          <p:cNvSpPr txBox="1"/>
          <p:nvPr/>
        </p:nvSpPr>
        <p:spPr>
          <a:xfrm>
            <a:off x="6999368" y="5897377"/>
            <a:ext cx="1395333" cy="646331"/>
          </a:xfrm>
          <a:prstGeom prst="rect">
            <a:avLst/>
          </a:prstGeom>
        </p:spPr>
        <p:style>
          <a:lnRef idx="2">
            <a:schemeClr val="accent4"/>
          </a:lnRef>
          <a:fillRef idx="1">
            <a:schemeClr val="lt1"/>
          </a:fillRef>
          <a:effectRef idx="0">
            <a:schemeClr val="accent4"/>
          </a:effectRef>
          <a:fontRef idx="minor">
            <a:schemeClr val="dk1"/>
          </a:fontRef>
        </p:style>
        <p:txBody>
          <a:bodyPr wrap="square" rtlCol="0">
            <a:spAutoFit/>
          </a:bodyPr>
          <a:lstStyle/>
          <a:p>
            <a:r>
              <a:rPr lang="es-ES" dirty="0"/>
              <a:t>4. Finaliza la operación</a:t>
            </a:r>
          </a:p>
        </p:txBody>
      </p:sp>
      <p:sp>
        <p:nvSpPr>
          <p:cNvPr id="8" name="CuadroTexto 7"/>
          <p:cNvSpPr txBox="1"/>
          <p:nvPr/>
        </p:nvSpPr>
        <p:spPr>
          <a:xfrm>
            <a:off x="2152650" y="5695900"/>
            <a:ext cx="1974470" cy="646331"/>
          </a:xfrm>
          <a:prstGeom prst="rect">
            <a:avLst/>
          </a:prstGeom>
        </p:spPr>
        <p:style>
          <a:lnRef idx="2">
            <a:schemeClr val="accent4"/>
          </a:lnRef>
          <a:fillRef idx="1">
            <a:schemeClr val="lt1"/>
          </a:fillRef>
          <a:effectRef idx="0">
            <a:schemeClr val="accent4"/>
          </a:effectRef>
          <a:fontRef idx="minor">
            <a:schemeClr val="dk1"/>
          </a:fontRef>
        </p:style>
        <p:txBody>
          <a:bodyPr wrap="square" rtlCol="0">
            <a:spAutoFit/>
          </a:bodyPr>
          <a:lstStyle/>
          <a:p>
            <a:r>
              <a:rPr lang="es-ES" dirty="0"/>
              <a:t>5. Procesamiento de los resultados</a:t>
            </a:r>
          </a:p>
        </p:txBody>
      </p:sp>
    </p:spTree>
    <p:extLst>
      <p:ext uri="{BB962C8B-B14F-4D97-AF65-F5344CB8AC3E}">
        <p14:creationId xmlns:p14="http://schemas.microsoft.com/office/powerpoint/2010/main" val="226788113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9788AEF-7F8F-484E-B8AD-EF734814ACD8}"/>
              </a:ext>
            </a:extLst>
          </p:cNvPr>
          <p:cNvSpPr>
            <a:spLocks noGrp="1"/>
          </p:cNvSpPr>
          <p:nvPr>
            <p:ph type="title"/>
          </p:nvPr>
        </p:nvSpPr>
        <p:spPr>
          <a:xfrm>
            <a:off x="762001" y="803325"/>
            <a:ext cx="5314536" cy="1325563"/>
          </a:xfrm>
        </p:spPr>
        <p:txBody>
          <a:bodyPr>
            <a:normAutofit/>
          </a:bodyPr>
          <a:lstStyle/>
          <a:p>
            <a:r>
              <a:rPr lang="en-US"/>
              <a:t>Callbacks</a:t>
            </a:r>
            <a:endParaRPr lang="es-ES" dirty="0"/>
          </a:p>
        </p:txBody>
      </p:sp>
      <p:sp>
        <p:nvSpPr>
          <p:cNvPr id="3" name="Marcador de contenido 2">
            <a:extLst>
              <a:ext uri="{FF2B5EF4-FFF2-40B4-BE49-F238E27FC236}">
                <a16:creationId xmlns:a16="http://schemas.microsoft.com/office/drawing/2014/main" id="{B0F9247A-4A87-4C21-81D0-C1108D31F204}"/>
              </a:ext>
            </a:extLst>
          </p:cNvPr>
          <p:cNvSpPr>
            <a:spLocks noGrp="1"/>
          </p:cNvSpPr>
          <p:nvPr>
            <p:ph idx="1"/>
          </p:nvPr>
        </p:nvSpPr>
        <p:spPr>
          <a:xfrm>
            <a:off x="762000" y="2279018"/>
            <a:ext cx="5314543" cy="3375920"/>
          </a:xfrm>
        </p:spPr>
        <p:txBody>
          <a:bodyPr anchor="t">
            <a:normAutofit/>
          </a:bodyPr>
          <a:lstStyle/>
          <a:p>
            <a:r>
              <a:rPr lang="es-ES" sz="1700"/>
              <a:t>Es una pieza de código ejecutable (función) que se pasa como argumento a otro código.</a:t>
            </a:r>
          </a:p>
          <a:p>
            <a:r>
              <a:rPr lang="es-ES" sz="1700"/>
              <a:t>Con la </a:t>
            </a:r>
            <a:r>
              <a:rPr lang="en-US" sz="1700"/>
              <a:t>callback</a:t>
            </a:r>
            <a:r>
              <a:rPr lang="es-ES" sz="1700"/>
              <a:t> estamos logrando un comportamiento asincrónico, es decir, de no bloqueo </a:t>
            </a:r>
            <a:endParaRPr lang="en-US" sz="1700"/>
          </a:p>
          <a:p>
            <a:r>
              <a:rPr lang="es-ES" sz="1700"/>
              <a:t>Si tras una llamada a una función asíncrona queremos hacer algo, le pasaremos un argumento más correspondiente a una función callback, para que la invoque cuando termine.</a:t>
            </a:r>
          </a:p>
          <a:p>
            <a:r>
              <a:rPr lang="es-ES" sz="1700"/>
              <a:t>Pueden ser usados en funciones síncronas, como muchos de los métodos </a:t>
            </a:r>
            <a:r>
              <a:rPr lang="en-US" sz="1700"/>
              <a:t>de arrays (foreach, map, filter…)</a:t>
            </a:r>
          </a:p>
          <a:p>
            <a:endParaRPr lang="es-ES" sz="1700"/>
          </a:p>
        </p:txBody>
      </p:sp>
      <p:sp>
        <p:nvSpPr>
          <p:cNvPr id="14" name="Freeform: Shape 13">
            <a:extLst>
              <a:ext uri="{FF2B5EF4-FFF2-40B4-BE49-F238E27FC236}">
                <a16:creationId xmlns:a16="http://schemas.microsoft.com/office/drawing/2014/main" id="{CF62D2A7-8207-488C-9F46-316BA81A16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58278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descr="Imagen que contiene negro, teclado, tabla, computadora&#10;&#10;Descripción generada automáticamente">
            <a:extLst>
              <a:ext uri="{FF2B5EF4-FFF2-40B4-BE49-F238E27FC236}">
                <a16:creationId xmlns:a16="http://schemas.microsoft.com/office/drawing/2014/main" id="{7043F74D-32A7-4EC3-9E02-5154DF6D62CC}"/>
              </a:ext>
            </a:extLst>
          </p:cNvPr>
          <p:cNvPicPr>
            <a:picLocks noChangeAspect="1"/>
          </p:cNvPicPr>
          <p:nvPr/>
        </p:nvPicPr>
        <p:blipFill rotWithShape="1">
          <a:blip r:embed="rId2"/>
          <a:srcRect l="4408" r="31359" b="2"/>
          <a:stretch/>
        </p:blipFill>
        <p:spPr>
          <a:xfrm>
            <a:off x="6750141" y="-2"/>
            <a:ext cx="5441859" cy="5654940"/>
          </a:xfrm>
          <a:custGeom>
            <a:avLst/>
            <a:gdLst/>
            <a:ahLst/>
            <a:cxnLst/>
            <a:rect l="l" t="t" r="r" b="b"/>
            <a:pathLst>
              <a:path w="5441859" h="5654940">
                <a:moveTo>
                  <a:pt x="1041368" y="0"/>
                </a:moveTo>
                <a:lnTo>
                  <a:pt x="5441859" y="0"/>
                </a:lnTo>
                <a:lnTo>
                  <a:pt x="5441859" y="4820612"/>
                </a:lnTo>
                <a:lnTo>
                  <a:pt x="5285166" y="4957981"/>
                </a:lnTo>
                <a:cubicBezTo>
                  <a:pt x="4729628" y="5394557"/>
                  <a:pt x="4029081" y="5654940"/>
                  <a:pt x="3267719" y="5654940"/>
                </a:cubicBezTo>
                <a:cubicBezTo>
                  <a:pt x="1463008" y="5654940"/>
                  <a:pt x="0" y="4191932"/>
                  <a:pt x="0" y="2387221"/>
                </a:cubicBezTo>
                <a:cubicBezTo>
                  <a:pt x="0" y="1484866"/>
                  <a:pt x="365752" y="667936"/>
                  <a:pt x="957093" y="76595"/>
                </a:cubicBezTo>
                <a:close/>
              </a:path>
            </a:pathLst>
          </a:custGeom>
        </p:spPr>
      </p:pic>
    </p:spTree>
    <p:extLst>
      <p:ext uri="{BB962C8B-B14F-4D97-AF65-F5344CB8AC3E}">
        <p14:creationId xmlns:p14="http://schemas.microsoft.com/office/powerpoint/2010/main" val="129996135"/>
      </p:ext>
    </p:extLst>
  </p:cSld>
  <p:clrMapOvr>
    <a:overrideClrMapping bg1="dk1" tx1="lt1" bg2="dk2" tx2="lt2" accent1="accent1" accent2="accent2" accent3="accent3" accent4="accent4" accent5="accent5" accent6="accent6" hlink="hlink" folHlink="folHlink"/>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88001BFE-C413-4A54-8C7C-926E653D5D25}"/>
              </a:ext>
            </a:extLst>
          </p:cNvPr>
          <p:cNvSpPr>
            <a:spLocks noGrp="1"/>
          </p:cNvSpPr>
          <p:nvPr>
            <p:ph type="title"/>
          </p:nvPr>
        </p:nvSpPr>
        <p:spPr/>
        <p:txBody>
          <a:bodyPr/>
          <a:lstStyle/>
          <a:p>
            <a:r>
              <a:rPr lang="es-ES" dirty="0"/>
              <a:t>Ejemplo de </a:t>
            </a:r>
            <a:r>
              <a:rPr lang="en-US" dirty="0"/>
              <a:t>callback</a:t>
            </a:r>
          </a:p>
        </p:txBody>
      </p:sp>
      <p:sp>
        <p:nvSpPr>
          <p:cNvPr id="5" name="Marcador de texto 4">
            <a:extLst>
              <a:ext uri="{FF2B5EF4-FFF2-40B4-BE49-F238E27FC236}">
                <a16:creationId xmlns:a16="http://schemas.microsoft.com/office/drawing/2014/main" id="{FA2236A7-9593-4AA0-A9E1-DFA74DD91C09}"/>
              </a:ext>
            </a:extLst>
          </p:cNvPr>
          <p:cNvSpPr>
            <a:spLocks noGrp="1"/>
          </p:cNvSpPr>
          <p:nvPr>
            <p:ph type="body" idx="1"/>
          </p:nvPr>
        </p:nvSpPr>
        <p:spPr/>
        <p:txBody>
          <a:bodyPr/>
          <a:lstStyle/>
          <a:p>
            <a:r>
              <a:rPr lang="es-ES" dirty="0"/>
              <a:t>Código bloqueante</a:t>
            </a:r>
          </a:p>
        </p:txBody>
      </p:sp>
      <p:sp>
        <p:nvSpPr>
          <p:cNvPr id="6" name="Marcador de contenido 5">
            <a:extLst>
              <a:ext uri="{FF2B5EF4-FFF2-40B4-BE49-F238E27FC236}">
                <a16:creationId xmlns:a16="http://schemas.microsoft.com/office/drawing/2014/main" id="{B500F862-D863-4127-8921-381A886FA966}"/>
              </a:ext>
            </a:extLst>
          </p:cNvPr>
          <p:cNvSpPr>
            <a:spLocks noGrp="1"/>
          </p:cNvSpPr>
          <p:nvPr>
            <p:ph sz="half" idx="2"/>
          </p:nvPr>
        </p:nvSpPr>
        <p:spPr/>
        <p:style>
          <a:lnRef idx="0">
            <a:schemeClr val="dk1"/>
          </a:lnRef>
          <a:fillRef idx="3">
            <a:schemeClr val="dk1"/>
          </a:fillRef>
          <a:effectRef idx="3">
            <a:schemeClr val="dk1"/>
          </a:effectRef>
          <a:fontRef idx="minor">
            <a:schemeClr val="lt1"/>
          </a:fontRef>
        </p:style>
        <p:txBody>
          <a:bodyPr>
            <a:normAutofit fontScale="62500" lnSpcReduction="20000"/>
          </a:bodyPr>
          <a:lstStyle/>
          <a:p>
            <a:pPr marL="0" indent="0">
              <a:buNone/>
            </a:pPr>
            <a:endParaRPr lang="es-ES" sz="2900" dirty="0">
              <a:solidFill>
                <a:srgbClr val="569CD6"/>
              </a:solidFill>
              <a:latin typeface="Consolas" panose="020B0609020204030204" pitchFamily="49" charset="0"/>
            </a:endParaRPr>
          </a:p>
          <a:p>
            <a:pPr marL="0" indent="0">
              <a:buNone/>
            </a:pPr>
            <a:r>
              <a:rPr lang="bin-NG" sz="2900" dirty="0">
                <a:solidFill>
                  <a:srgbClr val="569CD6"/>
                </a:solidFill>
                <a:latin typeface="Consolas" panose="020B0609020204030204" pitchFamily="49" charset="0"/>
              </a:rPr>
              <a:t>let</a:t>
            </a:r>
            <a:r>
              <a:rPr lang="bin-NG" sz="2900" dirty="0">
                <a:solidFill>
                  <a:srgbClr val="D4D4D4"/>
                </a:solidFill>
                <a:latin typeface="Consolas" panose="020B0609020204030204" pitchFamily="49" charset="0"/>
              </a:rPr>
              <a:t> </a:t>
            </a:r>
            <a:r>
              <a:rPr lang="bin-NG" sz="2900" dirty="0">
                <a:solidFill>
                  <a:srgbClr val="9CDCFE"/>
                </a:solidFill>
                <a:latin typeface="Consolas" panose="020B0609020204030204" pitchFamily="49" charset="0"/>
              </a:rPr>
              <a:t>fs</a:t>
            </a:r>
            <a:r>
              <a:rPr lang="bin-NG" sz="2900" dirty="0">
                <a:solidFill>
                  <a:srgbClr val="D4D4D4"/>
                </a:solidFill>
                <a:latin typeface="Consolas" panose="020B0609020204030204" pitchFamily="49" charset="0"/>
              </a:rPr>
              <a:t> = </a:t>
            </a:r>
            <a:r>
              <a:rPr lang="bin-NG" sz="2900" dirty="0">
                <a:solidFill>
                  <a:srgbClr val="DCDCAA"/>
                </a:solidFill>
                <a:latin typeface="Consolas" panose="020B0609020204030204" pitchFamily="49" charset="0"/>
              </a:rPr>
              <a:t>require</a:t>
            </a:r>
            <a:r>
              <a:rPr lang="bin-NG" sz="2900" dirty="0">
                <a:solidFill>
                  <a:srgbClr val="D4D4D4"/>
                </a:solidFill>
                <a:latin typeface="Consolas" panose="020B0609020204030204" pitchFamily="49" charset="0"/>
              </a:rPr>
              <a:t>(</a:t>
            </a:r>
            <a:r>
              <a:rPr lang="bin-NG" sz="2900" dirty="0">
                <a:solidFill>
                  <a:srgbClr val="CE9178"/>
                </a:solidFill>
                <a:latin typeface="Consolas" panose="020B0609020204030204" pitchFamily="49" charset="0"/>
              </a:rPr>
              <a:t>"fs"</a:t>
            </a:r>
            <a:r>
              <a:rPr lang="bin-NG" sz="2900" dirty="0">
                <a:solidFill>
                  <a:srgbClr val="D4D4D4"/>
                </a:solidFill>
                <a:latin typeface="Consolas" panose="020B0609020204030204" pitchFamily="49" charset="0"/>
              </a:rPr>
              <a:t>);</a:t>
            </a:r>
          </a:p>
          <a:p>
            <a:pPr marL="0" indent="0">
              <a:buNone/>
            </a:pPr>
            <a:r>
              <a:rPr lang="bin-NG" sz="2900" dirty="0">
                <a:solidFill>
                  <a:srgbClr val="9CDCFE"/>
                </a:solidFill>
                <a:latin typeface="Consolas" panose="020B0609020204030204" pitchFamily="49" charset="0"/>
              </a:rPr>
              <a:t>console</a:t>
            </a:r>
            <a:r>
              <a:rPr lang="bin-NG" sz="2900" dirty="0">
                <a:solidFill>
                  <a:srgbClr val="D4D4D4"/>
                </a:solidFill>
                <a:latin typeface="Consolas" panose="020B0609020204030204" pitchFamily="49" charset="0"/>
              </a:rPr>
              <a:t>.</a:t>
            </a:r>
            <a:r>
              <a:rPr lang="bin-NG" sz="2900" dirty="0">
                <a:solidFill>
                  <a:srgbClr val="DCDCAA"/>
                </a:solidFill>
                <a:latin typeface="Consolas" panose="020B0609020204030204" pitchFamily="49" charset="0"/>
              </a:rPr>
              <a:t>log</a:t>
            </a:r>
            <a:r>
              <a:rPr lang="bin-NG" sz="2900" dirty="0">
                <a:solidFill>
                  <a:srgbClr val="D4D4D4"/>
                </a:solidFill>
                <a:latin typeface="Consolas" panose="020B0609020204030204" pitchFamily="49" charset="0"/>
              </a:rPr>
              <a:t>(</a:t>
            </a:r>
            <a:r>
              <a:rPr lang="bin-NG" sz="2900" dirty="0">
                <a:solidFill>
                  <a:srgbClr val="CE9178"/>
                </a:solidFill>
                <a:latin typeface="Consolas" panose="020B0609020204030204" pitchFamily="49" charset="0"/>
              </a:rPr>
              <a:t>'</a:t>
            </a:r>
            <a:r>
              <a:rPr lang="bin-NG" sz="2900" dirty="0">
                <a:solidFill>
                  <a:srgbClr val="D7BA7D"/>
                </a:solidFill>
                <a:latin typeface="Consolas" panose="020B0609020204030204" pitchFamily="49" charset="0"/>
              </a:rPr>
              <a:t>\n</a:t>
            </a:r>
            <a:r>
              <a:rPr lang="bin-NG" sz="2900" dirty="0">
                <a:solidFill>
                  <a:srgbClr val="CE9178"/>
                </a:solidFill>
                <a:latin typeface="Consolas" panose="020B0609020204030204" pitchFamily="49" charset="0"/>
              </a:rPr>
              <a:t>Abriendo archivo...'</a:t>
            </a:r>
            <a:r>
              <a:rPr lang="bin-NG" sz="2900" dirty="0">
                <a:solidFill>
                  <a:srgbClr val="D4D4D4"/>
                </a:solidFill>
                <a:latin typeface="Consolas" panose="020B0609020204030204" pitchFamily="49" charset="0"/>
              </a:rPr>
              <a:t>)</a:t>
            </a:r>
          </a:p>
          <a:p>
            <a:pPr marL="0" indent="0">
              <a:buNone/>
            </a:pPr>
            <a:br>
              <a:rPr lang="bin-NG" sz="2900" dirty="0">
                <a:solidFill>
                  <a:srgbClr val="D4D4D4"/>
                </a:solidFill>
                <a:latin typeface="Consolas" panose="020B0609020204030204" pitchFamily="49" charset="0"/>
              </a:rPr>
            </a:br>
            <a:br>
              <a:rPr lang="bin-NG" sz="2900" dirty="0">
                <a:solidFill>
                  <a:srgbClr val="D4D4D4"/>
                </a:solidFill>
                <a:latin typeface="Consolas" panose="020B0609020204030204" pitchFamily="49" charset="0"/>
              </a:rPr>
            </a:br>
            <a:r>
              <a:rPr lang="bin-NG" sz="2900" dirty="0">
                <a:solidFill>
                  <a:srgbClr val="569CD6"/>
                </a:solidFill>
                <a:latin typeface="Consolas" panose="020B0609020204030204" pitchFamily="49" charset="0"/>
              </a:rPr>
              <a:t>let</a:t>
            </a:r>
            <a:r>
              <a:rPr lang="bin-NG" sz="2900" dirty="0">
                <a:solidFill>
                  <a:srgbClr val="D4D4D4"/>
                </a:solidFill>
                <a:latin typeface="Consolas" panose="020B0609020204030204" pitchFamily="49" charset="0"/>
              </a:rPr>
              <a:t> </a:t>
            </a:r>
            <a:r>
              <a:rPr lang="bin-NG" sz="2900" dirty="0">
                <a:solidFill>
                  <a:srgbClr val="9CDCFE"/>
                </a:solidFill>
                <a:latin typeface="Consolas" panose="020B0609020204030204" pitchFamily="49" charset="0"/>
              </a:rPr>
              <a:t>datosFile01</a:t>
            </a:r>
            <a:r>
              <a:rPr lang="bin-NG" sz="2900" dirty="0">
                <a:solidFill>
                  <a:srgbClr val="D4D4D4"/>
                </a:solidFill>
                <a:latin typeface="Consolas" panose="020B0609020204030204" pitchFamily="49" charset="0"/>
              </a:rPr>
              <a:t> = </a:t>
            </a:r>
            <a:r>
              <a:rPr lang="bin-NG" sz="2900" dirty="0">
                <a:solidFill>
                  <a:srgbClr val="9CDCFE"/>
                </a:solidFill>
                <a:latin typeface="Consolas" panose="020B0609020204030204" pitchFamily="49" charset="0"/>
              </a:rPr>
              <a:t>fs</a:t>
            </a:r>
            <a:r>
              <a:rPr lang="bin-NG" sz="2900" dirty="0">
                <a:solidFill>
                  <a:srgbClr val="D4D4D4"/>
                </a:solidFill>
                <a:latin typeface="Consolas" panose="020B0609020204030204" pitchFamily="49" charset="0"/>
              </a:rPr>
              <a:t>.</a:t>
            </a:r>
            <a:r>
              <a:rPr lang="bin-NG" sz="2900" dirty="0">
                <a:solidFill>
                  <a:srgbClr val="DCDCAA"/>
                </a:solidFill>
                <a:latin typeface="Consolas" panose="020B0609020204030204" pitchFamily="49" charset="0"/>
              </a:rPr>
              <a:t>readFileSync</a:t>
            </a:r>
            <a:r>
              <a:rPr lang="bin-NG" sz="2900" dirty="0">
                <a:solidFill>
                  <a:srgbClr val="D4D4D4"/>
                </a:solidFill>
                <a:latin typeface="Consolas" panose="020B0609020204030204" pitchFamily="49" charset="0"/>
              </a:rPr>
              <a:t>(</a:t>
            </a:r>
            <a:r>
              <a:rPr lang="bin-NG" sz="2900" dirty="0">
                <a:solidFill>
                  <a:srgbClr val="CE9178"/>
                </a:solidFill>
                <a:latin typeface="Consolas" panose="020B0609020204030204" pitchFamily="49" charset="0"/>
              </a:rPr>
              <a:t>'Saludo.txt'</a:t>
            </a:r>
            <a:r>
              <a:rPr lang="bin-NG" sz="2900" dirty="0">
                <a:solidFill>
                  <a:srgbClr val="D4D4D4"/>
                </a:solidFill>
                <a:latin typeface="Consolas" panose="020B0609020204030204" pitchFamily="49" charset="0"/>
              </a:rPr>
              <a:t>, </a:t>
            </a:r>
            <a:r>
              <a:rPr lang="bin-NG" sz="2900" dirty="0">
                <a:solidFill>
                  <a:srgbClr val="CE9178"/>
                </a:solidFill>
                <a:latin typeface="Consolas" panose="020B0609020204030204" pitchFamily="49" charset="0"/>
              </a:rPr>
              <a:t>'utf8'</a:t>
            </a:r>
            <a:r>
              <a:rPr lang="bin-NG" sz="2900" dirty="0">
                <a:solidFill>
                  <a:srgbClr val="D4D4D4"/>
                </a:solidFill>
                <a:latin typeface="Consolas" panose="020B0609020204030204" pitchFamily="49" charset="0"/>
              </a:rPr>
              <a:t>)</a:t>
            </a:r>
          </a:p>
          <a:p>
            <a:pPr marL="0" indent="0">
              <a:buNone/>
            </a:pPr>
            <a:r>
              <a:rPr lang="bin-NG" sz="2900" dirty="0">
                <a:solidFill>
                  <a:srgbClr val="9CDCFE"/>
                </a:solidFill>
                <a:latin typeface="Consolas" panose="020B0609020204030204" pitchFamily="49" charset="0"/>
              </a:rPr>
              <a:t>console</a:t>
            </a:r>
            <a:r>
              <a:rPr lang="bin-NG" sz="2900" dirty="0">
                <a:solidFill>
                  <a:srgbClr val="D4D4D4"/>
                </a:solidFill>
                <a:latin typeface="Consolas" panose="020B0609020204030204" pitchFamily="49" charset="0"/>
              </a:rPr>
              <a:t>.</a:t>
            </a:r>
            <a:r>
              <a:rPr lang="bin-NG" sz="2900" dirty="0">
                <a:solidFill>
                  <a:srgbClr val="DCDCAA"/>
                </a:solidFill>
                <a:latin typeface="Consolas" panose="020B0609020204030204" pitchFamily="49" charset="0"/>
              </a:rPr>
              <a:t>log</a:t>
            </a:r>
            <a:r>
              <a:rPr lang="bin-NG" sz="2900" dirty="0">
                <a:solidFill>
                  <a:srgbClr val="D4D4D4"/>
                </a:solidFill>
                <a:latin typeface="Consolas" panose="020B0609020204030204" pitchFamily="49" charset="0"/>
              </a:rPr>
              <a:t>(</a:t>
            </a:r>
            <a:r>
              <a:rPr lang="bin-NG" sz="2900" dirty="0">
                <a:solidFill>
                  <a:srgbClr val="9CDCFE"/>
                </a:solidFill>
                <a:latin typeface="Consolas" panose="020B0609020204030204" pitchFamily="49" charset="0"/>
              </a:rPr>
              <a:t>datosFile01</a:t>
            </a:r>
            <a:r>
              <a:rPr lang="bin-NG" sz="2900" dirty="0">
                <a:solidFill>
                  <a:srgbClr val="D4D4D4"/>
                </a:solidFill>
                <a:latin typeface="Consolas" panose="020B0609020204030204" pitchFamily="49" charset="0"/>
              </a:rPr>
              <a:t>)</a:t>
            </a:r>
          </a:p>
          <a:p>
            <a:pPr marL="0" indent="0">
              <a:buNone/>
            </a:pPr>
            <a:br>
              <a:rPr lang="bin-NG" sz="2900" dirty="0">
                <a:solidFill>
                  <a:srgbClr val="D4D4D4"/>
                </a:solidFill>
                <a:latin typeface="Consolas" panose="020B0609020204030204" pitchFamily="49" charset="0"/>
              </a:rPr>
            </a:br>
            <a:r>
              <a:rPr lang="bin-NG" sz="2900" dirty="0">
                <a:solidFill>
                  <a:srgbClr val="9CDCFE"/>
                </a:solidFill>
                <a:latin typeface="Consolas" panose="020B0609020204030204" pitchFamily="49" charset="0"/>
              </a:rPr>
              <a:t>console</a:t>
            </a:r>
            <a:r>
              <a:rPr lang="bin-NG" sz="2900" dirty="0">
                <a:solidFill>
                  <a:srgbClr val="D4D4D4"/>
                </a:solidFill>
                <a:latin typeface="Consolas" panose="020B0609020204030204" pitchFamily="49" charset="0"/>
              </a:rPr>
              <a:t>.</a:t>
            </a:r>
            <a:r>
              <a:rPr lang="bin-NG" sz="2900" dirty="0">
                <a:solidFill>
                  <a:srgbClr val="DCDCAA"/>
                </a:solidFill>
                <a:latin typeface="Consolas" panose="020B0609020204030204" pitchFamily="49" charset="0"/>
              </a:rPr>
              <a:t>log</a:t>
            </a:r>
            <a:r>
              <a:rPr lang="bin-NG" sz="2900" dirty="0">
                <a:solidFill>
                  <a:srgbClr val="D4D4D4"/>
                </a:solidFill>
                <a:latin typeface="Consolas" panose="020B0609020204030204" pitchFamily="49" charset="0"/>
              </a:rPr>
              <a:t>(</a:t>
            </a:r>
            <a:r>
              <a:rPr lang="bin-NG" sz="2900" dirty="0">
                <a:solidFill>
                  <a:srgbClr val="CE9178"/>
                </a:solidFill>
                <a:latin typeface="Consolas" panose="020B0609020204030204" pitchFamily="49" charset="0"/>
              </a:rPr>
              <a:t>'</a:t>
            </a:r>
            <a:r>
              <a:rPr lang="bin-NG" sz="2900" dirty="0">
                <a:solidFill>
                  <a:srgbClr val="D7BA7D"/>
                </a:solidFill>
                <a:latin typeface="Consolas" panose="020B0609020204030204" pitchFamily="49" charset="0"/>
              </a:rPr>
              <a:t>\n</a:t>
            </a:r>
            <a:r>
              <a:rPr lang="bin-NG" sz="2900" dirty="0">
                <a:solidFill>
                  <a:srgbClr val="CE9178"/>
                </a:solidFill>
                <a:latin typeface="Consolas" panose="020B0609020204030204" pitchFamily="49" charset="0"/>
              </a:rPr>
              <a:t>Haciendo otra cosa...'</a:t>
            </a:r>
            <a:r>
              <a:rPr lang="bin-NG" sz="2900" dirty="0">
                <a:solidFill>
                  <a:srgbClr val="D4D4D4"/>
                </a:solidFill>
                <a:latin typeface="Consolas" panose="020B0609020204030204" pitchFamily="49" charset="0"/>
              </a:rPr>
              <a:t>)</a:t>
            </a:r>
          </a:p>
          <a:p>
            <a:pPr marL="0" indent="0">
              <a:buNone/>
            </a:pPr>
            <a:r>
              <a:rPr lang="bin-NG" sz="2900" dirty="0">
                <a:solidFill>
                  <a:srgbClr val="9CDCFE"/>
                </a:solidFill>
                <a:latin typeface="Consolas" panose="020B0609020204030204" pitchFamily="49" charset="0"/>
              </a:rPr>
              <a:t>console</a:t>
            </a:r>
            <a:r>
              <a:rPr lang="bin-NG" sz="2900" dirty="0">
                <a:solidFill>
                  <a:srgbClr val="D4D4D4"/>
                </a:solidFill>
                <a:latin typeface="Consolas" panose="020B0609020204030204" pitchFamily="49" charset="0"/>
              </a:rPr>
              <a:t>.</a:t>
            </a:r>
            <a:r>
              <a:rPr lang="bin-NG" sz="2900" dirty="0">
                <a:solidFill>
                  <a:srgbClr val="DCDCAA"/>
                </a:solidFill>
                <a:latin typeface="Consolas" panose="020B0609020204030204" pitchFamily="49" charset="0"/>
              </a:rPr>
              <a:t>log</a:t>
            </a:r>
            <a:r>
              <a:rPr lang="bin-NG" sz="2900" dirty="0">
                <a:solidFill>
                  <a:srgbClr val="D4D4D4"/>
                </a:solidFill>
                <a:latin typeface="Consolas" panose="020B0609020204030204" pitchFamily="49" charset="0"/>
              </a:rPr>
              <a:t>(</a:t>
            </a:r>
            <a:r>
              <a:rPr lang="bin-NG" sz="2900" dirty="0">
                <a:solidFill>
                  <a:srgbClr val="9CDCFE"/>
                </a:solidFill>
                <a:latin typeface="Consolas" panose="020B0609020204030204" pitchFamily="49" charset="0"/>
              </a:rPr>
              <a:t>process</a:t>
            </a:r>
            <a:r>
              <a:rPr lang="bin-NG" sz="2900" dirty="0">
                <a:solidFill>
                  <a:srgbClr val="D4D4D4"/>
                </a:solidFill>
                <a:latin typeface="Consolas" panose="020B0609020204030204" pitchFamily="49" charset="0"/>
              </a:rPr>
              <a:t>.</a:t>
            </a:r>
            <a:r>
              <a:rPr lang="bin-NG" sz="2900" dirty="0">
                <a:solidFill>
                  <a:srgbClr val="DCDCAA"/>
                </a:solidFill>
                <a:latin typeface="Consolas" panose="020B0609020204030204" pitchFamily="49" charset="0"/>
              </a:rPr>
              <a:t>uptime</a:t>
            </a:r>
            <a:r>
              <a:rPr lang="bin-NG" sz="2900" dirty="0">
                <a:solidFill>
                  <a:srgbClr val="D4D4D4"/>
                </a:solidFill>
                <a:latin typeface="Consolas" panose="020B0609020204030204" pitchFamily="49" charset="0"/>
              </a:rPr>
              <a:t>())</a:t>
            </a:r>
          </a:p>
          <a:p>
            <a:endParaRPr lang="es-ES" dirty="0"/>
          </a:p>
        </p:txBody>
      </p:sp>
      <p:sp>
        <p:nvSpPr>
          <p:cNvPr id="7" name="Marcador de texto 6">
            <a:extLst>
              <a:ext uri="{FF2B5EF4-FFF2-40B4-BE49-F238E27FC236}">
                <a16:creationId xmlns:a16="http://schemas.microsoft.com/office/drawing/2014/main" id="{E622622A-B0CD-477C-A283-4351B17836E1}"/>
              </a:ext>
            </a:extLst>
          </p:cNvPr>
          <p:cNvSpPr>
            <a:spLocks noGrp="1"/>
          </p:cNvSpPr>
          <p:nvPr>
            <p:ph type="body" sz="quarter" idx="3"/>
          </p:nvPr>
        </p:nvSpPr>
        <p:spPr/>
        <p:txBody>
          <a:bodyPr/>
          <a:lstStyle/>
          <a:p>
            <a:r>
              <a:rPr lang="es-ES" dirty="0"/>
              <a:t>Código no bloqueante (asíncrono)</a:t>
            </a:r>
          </a:p>
        </p:txBody>
      </p:sp>
      <p:sp>
        <p:nvSpPr>
          <p:cNvPr id="8" name="Marcador de contenido 7">
            <a:extLst>
              <a:ext uri="{FF2B5EF4-FFF2-40B4-BE49-F238E27FC236}">
                <a16:creationId xmlns:a16="http://schemas.microsoft.com/office/drawing/2014/main" id="{5247E12C-35E0-4556-B0F9-EE3003EACFCB}"/>
              </a:ext>
            </a:extLst>
          </p:cNvPr>
          <p:cNvSpPr>
            <a:spLocks noGrp="1"/>
          </p:cNvSpPr>
          <p:nvPr>
            <p:ph sz="quarter" idx="4"/>
          </p:nvPr>
        </p:nvSpPr>
        <p:spPr/>
        <p:style>
          <a:lnRef idx="0">
            <a:schemeClr val="dk1"/>
          </a:lnRef>
          <a:fillRef idx="3">
            <a:schemeClr val="dk1"/>
          </a:fillRef>
          <a:effectRef idx="3">
            <a:schemeClr val="dk1"/>
          </a:effectRef>
          <a:fontRef idx="minor">
            <a:schemeClr val="lt1"/>
          </a:fontRef>
        </p:style>
        <p:txBody>
          <a:bodyPr>
            <a:normAutofit fontScale="62500" lnSpcReduction="20000"/>
          </a:bodyPr>
          <a:lstStyle/>
          <a:p>
            <a:pPr marL="0" indent="0">
              <a:buNone/>
            </a:pPr>
            <a:endParaRPr lang="es-ES" dirty="0">
              <a:solidFill>
                <a:srgbClr val="569CD6"/>
              </a:solidFill>
              <a:latin typeface="Consolas" panose="020B0609020204030204" pitchFamily="49" charset="0"/>
            </a:endParaRPr>
          </a:p>
          <a:p>
            <a:pPr marL="0" indent="0">
              <a:buNone/>
            </a:pPr>
            <a:r>
              <a:rPr lang="bin-NG" dirty="0">
                <a:solidFill>
                  <a:srgbClr val="569CD6"/>
                </a:solidFill>
                <a:latin typeface="Consolas" panose="020B0609020204030204" pitchFamily="49" charset="0"/>
              </a:rPr>
              <a:t>let</a:t>
            </a:r>
            <a:r>
              <a:rPr lang="bin-NG" dirty="0">
                <a:solidFill>
                  <a:srgbClr val="D4D4D4"/>
                </a:solidFill>
                <a:latin typeface="Consolas" panose="020B0609020204030204" pitchFamily="49" charset="0"/>
              </a:rPr>
              <a:t> </a:t>
            </a:r>
            <a:r>
              <a:rPr lang="bin-NG" dirty="0">
                <a:solidFill>
                  <a:srgbClr val="9CDCFE"/>
                </a:solidFill>
                <a:latin typeface="Consolas" panose="020B0609020204030204" pitchFamily="49" charset="0"/>
              </a:rPr>
              <a:t>fs</a:t>
            </a:r>
            <a:r>
              <a:rPr lang="bin-NG" dirty="0">
                <a:solidFill>
                  <a:srgbClr val="D4D4D4"/>
                </a:solidFill>
                <a:latin typeface="Consolas" panose="020B0609020204030204" pitchFamily="49" charset="0"/>
              </a:rPr>
              <a:t> = </a:t>
            </a:r>
            <a:r>
              <a:rPr lang="bin-NG" dirty="0">
                <a:solidFill>
                  <a:srgbClr val="DCDCAA"/>
                </a:solidFill>
                <a:latin typeface="Consolas" panose="020B0609020204030204" pitchFamily="49" charset="0"/>
              </a:rPr>
              <a:t>require</a:t>
            </a:r>
            <a:r>
              <a:rPr lang="bin-NG" dirty="0">
                <a:solidFill>
                  <a:srgbClr val="D4D4D4"/>
                </a:solidFill>
                <a:latin typeface="Consolas" panose="020B0609020204030204" pitchFamily="49" charset="0"/>
              </a:rPr>
              <a:t>(</a:t>
            </a:r>
            <a:r>
              <a:rPr lang="bin-NG" dirty="0">
                <a:solidFill>
                  <a:srgbClr val="CE9178"/>
                </a:solidFill>
                <a:latin typeface="Consolas" panose="020B0609020204030204" pitchFamily="49" charset="0"/>
              </a:rPr>
              <a:t>"fs"</a:t>
            </a:r>
            <a:r>
              <a:rPr lang="bin-NG" dirty="0">
                <a:solidFill>
                  <a:srgbClr val="D4D4D4"/>
                </a:solidFill>
                <a:latin typeface="Consolas" panose="020B0609020204030204" pitchFamily="49" charset="0"/>
              </a:rPr>
              <a:t>);</a:t>
            </a:r>
          </a:p>
          <a:p>
            <a:pPr marL="0" indent="0">
              <a:buNone/>
            </a:pPr>
            <a:r>
              <a:rPr lang="bin-NG" dirty="0">
                <a:solidFill>
                  <a:srgbClr val="9CDCFE"/>
                </a:solidFill>
                <a:latin typeface="Consolas" panose="020B0609020204030204" pitchFamily="49" charset="0"/>
              </a:rPr>
              <a:t>console</a:t>
            </a:r>
            <a:r>
              <a:rPr lang="bin-NG" dirty="0">
                <a:solidFill>
                  <a:srgbClr val="D4D4D4"/>
                </a:solidFill>
                <a:latin typeface="Consolas" panose="020B0609020204030204" pitchFamily="49" charset="0"/>
              </a:rPr>
              <a:t>.</a:t>
            </a:r>
            <a:r>
              <a:rPr lang="bin-NG" dirty="0">
                <a:solidFill>
                  <a:srgbClr val="DCDCAA"/>
                </a:solidFill>
                <a:latin typeface="Consolas" panose="020B0609020204030204" pitchFamily="49" charset="0"/>
              </a:rPr>
              <a:t>log</a:t>
            </a:r>
            <a:r>
              <a:rPr lang="bin-NG" dirty="0">
                <a:solidFill>
                  <a:srgbClr val="D4D4D4"/>
                </a:solidFill>
                <a:latin typeface="Consolas" panose="020B0609020204030204" pitchFamily="49" charset="0"/>
              </a:rPr>
              <a:t>(</a:t>
            </a:r>
            <a:r>
              <a:rPr lang="bin-NG" dirty="0">
                <a:solidFill>
                  <a:srgbClr val="CE9178"/>
                </a:solidFill>
                <a:latin typeface="Consolas" panose="020B0609020204030204" pitchFamily="49" charset="0"/>
              </a:rPr>
              <a:t>'</a:t>
            </a:r>
            <a:r>
              <a:rPr lang="bin-NG" dirty="0">
                <a:solidFill>
                  <a:srgbClr val="D7BA7D"/>
                </a:solidFill>
                <a:latin typeface="Consolas" panose="020B0609020204030204" pitchFamily="49" charset="0"/>
              </a:rPr>
              <a:t>\n</a:t>
            </a:r>
            <a:r>
              <a:rPr lang="bin-NG" dirty="0">
                <a:solidFill>
                  <a:srgbClr val="CE9178"/>
                </a:solidFill>
                <a:latin typeface="Consolas" panose="020B0609020204030204" pitchFamily="49" charset="0"/>
              </a:rPr>
              <a:t>Abriendo archivo...'</a:t>
            </a:r>
            <a:r>
              <a:rPr lang="bin-NG" dirty="0">
                <a:solidFill>
                  <a:srgbClr val="D4D4D4"/>
                </a:solidFill>
                <a:latin typeface="Consolas" panose="020B0609020204030204" pitchFamily="49" charset="0"/>
              </a:rPr>
              <a:t>)</a:t>
            </a:r>
          </a:p>
          <a:p>
            <a:pPr marL="0" indent="0">
              <a:buNone/>
            </a:pPr>
            <a:br>
              <a:rPr lang="bin-NG" dirty="0">
                <a:solidFill>
                  <a:srgbClr val="D4D4D4"/>
                </a:solidFill>
                <a:latin typeface="Consolas" panose="020B0609020204030204" pitchFamily="49" charset="0"/>
              </a:rPr>
            </a:br>
            <a:r>
              <a:rPr lang="bin-NG" dirty="0">
                <a:solidFill>
                  <a:srgbClr val="9CDCFE"/>
                </a:solidFill>
                <a:latin typeface="Consolas" panose="020B0609020204030204" pitchFamily="49" charset="0"/>
              </a:rPr>
              <a:t>fs</a:t>
            </a:r>
            <a:r>
              <a:rPr lang="bin-NG" dirty="0">
                <a:solidFill>
                  <a:srgbClr val="D4D4D4"/>
                </a:solidFill>
                <a:latin typeface="Consolas" panose="020B0609020204030204" pitchFamily="49" charset="0"/>
              </a:rPr>
              <a:t>.</a:t>
            </a:r>
            <a:r>
              <a:rPr lang="bin-NG" dirty="0">
                <a:solidFill>
                  <a:srgbClr val="DCDCAA"/>
                </a:solidFill>
                <a:latin typeface="Consolas" panose="020B0609020204030204" pitchFamily="49" charset="0"/>
              </a:rPr>
              <a:t>readFile</a:t>
            </a:r>
            <a:r>
              <a:rPr lang="bin-NG" dirty="0">
                <a:solidFill>
                  <a:srgbClr val="D4D4D4"/>
                </a:solidFill>
                <a:latin typeface="Consolas" panose="020B0609020204030204" pitchFamily="49" charset="0"/>
              </a:rPr>
              <a:t>(</a:t>
            </a:r>
            <a:r>
              <a:rPr lang="bin-NG" dirty="0">
                <a:solidFill>
                  <a:srgbClr val="CE9178"/>
                </a:solidFill>
                <a:latin typeface="Consolas" panose="020B0609020204030204" pitchFamily="49" charset="0"/>
              </a:rPr>
              <a:t>'Saludo.txt'</a:t>
            </a:r>
            <a:r>
              <a:rPr lang="bin-NG" dirty="0">
                <a:solidFill>
                  <a:srgbClr val="D4D4D4"/>
                </a:solidFill>
                <a:latin typeface="Consolas" panose="020B0609020204030204" pitchFamily="49" charset="0"/>
              </a:rPr>
              <a:t>, </a:t>
            </a:r>
            <a:r>
              <a:rPr lang="bin-NG" dirty="0">
                <a:solidFill>
                  <a:srgbClr val="CE9178"/>
                </a:solidFill>
                <a:latin typeface="Consolas" panose="020B0609020204030204" pitchFamily="49" charset="0"/>
              </a:rPr>
              <a:t>'utf8’</a:t>
            </a:r>
            <a:r>
              <a:rPr lang="bin-NG" dirty="0">
                <a:solidFill>
                  <a:srgbClr val="D4D4D4"/>
                </a:solidFill>
                <a:latin typeface="Consolas" panose="020B0609020204030204" pitchFamily="49" charset="0"/>
              </a:rPr>
              <a:t>,</a:t>
            </a:r>
            <a:endParaRPr lang="es-ES" dirty="0">
              <a:solidFill>
                <a:srgbClr val="D4D4D4"/>
              </a:solidFill>
              <a:latin typeface="Consolas" panose="020B0609020204030204" pitchFamily="49" charset="0"/>
            </a:endParaRPr>
          </a:p>
          <a:p>
            <a:pPr marL="0" indent="0">
              <a:buNone/>
            </a:pPr>
            <a:r>
              <a:rPr lang="bin-NG" dirty="0">
                <a:solidFill>
                  <a:srgbClr val="D4D4D4"/>
                </a:solidFill>
                <a:latin typeface="Consolas" panose="020B0609020204030204" pitchFamily="49" charset="0"/>
              </a:rPr>
              <a:t> (</a:t>
            </a:r>
            <a:r>
              <a:rPr lang="bin-NG" dirty="0">
                <a:solidFill>
                  <a:srgbClr val="9CDCFE"/>
                </a:solidFill>
                <a:latin typeface="Consolas" panose="020B0609020204030204" pitchFamily="49" charset="0"/>
              </a:rPr>
              <a:t>error</a:t>
            </a:r>
            <a:r>
              <a:rPr lang="bin-NG" dirty="0">
                <a:solidFill>
                  <a:srgbClr val="D4D4D4"/>
                </a:solidFill>
                <a:latin typeface="Consolas" panose="020B0609020204030204" pitchFamily="49" charset="0"/>
              </a:rPr>
              <a:t>, </a:t>
            </a:r>
            <a:r>
              <a:rPr lang="bin-NG" dirty="0">
                <a:solidFill>
                  <a:srgbClr val="9CDCFE"/>
                </a:solidFill>
                <a:latin typeface="Consolas" panose="020B0609020204030204" pitchFamily="49" charset="0"/>
              </a:rPr>
              <a:t>datos</a:t>
            </a:r>
            <a:r>
              <a:rPr lang="bin-NG" dirty="0">
                <a:solidFill>
                  <a:srgbClr val="D4D4D4"/>
                </a:solidFill>
                <a:latin typeface="Consolas" panose="020B0609020204030204" pitchFamily="49" charset="0"/>
              </a:rPr>
              <a:t>) </a:t>
            </a:r>
            <a:r>
              <a:rPr lang="bin-NG" dirty="0">
                <a:solidFill>
                  <a:srgbClr val="569CD6"/>
                </a:solidFill>
                <a:latin typeface="Consolas" panose="020B0609020204030204" pitchFamily="49" charset="0"/>
              </a:rPr>
              <a:t>=&gt;</a:t>
            </a:r>
            <a:r>
              <a:rPr lang="bin-NG" dirty="0">
                <a:solidFill>
                  <a:srgbClr val="D4D4D4"/>
                </a:solidFill>
                <a:latin typeface="Consolas" panose="020B0609020204030204" pitchFamily="49" charset="0"/>
              </a:rPr>
              <a:t> {</a:t>
            </a:r>
          </a:p>
          <a:p>
            <a:pPr marL="0" indent="0">
              <a:buNone/>
            </a:pPr>
            <a:r>
              <a:rPr lang="bin-NG" dirty="0">
                <a:solidFill>
                  <a:srgbClr val="D4D4D4"/>
                </a:solidFill>
                <a:latin typeface="Consolas" panose="020B0609020204030204" pitchFamily="49" charset="0"/>
              </a:rPr>
              <a:t>    </a:t>
            </a:r>
            <a:r>
              <a:rPr lang="bin-NG" dirty="0">
                <a:solidFill>
                  <a:srgbClr val="9CDCFE"/>
                </a:solidFill>
                <a:latin typeface="Consolas" panose="020B0609020204030204" pitchFamily="49" charset="0"/>
              </a:rPr>
              <a:t>console</a:t>
            </a:r>
            <a:r>
              <a:rPr lang="bin-NG" dirty="0">
                <a:solidFill>
                  <a:srgbClr val="D4D4D4"/>
                </a:solidFill>
                <a:latin typeface="Consolas" panose="020B0609020204030204" pitchFamily="49" charset="0"/>
              </a:rPr>
              <a:t>.</a:t>
            </a:r>
            <a:r>
              <a:rPr lang="bin-NG" dirty="0">
                <a:solidFill>
                  <a:srgbClr val="DCDCAA"/>
                </a:solidFill>
                <a:latin typeface="Consolas" panose="020B0609020204030204" pitchFamily="49" charset="0"/>
              </a:rPr>
              <a:t>log</a:t>
            </a:r>
            <a:r>
              <a:rPr lang="bin-NG" dirty="0">
                <a:solidFill>
                  <a:srgbClr val="D4D4D4"/>
                </a:solidFill>
                <a:latin typeface="Consolas" panose="020B0609020204030204" pitchFamily="49" charset="0"/>
              </a:rPr>
              <a:t>(</a:t>
            </a:r>
            <a:r>
              <a:rPr lang="bin-NG" dirty="0">
                <a:solidFill>
                  <a:srgbClr val="9CDCFE"/>
                </a:solidFill>
                <a:latin typeface="Consolas" panose="020B0609020204030204" pitchFamily="49" charset="0"/>
              </a:rPr>
              <a:t>datos</a:t>
            </a:r>
            <a:r>
              <a:rPr lang="bin-NG" dirty="0">
                <a:solidFill>
                  <a:srgbClr val="D4D4D4"/>
                </a:solidFill>
                <a:latin typeface="Consolas" panose="020B0609020204030204" pitchFamily="49" charset="0"/>
              </a:rPr>
              <a:t>)</a:t>
            </a:r>
          </a:p>
          <a:p>
            <a:pPr marL="0" indent="0">
              <a:buNone/>
            </a:pPr>
            <a:r>
              <a:rPr lang="bin-NG" dirty="0">
                <a:solidFill>
                  <a:srgbClr val="D4D4D4"/>
                </a:solidFill>
                <a:latin typeface="Consolas" panose="020B0609020204030204" pitchFamily="49" charset="0"/>
              </a:rPr>
              <a:t>    </a:t>
            </a:r>
            <a:r>
              <a:rPr lang="bin-NG" dirty="0">
                <a:solidFill>
                  <a:srgbClr val="9CDCFE"/>
                </a:solidFill>
                <a:latin typeface="Consolas" panose="020B0609020204030204" pitchFamily="49" charset="0"/>
              </a:rPr>
              <a:t>console</a:t>
            </a:r>
            <a:r>
              <a:rPr lang="bin-NG" dirty="0">
                <a:solidFill>
                  <a:srgbClr val="D4D4D4"/>
                </a:solidFill>
                <a:latin typeface="Consolas" panose="020B0609020204030204" pitchFamily="49" charset="0"/>
              </a:rPr>
              <a:t>.</a:t>
            </a:r>
            <a:r>
              <a:rPr lang="bin-NG" dirty="0">
                <a:solidFill>
                  <a:srgbClr val="DCDCAA"/>
                </a:solidFill>
                <a:latin typeface="Consolas" panose="020B0609020204030204" pitchFamily="49" charset="0"/>
              </a:rPr>
              <a:t>log</a:t>
            </a:r>
            <a:r>
              <a:rPr lang="bin-NG" dirty="0">
                <a:solidFill>
                  <a:srgbClr val="D4D4D4"/>
                </a:solidFill>
                <a:latin typeface="Consolas" panose="020B0609020204030204" pitchFamily="49" charset="0"/>
              </a:rPr>
              <a:t>(</a:t>
            </a:r>
            <a:r>
              <a:rPr lang="bin-NG" dirty="0">
                <a:solidFill>
                  <a:srgbClr val="9CDCFE"/>
                </a:solidFill>
                <a:latin typeface="Consolas" panose="020B0609020204030204" pitchFamily="49" charset="0"/>
              </a:rPr>
              <a:t>process</a:t>
            </a:r>
            <a:r>
              <a:rPr lang="bin-NG" dirty="0">
                <a:solidFill>
                  <a:srgbClr val="D4D4D4"/>
                </a:solidFill>
                <a:latin typeface="Consolas" panose="020B0609020204030204" pitchFamily="49" charset="0"/>
              </a:rPr>
              <a:t>.</a:t>
            </a:r>
            <a:r>
              <a:rPr lang="bin-NG" dirty="0">
                <a:solidFill>
                  <a:srgbClr val="DCDCAA"/>
                </a:solidFill>
                <a:latin typeface="Consolas" panose="020B0609020204030204" pitchFamily="49" charset="0"/>
              </a:rPr>
              <a:t>uptime</a:t>
            </a:r>
            <a:r>
              <a:rPr lang="bin-NG" dirty="0">
                <a:solidFill>
                  <a:srgbClr val="D4D4D4"/>
                </a:solidFill>
                <a:latin typeface="Consolas" panose="020B0609020204030204" pitchFamily="49" charset="0"/>
              </a:rPr>
              <a:t>())</a:t>
            </a:r>
          </a:p>
          <a:p>
            <a:pPr marL="0" indent="0">
              <a:buNone/>
            </a:pPr>
            <a:r>
              <a:rPr lang="bin-NG" dirty="0">
                <a:solidFill>
                  <a:srgbClr val="D4D4D4"/>
                </a:solidFill>
                <a:latin typeface="Consolas" panose="020B0609020204030204" pitchFamily="49" charset="0"/>
              </a:rPr>
              <a:t>})</a:t>
            </a:r>
          </a:p>
          <a:p>
            <a:pPr marL="0" indent="0">
              <a:buNone/>
            </a:pPr>
            <a:br>
              <a:rPr lang="bin-NG" dirty="0">
                <a:solidFill>
                  <a:srgbClr val="D4D4D4"/>
                </a:solidFill>
                <a:latin typeface="Consolas" panose="020B0609020204030204" pitchFamily="49" charset="0"/>
              </a:rPr>
            </a:br>
            <a:r>
              <a:rPr lang="bin-NG" dirty="0">
                <a:solidFill>
                  <a:srgbClr val="9CDCFE"/>
                </a:solidFill>
                <a:latin typeface="Consolas" panose="020B0609020204030204" pitchFamily="49" charset="0"/>
              </a:rPr>
              <a:t>console</a:t>
            </a:r>
            <a:r>
              <a:rPr lang="bin-NG" dirty="0">
                <a:solidFill>
                  <a:srgbClr val="D4D4D4"/>
                </a:solidFill>
                <a:latin typeface="Consolas" panose="020B0609020204030204" pitchFamily="49" charset="0"/>
              </a:rPr>
              <a:t>.</a:t>
            </a:r>
            <a:r>
              <a:rPr lang="bin-NG" dirty="0">
                <a:solidFill>
                  <a:srgbClr val="DCDCAA"/>
                </a:solidFill>
                <a:latin typeface="Consolas" panose="020B0609020204030204" pitchFamily="49" charset="0"/>
              </a:rPr>
              <a:t>log</a:t>
            </a:r>
            <a:r>
              <a:rPr lang="bin-NG" dirty="0">
                <a:solidFill>
                  <a:srgbClr val="D4D4D4"/>
                </a:solidFill>
                <a:latin typeface="Consolas" panose="020B0609020204030204" pitchFamily="49" charset="0"/>
              </a:rPr>
              <a:t>(</a:t>
            </a:r>
            <a:r>
              <a:rPr lang="bin-NG" dirty="0">
                <a:solidFill>
                  <a:srgbClr val="CE9178"/>
                </a:solidFill>
                <a:latin typeface="Consolas" panose="020B0609020204030204" pitchFamily="49" charset="0"/>
              </a:rPr>
              <a:t>'</a:t>
            </a:r>
            <a:r>
              <a:rPr lang="bin-NG" dirty="0">
                <a:solidFill>
                  <a:srgbClr val="D7BA7D"/>
                </a:solidFill>
                <a:latin typeface="Consolas" panose="020B0609020204030204" pitchFamily="49" charset="0"/>
              </a:rPr>
              <a:t>\n</a:t>
            </a:r>
            <a:r>
              <a:rPr lang="bin-NG" dirty="0">
                <a:solidFill>
                  <a:srgbClr val="CE9178"/>
                </a:solidFill>
                <a:latin typeface="Consolas" panose="020B0609020204030204" pitchFamily="49" charset="0"/>
              </a:rPr>
              <a:t>Haciendo otra cosa...'</a:t>
            </a:r>
            <a:r>
              <a:rPr lang="bin-NG" dirty="0">
                <a:solidFill>
                  <a:srgbClr val="D4D4D4"/>
                </a:solidFill>
                <a:latin typeface="Consolas" panose="020B0609020204030204" pitchFamily="49" charset="0"/>
              </a:rPr>
              <a:t>)</a:t>
            </a:r>
          </a:p>
          <a:p>
            <a:pPr marL="0" indent="0">
              <a:buNone/>
            </a:pPr>
            <a:r>
              <a:rPr lang="bin-NG" dirty="0">
                <a:solidFill>
                  <a:srgbClr val="9CDCFE"/>
                </a:solidFill>
                <a:latin typeface="Consolas" panose="020B0609020204030204" pitchFamily="49" charset="0"/>
              </a:rPr>
              <a:t>console</a:t>
            </a:r>
            <a:r>
              <a:rPr lang="bin-NG" dirty="0">
                <a:solidFill>
                  <a:srgbClr val="D4D4D4"/>
                </a:solidFill>
                <a:latin typeface="Consolas" panose="020B0609020204030204" pitchFamily="49" charset="0"/>
              </a:rPr>
              <a:t>.</a:t>
            </a:r>
            <a:r>
              <a:rPr lang="bin-NG" dirty="0">
                <a:solidFill>
                  <a:srgbClr val="DCDCAA"/>
                </a:solidFill>
                <a:latin typeface="Consolas" panose="020B0609020204030204" pitchFamily="49" charset="0"/>
              </a:rPr>
              <a:t>log</a:t>
            </a:r>
            <a:r>
              <a:rPr lang="bin-NG" dirty="0">
                <a:solidFill>
                  <a:srgbClr val="D4D4D4"/>
                </a:solidFill>
                <a:latin typeface="Consolas" panose="020B0609020204030204" pitchFamily="49" charset="0"/>
              </a:rPr>
              <a:t>(</a:t>
            </a:r>
            <a:r>
              <a:rPr lang="bin-NG" dirty="0">
                <a:solidFill>
                  <a:srgbClr val="9CDCFE"/>
                </a:solidFill>
                <a:latin typeface="Consolas" panose="020B0609020204030204" pitchFamily="49" charset="0"/>
              </a:rPr>
              <a:t>process</a:t>
            </a:r>
            <a:r>
              <a:rPr lang="bin-NG" dirty="0">
                <a:solidFill>
                  <a:srgbClr val="D4D4D4"/>
                </a:solidFill>
                <a:latin typeface="Consolas" panose="020B0609020204030204" pitchFamily="49" charset="0"/>
              </a:rPr>
              <a:t>.</a:t>
            </a:r>
            <a:r>
              <a:rPr lang="bin-NG" dirty="0">
                <a:solidFill>
                  <a:srgbClr val="DCDCAA"/>
                </a:solidFill>
                <a:latin typeface="Consolas" panose="020B0609020204030204" pitchFamily="49" charset="0"/>
              </a:rPr>
              <a:t>uptime</a:t>
            </a:r>
            <a:r>
              <a:rPr lang="bin-NG" dirty="0">
                <a:solidFill>
                  <a:srgbClr val="D4D4D4"/>
                </a:solidFill>
                <a:latin typeface="Consolas" panose="020B0609020204030204" pitchFamily="49" charset="0"/>
              </a:rPr>
              <a:t>())</a:t>
            </a:r>
          </a:p>
          <a:p>
            <a:endParaRPr lang="es-ES" dirty="0"/>
          </a:p>
        </p:txBody>
      </p:sp>
      <p:sp>
        <p:nvSpPr>
          <p:cNvPr id="2" name="Rectángulo 1">
            <a:extLst>
              <a:ext uri="{FF2B5EF4-FFF2-40B4-BE49-F238E27FC236}">
                <a16:creationId xmlns:a16="http://schemas.microsoft.com/office/drawing/2014/main" id="{AC9C2C32-2DFD-483E-9DA4-36F37891972B}"/>
              </a:ext>
            </a:extLst>
          </p:cNvPr>
          <p:cNvSpPr/>
          <p:nvPr/>
        </p:nvSpPr>
        <p:spPr>
          <a:xfrm>
            <a:off x="7575965" y="897942"/>
            <a:ext cx="3954048" cy="923330"/>
          </a:xfrm>
          <a:prstGeom prst="rect">
            <a:avLst/>
          </a:prstGeom>
        </p:spPr>
        <p:txBody>
          <a:bodyPr wrap="square">
            <a:spAutoFit/>
          </a:bodyPr>
          <a:lstStyle/>
          <a:p>
            <a:r>
              <a:rPr lang="es-ES" dirty="0"/>
              <a:t>El código se ejecuta y no espera a que la lectura se complete, cuando esta termine se imprime el contenido</a:t>
            </a:r>
          </a:p>
        </p:txBody>
      </p:sp>
      <p:sp>
        <p:nvSpPr>
          <p:cNvPr id="3" name="Rectángulo 2">
            <a:extLst>
              <a:ext uri="{FF2B5EF4-FFF2-40B4-BE49-F238E27FC236}">
                <a16:creationId xmlns:a16="http://schemas.microsoft.com/office/drawing/2014/main" id="{573504D6-7B78-4ACD-94FC-8855B34A446B}"/>
              </a:ext>
            </a:extLst>
          </p:cNvPr>
          <p:cNvSpPr/>
          <p:nvPr/>
        </p:nvSpPr>
        <p:spPr>
          <a:xfrm>
            <a:off x="6172200" y="3557392"/>
            <a:ext cx="4675340" cy="172859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0" name="Conector: angular 9">
            <a:extLst>
              <a:ext uri="{FF2B5EF4-FFF2-40B4-BE49-F238E27FC236}">
                <a16:creationId xmlns:a16="http://schemas.microsoft.com/office/drawing/2014/main" id="{CEBCD016-618A-495D-AD37-46B057A6F74C}"/>
              </a:ext>
            </a:extLst>
          </p:cNvPr>
          <p:cNvCxnSpPr>
            <a:stCxn id="2" idx="3"/>
            <a:endCxn id="3" idx="3"/>
          </p:cNvCxnSpPr>
          <p:nvPr/>
        </p:nvCxnSpPr>
        <p:spPr>
          <a:xfrm flipH="1">
            <a:off x="10847540" y="1359607"/>
            <a:ext cx="682473" cy="3062081"/>
          </a:xfrm>
          <a:prstGeom prst="bentConnector3">
            <a:avLst>
              <a:gd name="adj1" fmla="val -33496"/>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650129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8">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448055"/>
            <a:ext cx="3414370" cy="3801257"/>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73B0E13C-CAAB-43B5-97F1-B9727B6DFE53}"/>
              </a:ext>
            </a:extLst>
          </p:cNvPr>
          <p:cNvSpPr>
            <a:spLocks noGrp="1"/>
          </p:cNvSpPr>
          <p:nvPr>
            <p:ph type="title"/>
          </p:nvPr>
        </p:nvSpPr>
        <p:spPr>
          <a:xfrm>
            <a:off x="777240" y="731519"/>
            <a:ext cx="2845191" cy="3237579"/>
          </a:xfrm>
        </p:spPr>
        <p:txBody>
          <a:bodyPr vert="horz" lIns="91440" tIns="45720" rIns="91440" bIns="45720" rtlCol="0" anchor="ctr">
            <a:normAutofit/>
          </a:bodyPr>
          <a:lstStyle/>
          <a:p>
            <a:r>
              <a:rPr lang="es-ES" sz="3800" dirty="0">
                <a:solidFill>
                  <a:srgbClr val="FFFFFF"/>
                </a:solidFill>
              </a:rPr>
              <a:t>Códigos asíncronos - </a:t>
            </a:r>
            <a:r>
              <a:rPr lang="en-US" sz="3800" dirty="0">
                <a:solidFill>
                  <a:srgbClr val="FFFFFF"/>
                </a:solidFill>
              </a:rPr>
              <a:t>Callbacks</a:t>
            </a:r>
            <a:endParaRPr lang="en-US" sz="3800" kern="1200" dirty="0">
              <a:solidFill>
                <a:srgbClr val="FFFFFF"/>
              </a:solidFill>
              <a:latin typeface="+mj-lt"/>
              <a:ea typeface="+mj-ea"/>
              <a:cs typeface="+mj-cs"/>
            </a:endParaRPr>
          </a:p>
        </p:txBody>
      </p:sp>
      <p:sp>
        <p:nvSpPr>
          <p:cNvPr id="15" name="Rectangle 10">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19227"/>
            <a:ext cx="3414369" cy="1979852"/>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4603" y="448055"/>
            <a:ext cx="7688475" cy="5952745"/>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10" name="Graphic 5" descr="Documento">
            <a:extLst>
              <a:ext uri="{FF2B5EF4-FFF2-40B4-BE49-F238E27FC236}">
                <a16:creationId xmlns:a16="http://schemas.microsoft.com/office/drawing/2014/main" id="{D085A928-3173-4CEB-9C36-EDC28641CC5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383511" y="4532776"/>
            <a:ext cx="1632648" cy="1632648"/>
          </a:xfrm>
          <a:prstGeom prst="rect">
            <a:avLst/>
          </a:prstGeom>
        </p:spPr>
      </p:pic>
      <p:sp>
        <p:nvSpPr>
          <p:cNvPr id="3" name="Rectángulo 2">
            <a:extLst>
              <a:ext uri="{FF2B5EF4-FFF2-40B4-BE49-F238E27FC236}">
                <a16:creationId xmlns:a16="http://schemas.microsoft.com/office/drawing/2014/main" id="{50B1FE9C-E171-4323-9B5A-C49D052299B2}"/>
              </a:ext>
            </a:extLst>
          </p:cNvPr>
          <p:cNvSpPr/>
          <p:nvPr/>
        </p:nvSpPr>
        <p:spPr>
          <a:xfrm>
            <a:off x="4712489" y="885270"/>
            <a:ext cx="6096000" cy="5078313"/>
          </a:xfrm>
          <a:prstGeom prst="rect">
            <a:avLst/>
          </a:prstGeom>
        </p:spPr>
        <p:style>
          <a:lnRef idx="0">
            <a:schemeClr val="dk1"/>
          </a:lnRef>
          <a:fillRef idx="3">
            <a:schemeClr val="dk1"/>
          </a:fillRef>
          <a:effectRef idx="3">
            <a:schemeClr val="dk1"/>
          </a:effectRef>
          <a:fontRef idx="minor">
            <a:schemeClr val="lt1"/>
          </a:fontRef>
        </p:style>
        <p:txBody>
          <a:bodyPr>
            <a:spAutoFit/>
          </a:bodyPr>
          <a:lstStyle/>
          <a:p>
            <a:r>
              <a:rPr lang="es-ES" dirty="0">
                <a:solidFill>
                  <a:srgbClr val="6A9955"/>
                </a:solidFill>
                <a:latin typeface="Consolas" panose="020B0609020204030204" pitchFamily="49" charset="0"/>
              </a:rPr>
              <a:t>// una función que escribe dentro de un tiempo</a:t>
            </a:r>
            <a:endParaRPr lang="es-ES" dirty="0">
              <a:solidFill>
                <a:srgbClr val="D4D4D4"/>
              </a:solidFill>
              <a:latin typeface="Consolas" panose="020B0609020204030204" pitchFamily="49" charset="0"/>
            </a:endParaRPr>
          </a:p>
          <a:p>
            <a:br>
              <a:rPr lang="es-ES" dirty="0">
                <a:solidFill>
                  <a:srgbClr val="D4D4D4"/>
                </a:solidFill>
                <a:latin typeface="Consolas" panose="020B0609020204030204" pitchFamily="49" charset="0"/>
              </a:rPr>
            </a:br>
            <a:r>
              <a:rPr lang="bin-NG" dirty="0">
                <a:solidFill>
                  <a:srgbClr val="DCDCAA"/>
                </a:solidFill>
                <a:latin typeface="Consolas" panose="020B0609020204030204" pitchFamily="49" charset="0"/>
              </a:rPr>
              <a:t>escribeLuego</a:t>
            </a:r>
            <a:r>
              <a:rPr lang="bin-NG" dirty="0">
                <a:solidFill>
                  <a:srgbClr val="D4D4D4"/>
                </a:solidFill>
                <a:latin typeface="Consolas" panose="020B0609020204030204" pitchFamily="49" charset="0"/>
              </a:rPr>
              <a:t> = (</a:t>
            </a:r>
            <a:r>
              <a:rPr lang="bin-NG" dirty="0">
                <a:solidFill>
                  <a:srgbClr val="9CDCFE"/>
                </a:solidFill>
                <a:latin typeface="Consolas" panose="020B0609020204030204" pitchFamily="49" charset="0"/>
              </a:rPr>
              <a:t>time</a:t>
            </a:r>
            <a:r>
              <a:rPr lang="bin-NG" dirty="0">
                <a:solidFill>
                  <a:srgbClr val="D4D4D4"/>
                </a:solidFill>
                <a:latin typeface="Consolas" panose="020B0609020204030204" pitchFamily="49" charset="0"/>
              </a:rPr>
              <a:t>, </a:t>
            </a:r>
            <a:r>
              <a:rPr lang="bin-NG" dirty="0">
                <a:solidFill>
                  <a:srgbClr val="9CDCFE"/>
                </a:solidFill>
                <a:latin typeface="Consolas" panose="020B0609020204030204" pitchFamily="49" charset="0"/>
              </a:rPr>
              <a:t>texto</a:t>
            </a:r>
            <a:r>
              <a:rPr lang="bin-NG" dirty="0">
                <a:solidFill>
                  <a:srgbClr val="D4D4D4"/>
                </a:solidFill>
                <a:latin typeface="Consolas" panose="020B0609020204030204" pitchFamily="49" charset="0"/>
              </a:rPr>
              <a:t>, </a:t>
            </a:r>
            <a:r>
              <a:rPr lang="bin-NG" dirty="0">
                <a:solidFill>
                  <a:srgbClr val="9CDCFE"/>
                </a:solidFill>
                <a:latin typeface="Consolas" panose="020B0609020204030204" pitchFamily="49" charset="0"/>
              </a:rPr>
              <a:t>callback</a:t>
            </a:r>
            <a:r>
              <a:rPr lang="bin-NG" dirty="0">
                <a:solidFill>
                  <a:srgbClr val="D4D4D4"/>
                </a:solidFill>
                <a:latin typeface="Consolas" panose="020B0609020204030204" pitchFamily="49" charset="0"/>
              </a:rPr>
              <a:t>) </a:t>
            </a:r>
            <a:r>
              <a:rPr lang="bin-NG" dirty="0">
                <a:solidFill>
                  <a:srgbClr val="569CD6"/>
                </a:solidFill>
                <a:latin typeface="Consolas" panose="020B0609020204030204" pitchFamily="49" charset="0"/>
              </a:rPr>
              <a:t>=&gt;</a:t>
            </a:r>
            <a:r>
              <a:rPr lang="bin-NG" dirty="0">
                <a:solidFill>
                  <a:srgbClr val="D4D4D4"/>
                </a:solidFill>
                <a:latin typeface="Consolas" panose="020B0609020204030204" pitchFamily="49" charset="0"/>
              </a:rPr>
              <a:t> {</a:t>
            </a:r>
          </a:p>
          <a:p>
            <a:r>
              <a:rPr lang="bin-NG" dirty="0">
                <a:solidFill>
                  <a:srgbClr val="D4D4D4"/>
                </a:solidFill>
                <a:latin typeface="Consolas" panose="020B0609020204030204" pitchFamily="49" charset="0"/>
              </a:rPr>
              <a:t>    </a:t>
            </a:r>
            <a:r>
              <a:rPr lang="bin-NG" dirty="0">
                <a:solidFill>
                  <a:srgbClr val="DCDCAA"/>
                </a:solidFill>
                <a:latin typeface="Consolas" panose="020B0609020204030204" pitchFamily="49" charset="0"/>
              </a:rPr>
              <a:t>setTimeout</a:t>
            </a:r>
            <a:r>
              <a:rPr lang="bin-NG" dirty="0">
                <a:solidFill>
                  <a:srgbClr val="D4D4D4"/>
                </a:solidFill>
                <a:latin typeface="Consolas" panose="020B0609020204030204" pitchFamily="49" charset="0"/>
              </a:rPr>
              <a:t> ( () </a:t>
            </a:r>
            <a:r>
              <a:rPr lang="bin-NG" dirty="0">
                <a:solidFill>
                  <a:srgbClr val="569CD6"/>
                </a:solidFill>
                <a:latin typeface="Consolas" panose="020B0609020204030204" pitchFamily="49" charset="0"/>
              </a:rPr>
              <a:t>=&gt;</a:t>
            </a:r>
            <a:r>
              <a:rPr lang="bin-NG" dirty="0">
                <a:solidFill>
                  <a:srgbClr val="D4D4D4"/>
                </a:solidFill>
                <a:latin typeface="Consolas" panose="020B0609020204030204" pitchFamily="49" charset="0"/>
              </a:rPr>
              <a:t> {</a:t>
            </a:r>
          </a:p>
          <a:p>
            <a:r>
              <a:rPr lang="bin-NG" dirty="0">
                <a:solidFill>
                  <a:srgbClr val="D4D4D4"/>
                </a:solidFill>
                <a:latin typeface="Consolas" panose="020B0609020204030204" pitchFamily="49" charset="0"/>
              </a:rPr>
              <a:t>        </a:t>
            </a:r>
            <a:r>
              <a:rPr lang="bin-NG" dirty="0">
                <a:solidFill>
                  <a:srgbClr val="9CDCFE"/>
                </a:solidFill>
                <a:latin typeface="Consolas" panose="020B0609020204030204" pitchFamily="49" charset="0"/>
              </a:rPr>
              <a:t>console</a:t>
            </a:r>
            <a:r>
              <a:rPr lang="bin-NG" dirty="0">
                <a:solidFill>
                  <a:srgbClr val="D4D4D4"/>
                </a:solidFill>
                <a:latin typeface="Consolas" panose="020B0609020204030204" pitchFamily="49" charset="0"/>
              </a:rPr>
              <a:t>.</a:t>
            </a:r>
            <a:r>
              <a:rPr lang="bin-NG" dirty="0">
                <a:solidFill>
                  <a:srgbClr val="DCDCAA"/>
                </a:solidFill>
                <a:latin typeface="Consolas" panose="020B0609020204030204" pitchFamily="49" charset="0"/>
              </a:rPr>
              <a:t>log</a:t>
            </a:r>
            <a:r>
              <a:rPr lang="bin-NG" dirty="0">
                <a:solidFill>
                  <a:srgbClr val="D4D4D4"/>
                </a:solidFill>
                <a:latin typeface="Consolas" panose="020B0609020204030204" pitchFamily="49" charset="0"/>
              </a:rPr>
              <a:t>(</a:t>
            </a:r>
            <a:r>
              <a:rPr lang="bin-NG" dirty="0">
                <a:solidFill>
                  <a:srgbClr val="9CDCFE"/>
                </a:solidFill>
                <a:latin typeface="Consolas" panose="020B0609020204030204" pitchFamily="49" charset="0"/>
              </a:rPr>
              <a:t>texto</a:t>
            </a:r>
            <a:r>
              <a:rPr lang="bin-NG" dirty="0">
                <a:solidFill>
                  <a:srgbClr val="D4D4D4"/>
                </a:solidFill>
                <a:latin typeface="Consolas" panose="020B0609020204030204" pitchFamily="49" charset="0"/>
              </a:rPr>
              <a:t>)</a:t>
            </a:r>
          </a:p>
          <a:p>
            <a:r>
              <a:rPr lang="bin-NG" dirty="0">
                <a:solidFill>
                  <a:srgbClr val="D4D4D4"/>
                </a:solidFill>
                <a:latin typeface="Consolas" panose="020B0609020204030204" pitchFamily="49" charset="0"/>
              </a:rPr>
              <a:t>        </a:t>
            </a:r>
            <a:r>
              <a:rPr lang="bin-NG" dirty="0">
                <a:solidFill>
                  <a:srgbClr val="9CDCFE"/>
                </a:solidFill>
                <a:latin typeface="Consolas" panose="020B0609020204030204" pitchFamily="49" charset="0"/>
              </a:rPr>
              <a:t>callback</a:t>
            </a:r>
            <a:r>
              <a:rPr lang="bin-NG" dirty="0">
                <a:solidFill>
                  <a:srgbClr val="D4D4D4"/>
                </a:solidFill>
                <a:latin typeface="Consolas" panose="020B0609020204030204" pitchFamily="49" charset="0"/>
              </a:rPr>
              <a:t>()</a:t>
            </a:r>
          </a:p>
          <a:p>
            <a:r>
              <a:rPr lang="bin-NG" dirty="0">
                <a:solidFill>
                  <a:srgbClr val="D4D4D4"/>
                </a:solidFill>
                <a:latin typeface="Consolas" panose="020B0609020204030204" pitchFamily="49" charset="0"/>
              </a:rPr>
              <a:t>    }, </a:t>
            </a:r>
            <a:r>
              <a:rPr lang="bin-NG" dirty="0">
                <a:solidFill>
                  <a:srgbClr val="9CDCFE"/>
                </a:solidFill>
                <a:latin typeface="Consolas" panose="020B0609020204030204" pitchFamily="49" charset="0"/>
              </a:rPr>
              <a:t>time</a:t>
            </a:r>
            <a:r>
              <a:rPr lang="bin-NG" dirty="0">
                <a:solidFill>
                  <a:srgbClr val="D4D4D4"/>
                </a:solidFill>
                <a:latin typeface="Consolas" panose="020B0609020204030204" pitchFamily="49" charset="0"/>
              </a:rPr>
              <a:t>)</a:t>
            </a:r>
          </a:p>
          <a:p>
            <a:r>
              <a:rPr lang="bin-NG" dirty="0">
                <a:solidFill>
                  <a:srgbClr val="D4D4D4"/>
                </a:solidFill>
                <a:latin typeface="Consolas" panose="020B0609020204030204" pitchFamily="49" charset="0"/>
              </a:rPr>
              <a:t>}</a:t>
            </a:r>
          </a:p>
          <a:p>
            <a:br>
              <a:rPr lang="bin-NG" dirty="0">
                <a:solidFill>
                  <a:srgbClr val="D4D4D4"/>
                </a:solidFill>
                <a:latin typeface="Consolas" panose="020B0609020204030204" pitchFamily="49" charset="0"/>
              </a:rPr>
            </a:br>
            <a:br>
              <a:rPr lang="bin-NG" dirty="0">
                <a:solidFill>
                  <a:srgbClr val="D4D4D4"/>
                </a:solidFill>
                <a:latin typeface="Consolas" panose="020B0609020204030204" pitchFamily="49" charset="0"/>
              </a:rPr>
            </a:br>
            <a:r>
              <a:rPr lang="bin-NG" dirty="0">
                <a:solidFill>
                  <a:srgbClr val="9CDCFE"/>
                </a:solidFill>
                <a:latin typeface="Consolas" panose="020B0609020204030204" pitchFamily="49" charset="0"/>
              </a:rPr>
              <a:t>console</a:t>
            </a:r>
            <a:r>
              <a:rPr lang="bin-NG" dirty="0">
                <a:solidFill>
                  <a:srgbClr val="D4D4D4"/>
                </a:solidFill>
                <a:latin typeface="Consolas" panose="020B0609020204030204" pitchFamily="49" charset="0"/>
              </a:rPr>
              <a:t>.</a:t>
            </a:r>
            <a:r>
              <a:rPr lang="bin-NG" dirty="0">
                <a:solidFill>
                  <a:srgbClr val="DCDCAA"/>
                </a:solidFill>
                <a:latin typeface="Consolas" panose="020B0609020204030204" pitchFamily="49" charset="0"/>
              </a:rPr>
              <a:t>log</a:t>
            </a:r>
            <a:r>
              <a:rPr lang="bin-NG" dirty="0">
                <a:solidFill>
                  <a:srgbClr val="D4D4D4"/>
                </a:solidFill>
                <a:latin typeface="Consolas" panose="020B0609020204030204" pitchFamily="49" charset="0"/>
              </a:rPr>
              <a:t>(</a:t>
            </a:r>
            <a:r>
              <a:rPr lang="bin-NG" dirty="0">
                <a:solidFill>
                  <a:srgbClr val="CE9178"/>
                </a:solidFill>
                <a:latin typeface="Consolas" panose="020B0609020204030204" pitchFamily="49" charset="0"/>
              </a:rPr>
              <a:t>'Inicio'</a:t>
            </a:r>
            <a:r>
              <a:rPr lang="bin-NG" dirty="0">
                <a:solidFill>
                  <a:srgbClr val="D4D4D4"/>
                </a:solidFill>
                <a:latin typeface="Consolas" panose="020B0609020204030204" pitchFamily="49" charset="0"/>
              </a:rPr>
              <a:t>)</a:t>
            </a:r>
          </a:p>
          <a:p>
            <a:r>
              <a:rPr lang="bin-NG" dirty="0">
                <a:solidFill>
                  <a:srgbClr val="DCDCAA"/>
                </a:solidFill>
                <a:latin typeface="Consolas" panose="020B0609020204030204" pitchFamily="49" charset="0"/>
              </a:rPr>
              <a:t>escribeLuego</a:t>
            </a:r>
            <a:r>
              <a:rPr lang="bin-NG" dirty="0">
                <a:solidFill>
                  <a:srgbClr val="D4D4D4"/>
                </a:solidFill>
                <a:latin typeface="Consolas" panose="020B0609020204030204" pitchFamily="49" charset="0"/>
              </a:rPr>
              <a:t>(</a:t>
            </a:r>
            <a:r>
              <a:rPr lang="bin-NG" dirty="0">
                <a:solidFill>
                  <a:srgbClr val="B5CEA8"/>
                </a:solidFill>
                <a:latin typeface="Consolas" panose="020B0609020204030204" pitchFamily="49" charset="0"/>
              </a:rPr>
              <a:t>2000</a:t>
            </a:r>
            <a:r>
              <a:rPr lang="bin-NG" dirty="0">
                <a:solidFill>
                  <a:srgbClr val="D4D4D4"/>
                </a:solidFill>
                <a:latin typeface="Consolas" panose="020B0609020204030204" pitchFamily="49" charset="0"/>
              </a:rPr>
              <a:t>, </a:t>
            </a:r>
            <a:r>
              <a:rPr lang="bin-NG" dirty="0">
                <a:solidFill>
                  <a:srgbClr val="CE9178"/>
                </a:solidFill>
                <a:latin typeface="Consolas" panose="020B0609020204030204" pitchFamily="49" charset="0"/>
              </a:rPr>
              <a:t>'Linea 1'</a:t>
            </a:r>
            <a:r>
              <a:rPr lang="bin-NG" dirty="0">
                <a:solidFill>
                  <a:srgbClr val="D4D4D4"/>
                </a:solidFill>
                <a:latin typeface="Consolas" panose="020B0609020204030204" pitchFamily="49" charset="0"/>
              </a:rPr>
              <a:t>, () </a:t>
            </a:r>
            <a:r>
              <a:rPr lang="bin-NG" dirty="0">
                <a:solidFill>
                  <a:srgbClr val="569CD6"/>
                </a:solidFill>
                <a:latin typeface="Consolas" panose="020B0609020204030204" pitchFamily="49" charset="0"/>
              </a:rPr>
              <a:t>=&gt;</a:t>
            </a:r>
            <a:r>
              <a:rPr lang="bin-NG" dirty="0">
                <a:solidFill>
                  <a:srgbClr val="D4D4D4"/>
                </a:solidFill>
                <a:latin typeface="Consolas" panose="020B0609020204030204" pitchFamily="49" charset="0"/>
              </a:rPr>
              <a:t> {</a:t>
            </a:r>
          </a:p>
          <a:p>
            <a:r>
              <a:rPr lang="bin-NG" dirty="0">
                <a:solidFill>
                  <a:srgbClr val="D4D4D4"/>
                </a:solidFill>
                <a:latin typeface="Consolas" panose="020B0609020204030204" pitchFamily="49" charset="0"/>
              </a:rPr>
              <a:t>    </a:t>
            </a:r>
            <a:r>
              <a:rPr lang="bin-NG" dirty="0">
                <a:solidFill>
                  <a:srgbClr val="DCDCAA"/>
                </a:solidFill>
                <a:latin typeface="Consolas" panose="020B0609020204030204" pitchFamily="49" charset="0"/>
              </a:rPr>
              <a:t>escribeLuego</a:t>
            </a:r>
            <a:r>
              <a:rPr lang="bin-NG" dirty="0">
                <a:solidFill>
                  <a:srgbClr val="D4D4D4"/>
                </a:solidFill>
                <a:latin typeface="Consolas" panose="020B0609020204030204" pitchFamily="49" charset="0"/>
              </a:rPr>
              <a:t>(</a:t>
            </a:r>
            <a:r>
              <a:rPr lang="bin-NG" dirty="0">
                <a:solidFill>
                  <a:srgbClr val="B5CEA8"/>
                </a:solidFill>
                <a:latin typeface="Consolas" panose="020B0609020204030204" pitchFamily="49" charset="0"/>
              </a:rPr>
              <a:t>1000</a:t>
            </a:r>
            <a:r>
              <a:rPr lang="bin-NG" dirty="0">
                <a:solidFill>
                  <a:srgbClr val="D4D4D4"/>
                </a:solidFill>
                <a:latin typeface="Consolas" panose="020B0609020204030204" pitchFamily="49" charset="0"/>
              </a:rPr>
              <a:t>, </a:t>
            </a:r>
            <a:r>
              <a:rPr lang="bin-NG" dirty="0">
                <a:solidFill>
                  <a:srgbClr val="CE9178"/>
                </a:solidFill>
                <a:latin typeface="Consolas" panose="020B0609020204030204" pitchFamily="49" charset="0"/>
              </a:rPr>
              <a:t>'Linea 2'</a:t>
            </a:r>
            <a:r>
              <a:rPr lang="bin-NG" dirty="0">
                <a:solidFill>
                  <a:srgbClr val="D4D4D4"/>
                </a:solidFill>
                <a:latin typeface="Consolas" panose="020B0609020204030204" pitchFamily="49" charset="0"/>
              </a:rPr>
              <a:t>, () </a:t>
            </a:r>
            <a:r>
              <a:rPr lang="bin-NG" dirty="0">
                <a:solidFill>
                  <a:srgbClr val="569CD6"/>
                </a:solidFill>
                <a:latin typeface="Consolas" panose="020B0609020204030204" pitchFamily="49" charset="0"/>
              </a:rPr>
              <a:t>=&gt;</a:t>
            </a:r>
            <a:r>
              <a:rPr lang="bin-NG" dirty="0">
                <a:solidFill>
                  <a:srgbClr val="D4D4D4"/>
                </a:solidFill>
                <a:latin typeface="Consolas" panose="020B0609020204030204" pitchFamily="49" charset="0"/>
              </a:rPr>
              <a:t> {</a:t>
            </a:r>
          </a:p>
          <a:p>
            <a:r>
              <a:rPr lang="bin-NG" dirty="0">
                <a:solidFill>
                  <a:srgbClr val="D4D4D4"/>
                </a:solidFill>
                <a:latin typeface="Consolas" panose="020B0609020204030204" pitchFamily="49" charset="0"/>
              </a:rPr>
              <a:t>        </a:t>
            </a:r>
            <a:r>
              <a:rPr lang="bin-NG" dirty="0">
                <a:solidFill>
                  <a:srgbClr val="DCDCAA"/>
                </a:solidFill>
                <a:latin typeface="Consolas" panose="020B0609020204030204" pitchFamily="49" charset="0"/>
              </a:rPr>
              <a:t>escribeLuego</a:t>
            </a:r>
            <a:r>
              <a:rPr lang="bin-NG" dirty="0">
                <a:solidFill>
                  <a:srgbClr val="D4D4D4"/>
                </a:solidFill>
                <a:latin typeface="Consolas" panose="020B0609020204030204" pitchFamily="49" charset="0"/>
              </a:rPr>
              <a:t>(</a:t>
            </a:r>
            <a:r>
              <a:rPr lang="bin-NG" dirty="0">
                <a:solidFill>
                  <a:srgbClr val="B5CEA8"/>
                </a:solidFill>
                <a:latin typeface="Consolas" panose="020B0609020204030204" pitchFamily="49" charset="0"/>
              </a:rPr>
              <a:t>1000</a:t>
            </a:r>
            <a:r>
              <a:rPr lang="bin-NG" dirty="0">
                <a:solidFill>
                  <a:srgbClr val="D4D4D4"/>
                </a:solidFill>
                <a:latin typeface="Consolas" panose="020B0609020204030204" pitchFamily="49" charset="0"/>
              </a:rPr>
              <a:t>, </a:t>
            </a:r>
            <a:r>
              <a:rPr lang="bin-NG" dirty="0">
                <a:solidFill>
                  <a:srgbClr val="CE9178"/>
                </a:solidFill>
                <a:latin typeface="Consolas" panose="020B0609020204030204" pitchFamily="49" charset="0"/>
              </a:rPr>
              <a:t>'Linea 3'</a:t>
            </a:r>
            <a:r>
              <a:rPr lang="bin-NG" dirty="0">
                <a:solidFill>
                  <a:srgbClr val="D4D4D4"/>
                </a:solidFill>
                <a:latin typeface="Consolas" panose="020B0609020204030204" pitchFamily="49" charset="0"/>
              </a:rPr>
              <a:t>, () </a:t>
            </a:r>
            <a:r>
              <a:rPr lang="bin-NG" dirty="0">
                <a:solidFill>
                  <a:srgbClr val="569CD6"/>
                </a:solidFill>
                <a:latin typeface="Consolas" panose="020B0609020204030204" pitchFamily="49" charset="0"/>
              </a:rPr>
              <a:t>=&gt;</a:t>
            </a:r>
            <a:r>
              <a:rPr lang="bin-NG" dirty="0">
                <a:solidFill>
                  <a:srgbClr val="D4D4D4"/>
                </a:solidFill>
                <a:latin typeface="Consolas" panose="020B0609020204030204" pitchFamily="49" charset="0"/>
              </a:rPr>
              <a:t> {</a:t>
            </a:r>
          </a:p>
          <a:p>
            <a:r>
              <a:rPr lang="bin-NG" dirty="0">
                <a:solidFill>
                  <a:srgbClr val="D4D4D4"/>
                </a:solidFill>
                <a:latin typeface="Consolas" panose="020B0609020204030204" pitchFamily="49" charset="0"/>
              </a:rPr>
              <a:t>            </a:t>
            </a:r>
            <a:r>
              <a:rPr lang="bin-NG" dirty="0">
                <a:solidFill>
                  <a:srgbClr val="9CDCFE"/>
                </a:solidFill>
                <a:latin typeface="Consolas" panose="020B0609020204030204" pitchFamily="49" charset="0"/>
              </a:rPr>
              <a:t>console</a:t>
            </a:r>
            <a:r>
              <a:rPr lang="bin-NG" dirty="0">
                <a:solidFill>
                  <a:srgbClr val="D4D4D4"/>
                </a:solidFill>
                <a:latin typeface="Consolas" panose="020B0609020204030204" pitchFamily="49" charset="0"/>
              </a:rPr>
              <a:t>.</a:t>
            </a:r>
            <a:r>
              <a:rPr lang="bin-NG" dirty="0">
                <a:solidFill>
                  <a:srgbClr val="DCDCAA"/>
                </a:solidFill>
                <a:latin typeface="Consolas" panose="020B0609020204030204" pitchFamily="49" charset="0"/>
              </a:rPr>
              <a:t>log</a:t>
            </a:r>
            <a:r>
              <a:rPr lang="bin-NG" dirty="0">
                <a:solidFill>
                  <a:srgbClr val="D4D4D4"/>
                </a:solidFill>
                <a:latin typeface="Consolas" panose="020B0609020204030204" pitchFamily="49" charset="0"/>
              </a:rPr>
              <a:t>(</a:t>
            </a:r>
            <a:r>
              <a:rPr lang="bin-NG" dirty="0">
                <a:solidFill>
                  <a:srgbClr val="CE9178"/>
                </a:solidFill>
                <a:latin typeface="Consolas" panose="020B0609020204030204" pitchFamily="49" charset="0"/>
              </a:rPr>
              <a:t>'Fin'</a:t>
            </a:r>
            <a:r>
              <a:rPr lang="bin-NG" dirty="0">
                <a:solidFill>
                  <a:srgbClr val="D4D4D4"/>
                </a:solidFill>
                <a:latin typeface="Consolas" panose="020B0609020204030204" pitchFamily="49" charset="0"/>
              </a:rPr>
              <a:t>)</a:t>
            </a:r>
          </a:p>
          <a:p>
            <a:r>
              <a:rPr lang="bin-NG" dirty="0">
                <a:solidFill>
                  <a:srgbClr val="D4D4D4"/>
                </a:solidFill>
                <a:latin typeface="Consolas" panose="020B0609020204030204" pitchFamily="49" charset="0"/>
              </a:rPr>
              <a:t>        })</a:t>
            </a:r>
          </a:p>
          <a:p>
            <a:r>
              <a:rPr lang="bin-NG" dirty="0">
                <a:solidFill>
                  <a:srgbClr val="D4D4D4"/>
                </a:solidFill>
                <a:latin typeface="Consolas" panose="020B0609020204030204" pitchFamily="49" charset="0"/>
              </a:rPr>
              <a:t>    })</a:t>
            </a:r>
          </a:p>
          <a:p>
            <a:r>
              <a:rPr lang="bin-NG" dirty="0">
                <a:solidFill>
                  <a:srgbClr val="D4D4D4"/>
                </a:solidFill>
                <a:latin typeface="Consolas" panose="020B0609020204030204" pitchFamily="49" charset="0"/>
              </a:rPr>
              <a:t>})</a:t>
            </a:r>
          </a:p>
        </p:txBody>
      </p:sp>
      <p:sp>
        <p:nvSpPr>
          <p:cNvPr id="5" name="Rectángulo 4">
            <a:extLst>
              <a:ext uri="{FF2B5EF4-FFF2-40B4-BE49-F238E27FC236}">
                <a16:creationId xmlns:a16="http://schemas.microsoft.com/office/drawing/2014/main" id="{1DE057A7-125B-4359-B96F-B8BA5EA3445D}"/>
              </a:ext>
            </a:extLst>
          </p:cNvPr>
          <p:cNvSpPr/>
          <p:nvPr/>
        </p:nvSpPr>
        <p:spPr>
          <a:xfrm>
            <a:off x="8289289" y="1929888"/>
            <a:ext cx="3594730" cy="1754326"/>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r>
              <a:rPr lang="es-ES" dirty="0"/>
              <a:t>Si tras una llamada a una función asíncrona queremos hacer algo, le pasaremos un argumento más correspondiente a una función </a:t>
            </a:r>
            <a:r>
              <a:rPr lang="es-ES" dirty="0" err="1"/>
              <a:t>callback</a:t>
            </a:r>
            <a:r>
              <a:rPr lang="es-ES" dirty="0"/>
              <a:t>, para que la invoque cuando termine. </a:t>
            </a:r>
          </a:p>
        </p:txBody>
      </p:sp>
    </p:spTree>
    <p:extLst>
      <p:ext uri="{BB962C8B-B14F-4D97-AF65-F5344CB8AC3E}">
        <p14:creationId xmlns:p14="http://schemas.microsoft.com/office/powerpoint/2010/main" val="169519525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8">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448055"/>
            <a:ext cx="3414370" cy="3801257"/>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73B0E13C-CAAB-43B5-97F1-B9727B6DFE53}"/>
              </a:ext>
            </a:extLst>
          </p:cNvPr>
          <p:cNvSpPr>
            <a:spLocks noGrp="1"/>
          </p:cNvSpPr>
          <p:nvPr>
            <p:ph type="title"/>
          </p:nvPr>
        </p:nvSpPr>
        <p:spPr>
          <a:xfrm>
            <a:off x="777240" y="731519"/>
            <a:ext cx="2845191" cy="3237579"/>
          </a:xfrm>
        </p:spPr>
        <p:txBody>
          <a:bodyPr vert="horz" lIns="91440" tIns="45720" rIns="91440" bIns="45720" rtlCol="0" anchor="ctr">
            <a:normAutofit/>
          </a:bodyPr>
          <a:lstStyle/>
          <a:p>
            <a:r>
              <a:rPr lang="es-ES" sz="3800" dirty="0">
                <a:solidFill>
                  <a:srgbClr val="FFFFFF"/>
                </a:solidFill>
              </a:rPr>
              <a:t>Bucles asíncronos</a:t>
            </a:r>
            <a:endParaRPr lang="en-US" sz="3800" kern="1200" dirty="0">
              <a:solidFill>
                <a:srgbClr val="FFFFFF"/>
              </a:solidFill>
              <a:latin typeface="+mj-lt"/>
              <a:ea typeface="+mj-ea"/>
              <a:cs typeface="+mj-cs"/>
            </a:endParaRPr>
          </a:p>
        </p:txBody>
      </p:sp>
      <p:sp>
        <p:nvSpPr>
          <p:cNvPr id="15" name="Rectangle 10">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19227"/>
            <a:ext cx="3414369" cy="1979852"/>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4603" y="448055"/>
            <a:ext cx="7688475" cy="5952745"/>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10" name="Graphic 5" descr="Documento">
            <a:extLst>
              <a:ext uri="{FF2B5EF4-FFF2-40B4-BE49-F238E27FC236}">
                <a16:creationId xmlns:a16="http://schemas.microsoft.com/office/drawing/2014/main" id="{D085A928-3173-4CEB-9C36-EDC28641CC5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383511" y="4532776"/>
            <a:ext cx="1632648" cy="1632648"/>
          </a:xfrm>
          <a:prstGeom prst="rect">
            <a:avLst/>
          </a:prstGeom>
        </p:spPr>
      </p:pic>
      <p:sp>
        <p:nvSpPr>
          <p:cNvPr id="6" name="Rectángulo 5">
            <a:extLst>
              <a:ext uri="{FF2B5EF4-FFF2-40B4-BE49-F238E27FC236}">
                <a16:creationId xmlns:a16="http://schemas.microsoft.com/office/drawing/2014/main" id="{9B396FC7-D202-455E-BBA5-942002C5F781}"/>
              </a:ext>
            </a:extLst>
          </p:cNvPr>
          <p:cNvSpPr/>
          <p:nvPr/>
        </p:nvSpPr>
        <p:spPr>
          <a:xfrm>
            <a:off x="4104337" y="759190"/>
            <a:ext cx="7688475" cy="5355312"/>
          </a:xfrm>
          <a:prstGeom prst="rect">
            <a:avLst/>
          </a:prstGeom>
        </p:spPr>
        <p:style>
          <a:lnRef idx="0">
            <a:schemeClr val="dk1"/>
          </a:lnRef>
          <a:fillRef idx="3">
            <a:schemeClr val="dk1"/>
          </a:fillRef>
          <a:effectRef idx="3">
            <a:schemeClr val="dk1"/>
          </a:effectRef>
          <a:fontRef idx="minor">
            <a:schemeClr val="lt1"/>
          </a:fontRef>
        </p:style>
        <p:txBody>
          <a:bodyPr wrap="square">
            <a:spAutoFit/>
          </a:bodyPr>
          <a:lstStyle/>
          <a:p>
            <a:r>
              <a:rPr lang="bin-NG" dirty="0">
                <a:solidFill>
                  <a:srgbClr val="569CD6"/>
                </a:solidFill>
                <a:latin typeface="Consolas" panose="020B0609020204030204" pitchFamily="49" charset="0"/>
              </a:rPr>
              <a:t>const</a:t>
            </a:r>
            <a:r>
              <a:rPr lang="bin-NG" dirty="0">
                <a:solidFill>
                  <a:srgbClr val="D4D4D4"/>
                </a:solidFill>
                <a:latin typeface="Consolas" panose="020B0609020204030204" pitchFamily="49" charset="0"/>
              </a:rPr>
              <a:t> </a:t>
            </a:r>
            <a:r>
              <a:rPr lang="bin-NG" dirty="0">
                <a:solidFill>
                  <a:srgbClr val="9CDCFE"/>
                </a:solidFill>
                <a:latin typeface="Consolas" panose="020B0609020204030204" pitchFamily="49" charset="0"/>
              </a:rPr>
              <a:t>lineas</a:t>
            </a:r>
            <a:r>
              <a:rPr lang="bin-NG" dirty="0">
                <a:solidFill>
                  <a:srgbClr val="D4D4D4"/>
                </a:solidFill>
                <a:latin typeface="Consolas" panose="020B0609020204030204" pitchFamily="49" charset="0"/>
              </a:rPr>
              <a:t> = [</a:t>
            </a:r>
            <a:r>
              <a:rPr lang="bin-NG" dirty="0">
                <a:solidFill>
                  <a:srgbClr val="CE9178"/>
                </a:solidFill>
                <a:latin typeface="Consolas" panose="020B0609020204030204" pitchFamily="49" charset="0"/>
              </a:rPr>
              <a:t>'Linea 1'</a:t>
            </a:r>
            <a:r>
              <a:rPr lang="bin-NG" dirty="0">
                <a:solidFill>
                  <a:srgbClr val="D4D4D4"/>
                </a:solidFill>
                <a:latin typeface="Consolas" panose="020B0609020204030204" pitchFamily="49" charset="0"/>
              </a:rPr>
              <a:t>, </a:t>
            </a:r>
            <a:r>
              <a:rPr lang="bin-NG" dirty="0">
                <a:solidFill>
                  <a:srgbClr val="CE9178"/>
                </a:solidFill>
                <a:latin typeface="Consolas" panose="020B0609020204030204" pitchFamily="49" charset="0"/>
              </a:rPr>
              <a:t>'Linea 2'</a:t>
            </a:r>
            <a:r>
              <a:rPr lang="bin-NG" dirty="0">
                <a:solidFill>
                  <a:srgbClr val="D4D4D4"/>
                </a:solidFill>
                <a:latin typeface="Consolas" panose="020B0609020204030204" pitchFamily="49" charset="0"/>
              </a:rPr>
              <a:t>, </a:t>
            </a:r>
            <a:r>
              <a:rPr lang="bin-NG" dirty="0">
                <a:solidFill>
                  <a:srgbClr val="CE9178"/>
                </a:solidFill>
                <a:latin typeface="Consolas" panose="020B0609020204030204" pitchFamily="49" charset="0"/>
              </a:rPr>
              <a:t>'Linea 3'</a:t>
            </a:r>
            <a:r>
              <a:rPr lang="bin-NG" dirty="0">
                <a:solidFill>
                  <a:srgbClr val="D4D4D4"/>
                </a:solidFill>
                <a:latin typeface="Consolas" panose="020B0609020204030204" pitchFamily="49" charset="0"/>
              </a:rPr>
              <a:t>, </a:t>
            </a:r>
            <a:r>
              <a:rPr lang="bin-NG" dirty="0">
                <a:solidFill>
                  <a:srgbClr val="CE9178"/>
                </a:solidFill>
                <a:latin typeface="Consolas" panose="020B0609020204030204" pitchFamily="49" charset="0"/>
              </a:rPr>
              <a:t>'Linea 4'</a:t>
            </a:r>
            <a:r>
              <a:rPr lang="bin-NG" dirty="0">
                <a:solidFill>
                  <a:srgbClr val="D4D4D4"/>
                </a:solidFill>
                <a:latin typeface="Consolas" panose="020B0609020204030204" pitchFamily="49" charset="0"/>
              </a:rPr>
              <a:t>]</a:t>
            </a:r>
          </a:p>
          <a:p>
            <a:r>
              <a:rPr lang="bin-NG" dirty="0">
                <a:solidFill>
                  <a:srgbClr val="569CD6"/>
                </a:solidFill>
                <a:latin typeface="Consolas" panose="020B0609020204030204" pitchFamily="49" charset="0"/>
              </a:rPr>
              <a:t>let</a:t>
            </a:r>
            <a:r>
              <a:rPr lang="bin-NG" dirty="0">
                <a:solidFill>
                  <a:srgbClr val="D4D4D4"/>
                </a:solidFill>
                <a:latin typeface="Consolas" panose="020B0609020204030204" pitchFamily="49" charset="0"/>
              </a:rPr>
              <a:t> </a:t>
            </a:r>
            <a:r>
              <a:rPr lang="bin-NG" dirty="0">
                <a:solidFill>
                  <a:srgbClr val="9CDCFE"/>
                </a:solidFill>
                <a:latin typeface="Consolas" panose="020B0609020204030204" pitchFamily="49" charset="0"/>
              </a:rPr>
              <a:t>n</a:t>
            </a:r>
            <a:r>
              <a:rPr lang="bin-NG" dirty="0">
                <a:solidFill>
                  <a:srgbClr val="D4D4D4"/>
                </a:solidFill>
                <a:latin typeface="Consolas" panose="020B0609020204030204" pitchFamily="49" charset="0"/>
              </a:rPr>
              <a:t> = </a:t>
            </a:r>
            <a:r>
              <a:rPr lang="bin-NG" dirty="0">
                <a:solidFill>
                  <a:srgbClr val="B5CEA8"/>
                </a:solidFill>
                <a:latin typeface="Consolas" panose="020B0609020204030204" pitchFamily="49" charset="0"/>
              </a:rPr>
              <a:t>0</a:t>
            </a:r>
            <a:endParaRPr lang="bin-NG" dirty="0">
              <a:solidFill>
                <a:srgbClr val="D4D4D4"/>
              </a:solidFill>
              <a:latin typeface="Consolas" panose="020B0609020204030204" pitchFamily="49" charset="0"/>
            </a:endParaRPr>
          </a:p>
          <a:p>
            <a:br>
              <a:rPr lang="bin-NG" dirty="0">
                <a:solidFill>
                  <a:srgbClr val="D4D4D4"/>
                </a:solidFill>
                <a:latin typeface="Consolas" panose="020B0609020204030204" pitchFamily="49" charset="0"/>
              </a:rPr>
            </a:br>
            <a:r>
              <a:rPr lang="bin-NG" dirty="0">
                <a:solidFill>
                  <a:srgbClr val="6A9955"/>
                </a:solidFill>
                <a:latin typeface="Consolas" panose="020B0609020204030204" pitchFamily="49" charset="0"/>
              </a:rPr>
              <a:t>// bucle asíncrono en serie</a:t>
            </a:r>
            <a:endParaRPr lang="bin-NG" dirty="0">
              <a:solidFill>
                <a:srgbClr val="D4D4D4"/>
              </a:solidFill>
              <a:latin typeface="Consolas" panose="020B0609020204030204" pitchFamily="49" charset="0"/>
            </a:endParaRPr>
          </a:p>
          <a:p>
            <a:r>
              <a:rPr lang="bin-NG" dirty="0">
                <a:solidFill>
                  <a:srgbClr val="DCDCAA"/>
                </a:solidFill>
                <a:latin typeface="Consolas" panose="020B0609020204030204" pitchFamily="49" charset="0"/>
              </a:rPr>
              <a:t>serie</a:t>
            </a:r>
            <a:r>
              <a:rPr lang="bin-NG" dirty="0">
                <a:solidFill>
                  <a:srgbClr val="D4D4D4"/>
                </a:solidFill>
                <a:latin typeface="Consolas" panose="020B0609020204030204" pitchFamily="49" charset="0"/>
              </a:rPr>
              <a:t> = (</a:t>
            </a:r>
            <a:r>
              <a:rPr lang="bin-NG" dirty="0">
                <a:solidFill>
                  <a:srgbClr val="9CDCFE"/>
                </a:solidFill>
                <a:latin typeface="Consolas" panose="020B0609020204030204" pitchFamily="49" charset="0"/>
              </a:rPr>
              <a:t>time</a:t>
            </a:r>
            <a:r>
              <a:rPr lang="bin-NG" dirty="0">
                <a:solidFill>
                  <a:srgbClr val="D4D4D4"/>
                </a:solidFill>
                <a:latin typeface="Consolas" panose="020B0609020204030204" pitchFamily="49" charset="0"/>
              </a:rPr>
              <a:t>, </a:t>
            </a:r>
            <a:r>
              <a:rPr lang="bin-NG" dirty="0">
                <a:solidFill>
                  <a:srgbClr val="9CDCFE"/>
                </a:solidFill>
                <a:latin typeface="Consolas" panose="020B0609020204030204" pitchFamily="49" charset="0"/>
              </a:rPr>
              <a:t>textos</a:t>
            </a:r>
            <a:r>
              <a:rPr lang="bin-NG" dirty="0">
                <a:solidFill>
                  <a:srgbClr val="D4D4D4"/>
                </a:solidFill>
                <a:latin typeface="Consolas" panose="020B0609020204030204" pitchFamily="49" charset="0"/>
              </a:rPr>
              <a:t>, </a:t>
            </a:r>
            <a:r>
              <a:rPr lang="bin-NG" dirty="0">
                <a:solidFill>
                  <a:srgbClr val="9CDCFE"/>
                </a:solidFill>
                <a:latin typeface="Consolas" panose="020B0609020204030204" pitchFamily="49" charset="0"/>
              </a:rPr>
              <a:t>mainFunction</a:t>
            </a:r>
            <a:r>
              <a:rPr lang="bin-NG" dirty="0">
                <a:solidFill>
                  <a:srgbClr val="D4D4D4"/>
                </a:solidFill>
                <a:latin typeface="Consolas" panose="020B0609020204030204" pitchFamily="49" charset="0"/>
              </a:rPr>
              <a:t>, </a:t>
            </a:r>
            <a:r>
              <a:rPr lang="bin-NG" dirty="0">
                <a:solidFill>
                  <a:srgbClr val="9CDCFE"/>
                </a:solidFill>
                <a:latin typeface="Consolas" panose="020B0609020204030204" pitchFamily="49" charset="0"/>
              </a:rPr>
              <a:t>finalCallback</a:t>
            </a:r>
            <a:r>
              <a:rPr lang="bin-NG" dirty="0">
                <a:solidFill>
                  <a:srgbClr val="D4D4D4"/>
                </a:solidFill>
                <a:latin typeface="Consolas" panose="020B0609020204030204" pitchFamily="49" charset="0"/>
              </a:rPr>
              <a:t>) </a:t>
            </a:r>
            <a:r>
              <a:rPr lang="bin-NG" dirty="0">
                <a:solidFill>
                  <a:srgbClr val="569CD6"/>
                </a:solidFill>
                <a:latin typeface="Consolas" panose="020B0609020204030204" pitchFamily="49" charset="0"/>
              </a:rPr>
              <a:t>=&gt;</a:t>
            </a:r>
            <a:r>
              <a:rPr lang="bin-NG" dirty="0">
                <a:solidFill>
                  <a:srgbClr val="D4D4D4"/>
                </a:solidFill>
                <a:latin typeface="Consolas" panose="020B0609020204030204" pitchFamily="49" charset="0"/>
              </a:rPr>
              <a:t> {</a:t>
            </a:r>
          </a:p>
          <a:p>
            <a:r>
              <a:rPr lang="bin-NG" dirty="0">
                <a:solidFill>
                  <a:srgbClr val="D4D4D4"/>
                </a:solidFill>
                <a:latin typeface="Consolas" panose="020B0609020204030204" pitchFamily="49" charset="0"/>
              </a:rPr>
              <a:t>    </a:t>
            </a:r>
            <a:r>
              <a:rPr lang="bin-NG" dirty="0">
                <a:solidFill>
                  <a:srgbClr val="C586C0"/>
                </a:solidFill>
                <a:latin typeface="Consolas" panose="020B0609020204030204" pitchFamily="49" charset="0"/>
              </a:rPr>
              <a:t>if</a:t>
            </a:r>
            <a:r>
              <a:rPr lang="bin-NG" dirty="0">
                <a:solidFill>
                  <a:srgbClr val="D4D4D4"/>
                </a:solidFill>
                <a:latin typeface="Consolas" panose="020B0609020204030204" pitchFamily="49" charset="0"/>
              </a:rPr>
              <a:t> (</a:t>
            </a:r>
            <a:r>
              <a:rPr lang="bin-NG" dirty="0">
                <a:solidFill>
                  <a:srgbClr val="9CDCFE"/>
                </a:solidFill>
                <a:latin typeface="Consolas" panose="020B0609020204030204" pitchFamily="49" charset="0"/>
              </a:rPr>
              <a:t>n</a:t>
            </a:r>
            <a:r>
              <a:rPr lang="bin-NG" dirty="0">
                <a:solidFill>
                  <a:srgbClr val="D4D4D4"/>
                </a:solidFill>
                <a:latin typeface="Consolas" panose="020B0609020204030204" pitchFamily="49" charset="0"/>
              </a:rPr>
              <a:t> === </a:t>
            </a:r>
            <a:r>
              <a:rPr lang="bin-NG" dirty="0">
                <a:solidFill>
                  <a:srgbClr val="9CDCFE"/>
                </a:solidFill>
                <a:latin typeface="Consolas" panose="020B0609020204030204" pitchFamily="49" charset="0"/>
              </a:rPr>
              <a:t>textos</a:t>
            </a:r>
            <a:r>
              <a:rPr lang="bin-NG" dirty="0">
                <a:solidFill>
                  <a:srgbClr val="D4D4D4"/>
                </a:solidFill>
                <a:latin typeface="Consolas" panose="020B0609020204030204" pitchFamily="49" charset="0"/>
              </a:rPr>
              <a:t>.</a:t>
            </a:r>
            <a:r>
              <a:rPr lang="bin-NG" dirty="0">
                <a:solidFill>
                  <a:srgbClr val="9CDCFE"/>
                </a:solidFill>
                <a:latin typeface="Consolas" panose="020B0609020204030204" pitchFamily="49" charset="0"/>
              </a:rPr>
              <a:t>length</a:t>
            </a:r>
            <a:r>
              <a:rPr lang="bin-NG" dirty="0">
                <a:solidFill>
                  <a:srgbClr val="D4D4D4"/>
                </a:solidFill>
                <a:latin typeface="Consolas" panose="020B0609020204030204" pitchFamily="49" charset="0"/>
              </a:rPr>
              <a:t>) {</a:t>
            </a:r>
          </a:p>
          <a:p>
            <a:r>
              <a:rPr lang="bin-NG" dirty="0">
                <a:solidFill>
                  <a:srgbClr val="D4D4D4"/>
                </a:solidFill>
                <a:latin typeface="Consolas" panose="020B0609020204030204" pitchFamily="49" charset="0"/>
              </a:rPr>
              <a:t>        </a:t>
            </a:r>
            <a:r>
              <a:rPr lang="bin-NG" dirty="0">
                <a:solidFill>
                  <a:srgbClr val="9CDCFE"/>
                </a:solidFill>
                <a:latin typeface="Consolas" panose="020B0609020204030204" pitchFamily="49" charset="0"/>
              </a:rPr>
              <a:t>finalCallback</a:t>
            </a:r>
            <a:r>
              <a:rPr lang="bin-NG" dirty="0">
                <a:solidFill>
                  <a:srgbClr val="D4D4D4"/>
                </a:solidFill>
                <a:latin typeface="Consolas" panose="020B0609020204030204" pitchFamily="49" charset="0"/>
              </a:rPr>
              <a:t>()</a:t>
            </a:r>
          </a:p>
          <a:p>
            <a:r>
              <a:rPr lang="bin-NG" dirty="0">
                <a:solidFill>
                  <a:srgbClr val="D4D4D4"/>
                </a:solidFill>
                <a:latin typeface="Consolas" panose="020B0609020204030204" pitchFamily="49" charset="0"/>
              </a:rPr>
              <a:t>        </a:t>
            </a:r>
            <a:r>
              <a:rPr lang="bin-NG" dirty="0">
                <a:solidFill>
                  <a:srgbClr val="C586C0"/>
                </a:solidFill>
                <a:latin typeface="Consolas" panose="020B0609020204030204" pitchFamily="49" charset="0"/>
              </a:rPr>
              <a:t>return</a:t>
            </a:r>
            <a:endParaRPr lang="bin-NG" dirty="0">
              <a:solidFill>
                <a:srgbClr val="D4D4D4"/>
              </a:solidFill>
              <a:latin typeface="Consolas" panose="020B0609020204030204" pitchFamily="49" charset="0"/>
            </a:endParaRPr>
          </a:p>
          <a:p>
            <a:r>
              <a:rPr lang="bin-NG" dirty="0">
                <a:solidFill>
                  <a:srgbClr val="D4D4D4"/>
                </a:solidFill>
                <a:latin typeface="Consolas" panose="020B0609020204030204" pitchFamily="49" charset="0"/>
              </a:rPr>
              <a:t>    } </a:t>
            </a:r>
          </a:p>
          <a:p>
            <a:r>
              <a:rPr lang="bin-NG" dirty="0">
                <a:solidFill>
                  <a:srgbClr val="D4D4D4"/>
                </a:solidFill>
                <a:latin typeface="Consolas" panose="020B0609020204030204" pitchFamily="49" charset="0"/>
              </a:rPr>
              <a:t>    </a:t>
            </a:r>
            <a:r>
              <a:rPr lang="bin-NG" dirty="0">
                <a:solidFill>
                  <a:srgbClr val="DCDCAA"/>
                </a:solidFill>
                <a:latin typeface="Consolas" panose="020B0609020204030204" pitchFamily="49" charset="0"/>
              </a:rPr>
              <a:t>escribeLuego</a:t>
            </a:r>
            <a:r>
              <a:rPr lang="bin-NG" dirty="0">
                <a:solidFill>
                  <a:srgbClr val="D4D4D4"/>
                </a:solidFill>
                <a:latin typeface="Consolas" panose="020B0609020204030204" pitchFamily="49" charset="0"/>
              </a:rPr>
              <a:t>(</a:t>
            </a:r>
            <a:r>
              <a:rPr lang="bin-NG" dirty="0">
                <a:solidFill>
                  <a:srgbClr val="9CDCFE"/>
                </a:solidFill>
                <a:latin typeface="Consolas" panose="020B0609020204030204" pitchFamily="49" charset="0"/>
              </a:rPr>
              <a:t>time</a:t>
            </a:r>
            <a:r>
              <a:rPr lang="bin-NG" dirty="0">
                <a:solidFill>
                  <a:srgbClr val="D4D4D4"/>
                </a:solidFill>
                <a:latin typeface="Consolas" panose="020B0609020204030204" pitchFamily="49" charset="0"/>
              </a:rPr>
              <a:t>, </a:t>
            </a:r>
            <a:r>
              <a:rPr lang="bin-NG" dirty="0">
                <a:solidFill>
                  <a:srgbClr val="9CDCFE"/>
                </a:solidFill>
                <a:latin typeface="Consolas" panose="020B0609020204030204" pitchFamily="49" charset="0"/>
              </a:rPr>
              <a:t>textos</a:t>
            </a:r>
            <a:r>
              <a:rPr lang="bin-NG" dirty="0">
                <a:solidFill>
                  <a:srgbClr val="D4D4D4"/>
                </a:solidFill>
                <a:latin typeface="Consolas" panose="020B0609020204030204" pitchFamily="49" charset="0"/>
              </a:rPr>
              <a:t>[</a:t>
            </a:r>
            <a:r>
              <a:rPr lang="bin-NG" dirty="0">
                <a:solidFill>
                  <a:srgbClr val="9CDCFE"/>
                </a:solidFill>
                <a:latin typeface="Consolas" panose="020B0609020204030204" pitchFamily="49" charset="0"/>
              </a:rPr>
              <a:t>n</a:t>
            </a:r>
            <a:r>
              <a:rPr lang="bin-NG" dirty="0">
                <a:solidFill>
                  <a:srgbClr val="D4D4D4"/>
                </a:solidFill>
                <a:latin typeface="Consolas" panose="020B0609020204030204" pitchFamily="49" charset="0"/>
              </a:rPr>
              <a:t>], () </a:t>
            </a:r>
            <a:r>
              <a:rPr lang="bin-NG" dirty="0">
                <a:solidFill>
                  <a:srgbClr val="569CD6"/>
                </a:solidFill>
                <a:latin typeface="Consolas" panose="020B0609020204030204" pitchFamily="49" charset="0"/>
              </a:rPr>
              <a:t>=&gt;</a:t>
            </a:r>
            <a:r>
              <a:rPr lang="bin-NG" dirty="0">
                <a:solidFill>
                  <a:srgbClr val="D4D4D4"/>
                </a:solidFill>
                <a:latin typeface="Consolas" panose="020B0609020204030204" pitchFamily="49" charset="0"/>
              </a:rPr>
              <a:t> {</a:t>
            </a:r>
          </a:p>
          <a:p>
            <a:r>
              <a:rPr lang="bin-NG" dirty="0">
                <a:solidFill>
                  <a:srgbClr val="D4D4D4"/>
                </a:solidFill>
                <a:latin typeface="Consolas" panose="020B0609020204030204" pitchFamily="49" charset="0"/>
              </a:rPr>
              <a:t>        </a:t>
            </a:r>
            <a:r>
              <a:rPr lang="bin-NG" dirty="0">
                <a:solidFill>
                  <a:srgbClr val="DCDCAA"/>
                </a:solidFill>
                <a:latin typeface="Consolas" panose="020B0609020204030204" pitchFamily="49" charset="0"/>
              </a:rPr>
              <a:t>serie</a:t>
            </a:r>
            <a:r>
              <a:rPr lang="bin-NG" dirty="0">
                <a:solidFill>
                  <a:srgbClr val="D4D4D4"/>
                </a:solidFill>
                <a:latin typeface="Consolas" panose="020B0609020204030204" pitchFamily="49" charset="0"/>
              </a:rPr>
              <a:t>(</a:t>
            </a:r>
            <a:r>
              <a:rPr lang="bin-NG" dirty="0">
                <a:solidFill>
                  <a:srgbClr val="9CDCFE"/>
                </a:solidFill>
                <a:latin typeface="Consolas" panose="020B0609020204030204" pitchFamily="49" charset="0"/>
              </a:rPr>
              <a:t>time</a:t>
            </a:r>
            <a:r>
              <a:rPr lang="bin-NG" dirty="0">
                <a:solidFill>
                  <a:srgbClr val="D4D4D4"/>
                </a:solidFill>
                <a:latin typeface="Consolas" panose="020B0609020204030204" pitchFamily="49" charset="0"/>
              </a:rPr>
              <a:t>, </a:t>
            </a:r>
            <a:r>
              <a:rPr lang="bin-NG" dirty="0">
                <a:solidFill>
                  <a:srgbClr val="9CDCFE"/>
                </a:solidFill>
                <a:latin typeface="Consolas" panose="020B0609020204030204" pitchFamily="49" charset="0"/>
              </a:rPr>
              <a:t>textos</a:t>
            </a:r>
            <a:r>
              <a:rPr lang="bin-NG" dirty="0">
                <a:solidFill>
                  <a:srgbClr val="D4D4D4"/>
                </a:solidFill>
                <a:latin typeface="Consolas" panose="020B0609020204030204" pitchFamily="49" charset="0"/>
              </a:rPr>
              <a:t>, </a:t>
            </a:r>
            <a:r>
              <a:rPr lang="bin-NG" dirty="0">
                <a:solidFill>
                  <a:srgbClr val="9CDCFE"/>
                </a:solidFill>
                <a:latin typeface="Consolas" panose="020B0609020204030204" pitchFamily="49" charset="0"/>
              </a:rPr>
              <a:t>mainFunction</a:t>
            </a:r>
            <a:r>
              <a:rPr lang="bin-NG" dirty="0">
                <a:solidFill>
                  <a:srgbClr val="D4D4D4"/>
                </a:solidFill>
                <a:latin typeface="Consolas" panose="020B0609020204030204" pitchFamily="49" charset="0"/>
              </a:rPr>
              <a:t>, </a:t>
            </a:r>
            <a:r>
              <a:rPr lang="bin-NG" dirty="0">
                <a:solidFill>
                  <a:srgbClr val="9CDCFE"/>
                </a:solidFill>
                <a:latin typeface="Consolas" panose="020B0609020204030204" pitchFamily="49" charset="0"/>
              </a:rPr>
              <a:t>finalCallback</a:t>
            </a:r>
            <a:r>
              <a:rPr lang="bin-NG" dirty="0">
                <a:solidFill>
                  <a:srgbClr val="D4D4D4"/>
                </a:solidFill>
                <a:latin typeface="Consolas" panose="020B0609020204030204" pitchFamily="49" charset="0"/>
              </a:rPr>
              <a:t>)</a:t>
            </a:r>
          </a:p>
          <a:p>
            <a:r>
              <a:rPr lang="bin-NG" dirty="0">
                <a:solidFill>
                  <a:srgbClr val="D4D4D4"/>
                </a:solidFill>
                <a:latin typeface="Consolas" panose="020B0609020204030204" pitchFamily="49" charset="0"/>
              </a:rPr>
              <a:t>    })</a:t>
            </a:r>
          </a:p>
          <a:p>
            <a:r>
              <a:rPr lang="bin-NG" dirty="0">
                <a:solidFill>
                  <a:srgbClr val="D4D4D4"/>
                </a:solidFill>
                <a:latin typeface="Consolas" panose="020B0609020204030204" pitchFamily="49" charset="0"/>
              </a:rPr>
              <a:t>    </a:t>
            </a:r>
            <a:r>
              <a:rPr lang="bin-NG" dirty="0">
                <a:solidFill>
                  <a:srgbClr val="9CDCFE"/>
                </a:solidFill>
                <a:latin typeface="Consolas" panose="020B0609020204030204" pitchFamily="49" charset="0"/>
              </a:rPr>
              <a:t>n</a:t>
            </a:r>
            <a:r>
              <a:rPr lang="bin-NG" dirty="0">
                <a:solidFill>
                  <a:srgbClr val="D4D4D4"/>
                </a:solidFill>
                <a:latin typeface="Consolas" panose="020B0609020204030204" pitchFamily="49" charset="0"/>
              </a:rPr>
              <a:t>++</a:t>
            </a:r>
          </a:p>
          <a:p>
            <a:r>
              <a:rPr lang="bin-NG" dirty="0">
                <a:solidFill>
                  <a:srgbClr val="D4D4D4"/>
                </a:solidFill>
                <a:latin typeface="Consolas" panose="020B0609020204030204" pitchFamily="49" charset="0"/>
              </a:rPr>
              <a:t>}</a:t>
            </a:r>
          </a:p>
          <a:p>
            <a:br>
              <a:rPr lang="bin-NG" dirty="0">
                <a:solidFill>
                  <a:srgbClr val="D4D4D4"/>
                </a:solidFill>
                <a:latin typeface="Consolas" panose="020B0609020204030204" pitchFamily="49" charset="0"/>
              </a:rPr>
            </a:br>
            <a:r>
              <a:rPr lang="bin-NG" dirty="0">
                <a:solidFill>
                  <a:srgbClr val="9CDCFE"/>
                </a:solidFill>
                <a:latin typeface="Consolas" panose="020B0609020204030204" pitchFamily="49" charset="0"/>
              </a:rPr>
              <a:t>console</a:t>
            </a:r>
            <a:r>
              <a:rPr lang="bin-NG" dirty="0">
                <a:solidFill>
                  <a:srgbClr val="D4D4D4"/>
                </a:solidFill>
                <a:latin typeface="Consolas" panose="020B0609020204030204" pitchFamily="49" charset="0"/>
              </a:rPr>
              <a:t>.</a:t>
            </a:r>
            <a:r>
              <a:rPr lang="bin-NG" dirty="0">
                <a:solidFill>
                  <a:srgbClr val="DCDCAA"/>
                </a:solidFill>
                <a:latin typeface="Consolas" panose="020B0609020204030204" pitchFamily="49" charset="0"/>
              </a:rPr>
              <a:t>log</a:t>
            </a:r>
            <a:r>
              <a:rPr lang="bin-NG" dirty="0">
                <a:solidFill>
                  <a:srgbClr val="D4D4D4"/>
                </a:solidFill>
                <a:latin typeface="Consolas" panose="020B0609020204030204" pitchFamily="49" charset="0"/>
              </a:rPr>
              <a:t>(</a:t>
            </a:r>
            <a:r>
              <a:rPr lang="bin-NG" dirty="0">
                <a:solidFill>
                  <a:srgbClr val="CE9178"/>
                </a:solidFill>
                <a:latin typeface="Consolas" panose="020B0609020204030204" pitchFamily="49" charset="0"/>
              </a:rPr>
              <a:t>'Inicio'</a:t>
            </a:r>
            <a:r>
              <a:rPr lang="bin-NG" dirty="0">
                <a:solidFill>
                  <a:srgbClr val="D4D4D4"/>
                </a:solidFill>
                <a:latin typeface="Consolas" panose="020B0609020204030204" pitchFamily="49" charset="0"/>
              </a:rPr>
              <a:t>)</a:t>
            </a:r>
          </a:p>
          <a:p>
            <a:r>
              <a:rPr lang="bin-NG" dirty="0">
                <a:solidFill>
                  <a:srgbClr val="DCDCAA"/>
                </a:solidFill>
                <a:latin typeface="Consolas" panose="020B0609020204030204" pitchFamily="49" charset="0"/>
              </a:rPr>
              <a:t>serie</a:t>
            </a:r>
            <a:r>
              <a:rPr lang="bin-NG" dirty="0">
                <a:solidFill>
                  <a:srgbClr val="D4D4D4"/>
                </a:solidFill>
                <a:latin typeface="Consolas" panose="020B0609020204030204" pitchFamily="49" charset="0"/>
              </a:rPr>
              <a:t>(</a:t>
            </a:r>
            <a:r>
              <a:rPr lang="bin-NG" dirty="0">
                <a:solidFill>
                  <a:srgbClr val="B5CEA8"/>
                </a:solidFill>
                <a:latin typeface="Consolas" panose="020B0609020204030204" pitchFamily="49" charset="0"/>
              </a:rPr>
              <a:t>1000</a:t>
            </a:r>
            <a:r>
              <a:rPr lang="bin-NG" dirty="0">
                <a:solidFill>
                  <a:srgbClr val="D4D4D4"/>
                </a:solidFill>
                <a:latin typeface="Consolas" panose="020B0609020204030204" pitchFamily="49" charset="0"/>
              </a:rPr>
              <a:t>, </a:t>
            </a:r>
            <a:r>
              <a:rPr lang="bin-NG" dirty="0">
                <a:solidFill>
                  <a:srgbClr val="9CDCFE"/>
                </a:solidFill>
                <a:latin typeface="Consolas" panose="020B0609020204030204" pitchFamily="49" charset="0"/>
              </a:rPr>
              <a:t>lineas</a:t>
            </a:r>
            <a:r>
              <a:rPr lang="bin-NG" dirty="0">
                <a:solidFill>
                  <a:srgbClr val="D4D4D4"/>
                </a:solidFill>
                <a:latin typeface="Consolas" panose="020B0609020204030204" pitchFamily="49" charset="0"/>
              </a:rPr>
              <a:t>, </a:t>
            </a:r>
            <a:r>
              <a:rPr lang="bin-NG" dirty="0">
                <a:solidFill>
                  <a:srgbClr val="9CDCFE"/>
                </a:solidFill>
                <a:latin typeface="Consolas" panose="020B0609020204030204" pitchFamily="49" charset="0"/>
              </a:rPr>
              <a:t>escribeLuego</a:t>
            </a:r>
            <a:r>
              <a:rPr lang="bin-NG" dirty="0">
                <a:solidFill>
                  <a:srgbClr val="D4D4D4"/>
                </a:solidFill>
                <a:latin typeface="Consolas" panose="020B0609020204030204" pitchFamily="49" charset="0"/>
              </a:rPr>
              <a:t>,  () </a:t>
            </a:r>
            <a:r>
              <a:rPr lang="bin-NG" dirty="0">
                <a:solidFill>
                  <a:srgbClr val="569CD6"/>
                </a:solidFill>
                <a:latin typeface="Consolas" panose="020B0609020204030204" pitchFamily="49" charset="0"/>
              </a:rPr>
              <a:t>=&gt;</a:t>
            </a:r>
            <a:r>
              <a:rPr lang="bin-NG" dirty="0">
                <a:solidFill>
                  <a:srgbClr val="D4D4D4"/>
                </a:solidFill>
                <a:latin typeface="Consolas" panose="020B0609020204030204" pitchFamily="49" charset="0"/>
              </a:rPr>
              <a:t> {</a:t>
            </a:r>
          </a:p>
          <a:p>
            <a:r>
              <a:rPr lang="bin-NG" dirty="0">
                <a:solidFill>
                  <a:srgbClr val="D4D4D4"/>
                </a:solidFill>
                <a:latin typeface="Consolas" panose="020B0609020204030204" pitchFamily="49" charset="0"/>
              </a:rPr>
              <a:t>    </a:t>
            </a:r>
            <a:r>
              <a:rPr lang="bin-NG" dirty="0">
                <a:solidFill>
                  <a:srgbClr val="9CDCFE"/>
                </a:solidFill>
                <a:latin typeface="Consolas" panose="020B0609020204030204" pitchFamily="49" charset="0"/>
              </a:rPr>
              <a:t>console</a:t>
            </a:r>
            <a:r>
              <a:rPr lang="bin-NG" dirty="0">
                <a:solidFill>
                  <a:srgbClr val="D4D4D4"/>
                </a:solidFill>
                <a:latin typeface="Consolas" panose="020B0609020204030204" pitchFamily="49" charset="0"/>
              </a:rPr>
              <a:t>.</a:t>
            </a:r>
            <a:r>
              <a:rPr lang="bin-NG" dirty="0">
                <a:solidFill>
                  <a:srgbClr val="DCDCAA"/>
                </a:solidFill>
                <a:latin typeface="Consolas" panose="020B0609020204030204" pitchFamily="49" charset="0"/>
              </a:rPr>
              <a:t>log</a:t>
            </a:r>
            <a:r>
              <a:rPr lang="bin-NG" dirty="0">
                <a:solidFill>
                  <a:srgbClr val="D4D4D4"/>
                </a:solidFill>
                <a:latin typeface="Consolas" panose="020B0609020204030204" pitchFamily="49" charset="0"/>
              </a:rPr>
              <a:t>(</a:t>
            </a:r>
            <a:r>
              <a:rPr lang="bin-NG" dirty="0">
                <a:solidFill>
                  <a:srgbClr val="CE9178"/>
                </a:solidFill>
                <a:latin typeface="Consolas" panose="020B0609020204030204" pitchFamily="49" charset="0"/>
              </a:rPr>
              <a:t>'Fin'</a:t>
            </a:r>
            <a:r>
              <a:rPr lang="bin-NG" dirty="0">
                <a:solidFill>
                  <a:srgbClr val="D4D4D4"/>
                </a:solidFill>
                <a:latin typeface="Consolas" panose="020B0609020204030204" pitchFamily="49" charset="0"/>
              </a:rPr>
              <a:t>)</a:t>
            </a:r>
          </a:p>
          <a:p>
            <a:r>
              <a:rPr lang="bin-NG" dirty="0">
                <a:solidFill>
                  <a:srgbClr val="D4D4D4"/>
                </a:solidFill>
                <a:latin typeface="Consolas" panose="020B0609020204030204" pitchFamily="49" charset="0"/>
              </a:rPr>
              <a:t>})</a:t>
            </a:r>
          </a:p>
        </p:txBody>
      </p:sp>
    </p:spTree>
    <p:extLst>
      <p:ext uri="{BB962C8B-B14F-4D97-AF65-F5344CB8AC3E}">
        <p14:creationId xmlns:p14="http://schemas.microsoft.com/office/powerpoint/2010/main" val="376512141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ítulo 4">
            <a:extLst>
              <a:ext uri="{FF2B5EF4-FFF2-40B4-BE49-F238E27FC236}">
                <a16:creationId xmlns:a16="http://schemas.microsoft.com/office/drawing/2014/main" id="{EDE0406B-E2D2-461C-8795-5B5F701C4499}"/>
              </a:ext>
            </a:extLst>
          </p:cNvPr>
          <p:cNvSpPr>
            <a:spLocks noGrp="1"/>
          </p:cNvSpPr>
          <p:nvPr>
            <p:ph type="title"/>
          </p:nvPr>
        </p:nvSpPr>
        <p:spPr>
          <a:xfrm>
            <a:off x="556532" y="643467"/>
            <a:ext cx="11210925" cy="744836"/>
          </a:xfrm>
        </p:spPr>
        <p:txBody>
          <a:bodyPr>
            <a:normAutofit/>
          </a:bodyPr>
          <a:lstStyle/>
          <a:p>
            <a:pPr algn="ctr"/>
            <a:r>
              <a:rPr lang="es-ES" sz="3200">
                <a:solidFill>
                  <a:schemeClr val="bg1"/>
                </a:solidFill>
              </a:rPr>
              <a:t>Librería async</a:t>
            </a:r>
          </a:p>
        </p:txBody>
      </p:sp>
      <p:pic>
        <p:nvPicPr>
          <p:cNvPr id="6" name="Imagen 5">
            <a:extLst>
              <a:ext uri="{FF2B5EF4-FFF2-40B4-BE49-F238E27FC236}">
                <a16:creationId xmlns:a16="http://schemas.microsoft.com/office/drawing/2014/main" id="{3DECD32F-DEFC-4508-B507-25134D0583AD}"/>
              </a:ext>
            </a:extLst>
          </p:cNvPr>
          <p:cNvPicPr>
            <a:picLocks noChangeAspect="1"/>
          </p:cNvPicPr>
          <p:nvPr/>
        </p:nvPicPr>
        <p:blipFill>
          <a:blip r:embed="rId2"/>
          <a:stretch>
            <a:fillRect/>
          </a:stretch>
        </p:blipFill>
        <p:spPr>
          <a:xfrm>
            <a:off x="361149" y="1544908"/>
            <a:ext cx="9449052" cy="4842640"/>
          </a:xfrm>
          <a:prstGeom prst="rect">
            <a:avLst/>
          </a:prstGeom>
        </p:spPr>
      </p:pic>
      <p:sp>
        <p:nvSpPr>
          <p:cNvPr id="7" name="CuadroTexto 6">
            <a:extLst>
              <a:ext uri="{FF2B5EF4-FFF2-40B4-BE49-F238E27FC236}">
                <a16:creationId xmlns:a16="http://schemas.microsoft.com/office/drawing/2014/main" id="{9E0269F4-29F9-4F5B-B7AF-1E16FBCE3BF0}"/>
              </a:ext>
            </a:extLst>
          </p:cNvPr>
          <p:cNvSpPr txBox="1"/>
          <p:nvPr/>
        </p:nvSpPr>
        <p:spPr>
          <a:xfrm>
            <a:off x="8998407" y="3089065"/>
            <a:ext cx="2345635" cy="2031325"/>
          </a:xfrm>
          <a:prstGeom prst="rect">
            <a:avLst/>
          </a:prstGeom>
        </p:spPr>
        <p:style>
          <a:lnRef idx="0">
            <a:schemeClr val="accent1"/>
          </a:lnRef>
          <a:fillRef idx="3">
            <a:schemeClr val="accent1"/>
          </a:fillRef>
          <a:effectRef idx="3">
            <a:schemeClr val="accent1"/>
          </a:effectRef>
          <a:fontRef idx="minor">
            <a:schemeClr val="lt1"/>
          </a:fontRef>
        </p:style>
        <p:txBody>
          <a:bodyPr wrap="square" rtlCol="0">
            <a:spAutoFit/>
          </a:bodyPr>
          <a:lstStyle/>
          <a:p>
            <a:r>
              <a:rPr lang="es-ES" dirty="0"/>
              <a:t>Métodos asíncronos de control de flujos (bucles…) y de  procesamiento de </a:t>
            </a:r>
            <a:r>
              <a:rPr lang="en-US" dirty="0"/>
              <a:t>arrays, </a:t>
            </a:r>
            <a:r>
              <a:rPr lang="es-ES" dirty="0"/>
              <a:t>entre las que destaca </a:t>
            </a:r>
            <a:r>
              <a:rPr lang="bin-NG" dirty="0"/>
              <a:t>async.concat()</a:t>
            </a:r>
            <a:r>
              <a:rPr lang="es-ES" dirty="0"/>
              <a:t> y </a:t>
            </a:r>
            <a:r>
              <a:rPr lang="bin-NG" dirty="0"/>
              <a:t>async.concat</a:t>
            </a:r>
            <a:r>
              <a:rPr lang="es-ES" dirty="0"/>
              <a:t>Series</a:t>
            </a:r>
            <a:r>
              <a:rPr lang="bin-NG" dirty="0"/>
              <a:t>()</a:t>
            </a:r>
          </a:p>
        </p:txBody>
      </p:sp>
    </p:spTree>
    <p:extLst>
      <p:ext uri="{BB962C8B-B14F-4D97-AF65-F5344CB8AC3E}">
        <p14:creationId xmlns:p14="http://schemas.microsoft.com/office/powerpoint/2010/main" val="294464708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283A77F-3BAD-4B93-8767-DB70F2A8941F}"/>
              </a:ext>
            </a:extLst>
          </p:cNvPr>
          <p:cNvSpPr>
            <a:spLocks noGrp="1"/>
          </p:cNvSpPr>
          <p:nvPr>
            <p:ph type="title"/>
          </p:nvPr>
        </p:nvSpPr>
        <p:spPr>
          <a:xfrm>
            <a:off x="918087" y="631487"/>
            <a:ext cx="5478085" cy="1325563"/>
          </a:xfrm>
        </p:spPr>
        <p:txBody>
          <a:bodyPr>
            <a:normAutofit/>
          </a:bodyPr>
          <a:lstStyle/>
          <a:p>
            <a:r>
              <a:rPr lang="en-US" dirty="0"/>
              <a:t>This</a:t>
            </a:r>
            <a:r>
              <a:rPr lang="es-ES" dirty="0"/>
              <a:t> en las funciones </a:t>
            </a:r>
            <a:r>
              <a:rPr lang="en-US" dirty="0"/>
              <a:t>callback</a:t>
            </a:r>
          </a:p>
        </p:txBody>
      </p:sp>
      <p:sp>
        <p:nvSpPr>
          <p:cNvPr id="3" name="Marcador de contenido 2">
            <a:extLst>
              <a:ext uri="{FF2B5EF4-FFF2-40B4-BE49-F238E27FC236}">
                <a16:creationId xmlns:a16="http://schemas.microsoft.com/office/drawing/2014/main" id="{7D75A30A-5015-4F9D-AD10-5641696154EB}"/>
              </a:ext>
            </a:extLst>
          </p:cNvPr>
          <p:cNvSpPr>
            <a:spLocks noGrp="1"/>
          </p:cNvSpPr>
          <p:nvPr>
            <p:ph idx="1"/>
          </p:nvPr>
        </p:nvSpPr>
        <p:spPr>
          <a:xfrm>
            <a:off x="823112" y="2173356"/>
            <a:ext cx="5272888" cy="3906814"/>
          </a:xfrm>
        </p:spPr>
        <p:txBody>
          <a:bodyPr anchor="t">
            <a:noAutofit/>
          </a:bodyPr>
          <a:lstStyle/>
          <a:p>
            <a:r>
              <a:rPr lang="es-ES" sz="1800" dirty="0"/>
              <a:t>En un método </a:t>
            </a:r>
            <a:r>
              <a:rPr lang="en-US" sz="1800" dirty="0"/>
              <a:t>this</a:t>
            </a:r>
            <a:r>
              <a:rPr lang="es-ES" sz="1800" dirty="0"/>
              <a:t> hace referencia al objeto (instancia) a la que pertenece, siempre que se ejecute con el patrón de invocación método</a:t>
            </a:r>
          </a:p>
          <a:p>
            <a:r>
              <a:rPr lang="es-ES" sz="1800" dirty="0"/>
              <a:t>En un </a:t>
            </a:r>
            <a:r>
              <a:rPr lang="en-US" sz="1800" dirty="0"/>
              <a:t>callback</a:t>
            </a:r>
            <a:r>
              <a:rPr lang="es-ES" sz="1800" dirty="0"/>
              <a:t> </a:t>
            </a:r>
            <a:r>
              <a:rPr lang="en-US" sz="1800" dirty="0"/>
              <a:t>this</a:t>
            </a:r>
            <a:r>
              <a:rPr lang="es-ES" sz="1800" dirty="0"/>
              <a:t> hace referencia a la función que ejecuta el método, con independencia de como se ha definido la función, incluso si es un método, porque se esta ejecutando el patrón de invocación función</a:t>
            </a:r>
          </a:p>
          <a:p>
            <a:r>
              <a:rPr lang="es-ES" sz="1800" dirty="0"/>
              <a:t>El método </a:t>
            </a:r>
            <a:r>
              <a:rPr lang="en-US" sz="1800" dirty="0"/>
              <a:t>bind()</a:t>
            </a:r>
            <a:r>
              <a:rPr lang="es-ES" sz="1800" dirty="0"/>
              <a:t> de las funciones permite definir el </a:t>
            </a:r>
            <a:r>
              <a:rPr lang="en-US" sz="1800" dirty="0"/>
              <a:t>this</a:t>
            </a:r>
            <a:r>
              <a:rPr lang="es-ES" sz="1800" dirty="0"/>
              <a:t> de forma permanente en el momento de la declaración, con independencia del patrón de ejecución</a:t>
            </a:r>
          </a:p>
          <a:p>
            <a:r>
              <a:rPr lang="es-ES" sz="1800" dirty="0"/>
              <a:t>En las </a:t>
            </a:r>
            <a:r>
              <a:rPr lang="en-US" sz="1800" dirty="0"/>
              <a:t>arrow functions</a:t>
            </a:r>
            <a:r>
              <a:rPr lang="es-ES" sz="1800" dirty="0"/>
              <a:t>, </a:t>
            </a:r>
            <a:r>
              <a:rPr lang="en-US" sz="1800" dirty="0"/>
              <a:t>this</a:t>
            </a:r>
            <a:r>
              <a:rPr lang="es-ES" sz="1800" dirty="0"/>
              <a:t> se comporta siempre de esta última forma</a:t>
            </a:r>
          </a:p>
        </p:txBody>
      </p:sp>
      <p:sp>
        <p:nvSpPr>
          <p:cNvPr id="10" name="Freeform 49">
            <a:extLst>
              <a:ext uri="{FF2B5EF4-FFF2-40B4-BE49-F238E27FC236}">
                <a16:creationId xmlns:a16="http://schemas.microsoft.com/office/drawing/2014/main" id="{EF9B8DF2-C3F5-49A2-94D2-F7B65A0F1F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713914" y="581159"/>
            <a:ext cx="5478085" cy="6276841"/>
          </a:xfrm>
          <a:custGeom>
            <a:avLst/>
            <a:gdLst>
              <a:gd name="connsiteX0" fmla="*/ 2178155 w 5478085"/>
              <a:gd name="connsiteY0" fmla="*/ 0 h 6276841"/>
              <a:gd name="connsiteX1" fmla="*/ 5478085 w 5478085"/>
              <a:gd name="connsiteY1" fmla="*/ 3299930 h 6276841"/>
              <a:gd name="connsiteX2" fmla="*/ 3751098 w 5478085"/>
              <a:gd name="connsiteY2" fmla="*/ 6201577 h 6276841"/>
              <a:gd name="connsiteX3" fmla="*/ 3594858 w 5478085"/>
              <a:gd name="connsiteY3" fmla="*/ 6276841 h 6276841"/>
              <a:gd name="connsiteX4" fmla="*/ 761453 w 5478085"/>
              <a:gd name="connsiteY4" fmla="*/ 6276841 h 6276841"/>
              <a:gd name="connsiteX5" fmla="*/ 605213 w 5478085"/>
              <a:gd name="connsiteY5" fmla="*/ 6201577 h 6276841"/>
              <a:gd name="connsiteX6" fmla="*/ 79093 w 5478085"/>
              <a:gd name="connsiteY6" fmla="*/ 5846317 h 6276841"/>
              <a:gd name="connsiteX7" fmla="*/ 0 w 5478085"/>
              <a:gd name="connsiteY7" fmla="*/ 5774432 h 6276841"/>
              <a:gd name="connsiteX8" fmla="*/ 0 w 5478085"/>
              <a:gd name="connsiteY8" fmla="*/ 825429 h 6276841"/>
              <a:gd name="connsiteX9" fmla="*/ 79093 w 5478085"/>
              <a:gd name="connsiteY9" fmla="*/ 753544 h 6276841"/>
              <a:gd name="connsiteX10" fmla="*/ 2178155 w 5478085"/>
              <a:gd name="connsiteY10" fmla="*/ 0 h 6276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78085" h="6276841">
                <a:moveTo>
                  <a:pt x="2178155" y="0"/>
                </a:moveTo>
                <a:cubicBezTo>
                  <a:pt x="4000656" y="0"/>
                  <a:pt x="5478085" y="1477429"/>
                  <a:pt x="5478085" y="3299930"/>
                </a:cubicBezTo>
                <a:cubicBezTo>
                  <a:pt x="5478085" y="4552900"/>
                  <a:pt x="4779769" y="5642769"/>
                  <a:pt x="3751098" y="6201577"/>
                </a:cubicBezTo>
                <a:lnTo>
                  <a:pt x="3594858" y="6276841"/>
                </a:lnTo>
                <a:lnTo>
                  <a:pt x="761453" y="6276841"/>
                </a:lnTo>
                <a:lnTo>
                  <a:pt x="605213" y="6201577"/>
                </a:lnTo>
                <a:cubicBezTo>
                  <a:pt x="418182" y="6099975"/>
                  <a:pt x="242071" y="5980818"/>
                  <a:pt x="79093" y="5846317"/>
                </a:cubicBezTo>
                <a:lnTo>
                  <a:pt x="0" y="5774432"/>
                </a:lnTo>
                <a:lnTo>
                  <a:pt x="0" y="825429"/>
                </a:lnTo>
                <a:lnTo>
                  <a:pt x="79093" y="753544"/>
                </a:lnTo>
                <a:cubicBezTo>
                  <a:pt x="649516" y="282789"/>
                  <a:pt x="1380811" y="0"/>
                  <a:pt x="2178155" y="0"/>
                </a:cubicBezTo>
                <a:close/>
              </a:path>
            </a:pathLst>
          </a:custGeom>
          <a:solidFill>
            <a:srgbClr val="FFFFFF">
              <a:alpha val="80000"/>
            </a:srgbClr>
          </a:solidFill>
          <a:ln w="317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reeform: Shape 11">
            <a:extLst>
              <a:ext uri="{FF2B5EF4-FFF2-40B4-BE49-F238E27FC236}">
                <a16:creationId xmlns:a16="http://schemas.microsoft.com/office/drawing/2014/main" id="{4330B6AC-E6AB-45E4-A303-C8DE90EB2A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93318" y="760562"/>
            <a:ext cx="5298683" cy="6097438"/>
          </a:xfrm>
          <a:custGeom>
            <a:avLst/>
            <a:gdLst>
              <a:gd name="connsiteX0" fmla="*/ 3120528 w 5298683"/>
              <a:gd name="connsiteY0" fmla="*/ 0 h 6097438"/>
              <a:gd name="connsiteX1" fmla="*/ 5105473 w 5298683"/>
              <a:gd name="connsiteY1" fmla="*/ 712577 h 6097438"/>
              <a:gd name="connsiteX2" fmla="*/ 5298683 w 5298683"/>
              <a:gd name="connsiteY2" fmla="*/ 888178 h 6097438"/>
              <a:gd name="connsiteX3" fmla="*/ 5298683 w 5298683"/>
              <a:gd name="connsiteY3" fmla="*/ 5352876 h 6097438"/>
              <a:gd name="connsiteX4" fmla="*/ 5105473 w 5298683"/>
              <a:gd name="connsiteY4" fmla="*/ 5528477 h 6097438"/>
              <a:gd name="connsiteX5" fmla="*/ 4335177 w 5298683"/>
              <a:gd name="connsiteY5" fmla="*/ 5995828 h 6097438"/>
              <a:gd name="connsiteX6" fmla="*/ 4057556 w 5298683"/>
              <a:gd name="connsiteY6" fmla="*/ 6097438 h 6097438"/>
              <a:gd name="connsiteX7" fmla="*/ 2183499 w 5298683"/>
              <a:gd name="connsiteY7" fmla="*/ 6097438 h 6097438"/>
              <a:gd name="connsiteX8" fmla="*/ 1905878 w 5298683"/>
              <a:gd name="connsiteY8" fmla="*/ 5995828 h 6097438"/>
              <a:gd name="connsiteX9" fmla="*/ 0 w 5298683"/>
              <a:gd name="connsiteY9" fmla="*/ 3120527 h 6097438"/>
              <a:gd name="connsiteX10" fmla="*/ 3120528 w 5298683"/>
              <a:gd name="connsiteY10" fmla="*/ 0 h 6097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98683" h="6097438">
                <a:moveTo>
                  <a:pt x="3120528" y="0"/>
                </a:moveTo>
                <a:cubicBezTo>
                  <a:pt x="3874524" y="0"/>
                  <a:pt x="4566062" y="267415"/>
                  <a:pt x="5105473" y="712577"/>
                </a:cubicBezTo>
                <a:lnTo>
                  <a:pt x="5298683" y="888178"/>
                </a:lnTo>
                <a:lnTo>
                  <a:pt x="5298683" y="5352876"/>
                </a:lnTo>
                <a:lnTo>
                  <a:pt x="5105473" y="5528477"/>
                </a:lnTo>
                <a:cubicBezTo>
                  <a:pt x="4874296" y="5719261"/>
                  <a:pt x="4615179" y="5877397"/>
                  <a:pt x="4335177" y="5995828"/>
                </a:cubicBezTo>
                <a:lnTo>
                  <a:pt x="4057556" y="6097438"/>
                </a:lnTo>
                <a:lnTo>
                  <a:pt x="2183499" y="6097438"/>
                </a:lnTo>
                <a:lnTo>
                  <a:pt x="1905878" y="5995828"/>
                </a:lnTo>
                <a:cubicBezTo>
                  <a:pt x="785873" y="5522106"/>
                  <a:pt x="0" y="4413092"/>
                  <a:pt x="0" y="3120527"/>
                </a:cubicBezTo>
                <a:cubicBezTo>
                  <a:pt x="0" y="1397108"/>
                  <a:pt x="1397108" y="0"/>
                  <a:pt x="3120528"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Graphic 6">
            <a:extLst>
              <a:ext uri="{FF2B5EF4-FFF2-40B4-BE49-F238E27FC236}">
                <a16:creationId xmlns:a16="http://schemas.microsoft.com/office/drawing/2014/main" id="{D59E674D-BF79-4437-ABE5-4CE501CA1A3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924800" y="1957050"/>
            <a:ext cx="3945463" cy="3945463"/>
          </a:xfrm>
          <a:prstGeom prst="rect">
            <a:avLst/>
          </a:prstGeom>
        </p:spPr>
      </p:pic>
    </p:spTree>
    <p:extLst>
      <p:ext uri="{BB962C8B-B14F-4D97-AF65-F5344CB8AC3E}">
        <p14:creationId xmlns:p14="http://schemas.microsoft.com/office/powerpoint/2010/main" val="1161474655"/>
      </p:ext>
    </p:extLst>
  </p:cSld>
  <p:clrMapOvr>
    <a:overrideClrMapping bg1="dk1" tx1="lt1" bg2="dk2" tx2="lt2" accent1="accent1" accent2="accent2" accent3="accent3" accent4="accent4" accent5="accent5" accent6="accent6" hlink="hlink" folHlink="folHlink"/>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8">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448055"/>
            <a:ext cx="3414370" cy="3801257"/>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73B0E13C-CAAB-43B5-97F1-B9727B6DFE53}"/>
              </a:ext>
            </a:extLst>
          </p:cNvPr>
          <p:cNvSpPr>
            <a:spLocks noGrp="1"/>
          </p:cNvSpPr>
          <p:nvPr>
            <p:ph type="title"/>
          </p:nvPr>
        </p:nvSpPr>
        <p:spPr>
          <a:xfrm>
            <a:off x="777240" y="731519"/>
            <a:ext cx="2845191" cy="3237579"/>
          </a:xfrm>
        </p:spPr>
        <p:txBody>
          <a:bodyPr vert="horz" lIns="91440" tIns="45720" rIns="91440" bIns="45720" rtlCol="0" anchor="ctr">
            <a:normAutofit/>
          </a:bodyPr>
          <a:lstStyle/>
          <a:p>
            <a:r>
              <a:rPr lang="es-ES" sz="3800" dirty="0">
                <a:solidFill>
                  <a:srgbClr val="FFFFFF"/>
                </a:solidFill>
              </a:rPr>
              <a:t>Ejemplo del significado de </a:t>
            </a:r>
            <a:r>
              <a:rPr lang="en-US" sz="3800" dirty="0">
                <a:solidFill>
                  <a:srgbClr val="FFFFFF"/>
                </a:solidFill>
              </a:rPr>
              <a:t>this</a:t>
            </a:r>
            <a:endParaRPr lang="en-US" sz="3800" kern="1200" dirty="0">
              <a:solidFill>
                <a:srgbClr val="FFFFFF"/>
              </a:solidFill>
              <a:latin typeface="+mj-lt"/>
              <a:ea typeface="+mj-ea"/>
              <a:cs typeface="+mj-cs"/>
            </a:endParaRPr>
          </a:p>
        </p:txBody>
      </p:sp>
      <p:sp>
        <p:nvSpPr>
          <p:cNvPr id="15" name="Rectangle 10">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19227"/>
            <a:ext cx="3414369" cy="1979852"/>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4603" y="448055"/>
            <a:ext cx="7688475" cy="5952745"/>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10" name="Graphic 5" descr="Documento">
            <a:extLst>
              <a:ext uri="{FF2B5EF4-FFF2-40B4-BE49-F238E27FC236}">
                <a16:creationId xmlns:a16="http://schemas.microsoft.com/office/drawing/2014/main" id="{D085A928-3173-4CEB-9C36-EDC28641CC5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383511" y="4532776"/>
            <a:ext cx="1632648" cy="1632648"/>
          </a:xfrm>
          <a:prstGeom prst="rect">
            <a:avLst/>
          </a:prstGeom>
        </p:spPr>
      </p:pic>
      <p:sp>
        <p:nvSpPr>
          <p:cNvPr id="5" name="Rectángulo 4">
            <a:extLst>
              <a:ext uri="{FF2B5EF4-FFF2-40B4-BE49-F238E27FC236}">
                <a16:creationId xmlns:a16="http://schemas.microsoft.com/office/drawing/2014/main" id="{286FCEAF-BBBD-411A-9C44-3EA0019CF297}"/>
              </a:ext>
            </a:extLst>
          </p:cNvPr>
          <p:cNvSpPr/>
          <p:nvPr/>
        </p:nvSpPr>
        <p:spPr>
          <a:xfrm>
            <a:off x="4539599" y="833268"/>
            <a:ext cx="6643266" cy="4801314"/>
          </a:xfrm>
          <a:prstGeom prst="rect">
            <a:avLst/>
          </a:prstGeom>
        </p:spPr>
        <p:style>
          <a:lnRef idx="0">
            <a:schemeClr val="dk1"/>
          </a:lnRef>
          <a:fillRef idx="3">
            <a:schemeClr val="dk1"/>
          </a:fillRef>
          <a:effectRef idx="3">
            <a:schemeClr val="dk1"/>
          </a:effectRef>
          <a:fontRef idx="minor">
            <a:schemeClr val="lt1"/>
          </a:fontRef>
        </p:style>
        <p:txBody>
          <a:bodyPr wrap="square">
            <a:spAutoFit/>
          </a:bodyPr>
          <a:lstStyle/>
          <a:p>
            <a:r>
              <a:rPr lang="bin-NG" dirty="0">
                <a:solidFill>
                  <a:srgbClr val="569CD6"/>
                </a:solidFill>
                <a:latin typeface="Consolas" panose="020B0609020204030204" pitchFamily="49" charset="0"/>
              </a:rPr>
              <a:t>class</a:t>
            </a:r>
            <a:r>
              <a:rPr lang="bin-NG" dirty="0">
                <a:solidFill>
                  <a:srgbClr val="D4D4D4"/>
                </a:solidFill>
                <a:latin typeface="Consolas" panose="020B0609020204030204" pitchFamily="49" charset="0"/>
              </a:rPr>
              <a:t> </a:t>
            </a:r>
            <a:r>
              <a:rPr lang="bin-NG" dirty="0">
                <a:solidFill>
                  <a:srgbClr val="4EC9B0"/>
                </a:solidFill>
                <a:latin typeface="Consolas" panose="020B0609020204030204" pitchFamily="49" charset="0"/>
              </a:rPr>
              <a:t>PruebaThis</a:t>
            </a:r>
            <a:r>
              <a:rPr lang="bin-NG" dirty="0">
                <a:solidFill>
                  <a:srgbClr val="D4D4D4"/>
                </a:solidFill>
                <a:latin typeface="Consolas" panose="020B0609020204030204" pitchFamily="49" charset="0"/>
              </a:rPr>
              <a:t> {</a:t>
            </a:r>
          </a:p>
          <a:p>
            <a:r>
              <a:rPr lang="bin-NG" dirty="0">
                <a:solidFill>
                  <a:srgbClr val="D4D4D4"/>
                </a:solidFill>
                <a:latin typeface="Consolas" panose="020B0609020204030204" pitchFamily="49" charset="0"/>
              </a:rPr>
              <a:t>    </a:t>
            </a:r>
            <a:r>
              <a:rPr lang="bin-NG" dirty="0">
                <a:solidFill>
                  <a:srgbClr val="569CD6"/>
                </a:solidFill>
                <a:latin typeface="Consolas" panose="020B0609020204030204" pitchFamily="49" charset="0"/>
              </a:rPr>
              <a:t>constructor</a:t>
            </a:r>
            <a:r>
              <a:rPr lang="bin-NG" dirty="0">
                <a:solidFill>
                  <a:srgbClr val="D4D4D4"/>
                </a:solidFill>
                <a:latin typeface="Consolas" panose="020B0609020204030204" pitchFamily="49" charset="0"/>
              </a:rPr>
              <a:t>() {</a:t>
            </a:r>
          </a:p>
          <a:p>
            <a:r>
              <a:rPr lang="bin-NG" dirty="0">
                <a:solidFill>
                  <a:srgbClr val="D4D4D4"/>
                </a:solidFill>
                <a:latin typeface="Consolas" panose="020B0609020204030204" pitchFamily="49" charset="0"/>
              </a:rPr>
              <a:t>        </a:t>
            </a:r>
            <a:r>
              <a:rPr lang="bin-NG" dirty="0">
                <a:solidFill>
                  <a:srgbClr val="569CD6"/>
                </a:solidFill>
                <a:latin typeface="Consolas" panose="020B0609020204030204" pitchFamily="49" charset="0"/>
              </a:rPr>
              <a:t>this</a:t>
            </a:r>
            <a:r>
              <a:rPr lang="bin-NG" dirty="0">
                <a:solidFill>
                  <a:srgbClr val="D4D4D4"/>
                </a:solidFill>
                <a:latin typeface="Consolas" panose="020B0609020204030204" pitchFamily="49" charset="0"/>
              </a:rPr>
              <a:t>.</a:t>
            </a:r>
            <a:r>
              <a:rPr lang="bin-NG" dirty="0">
                <a:solidFill>
                  <a:srgbClr val="9CDCFE"/>
                </a:solidFill>
                <a:latin typeface="Consolas" panose="020B0609020204030204" pitchFamily="49" charset="0"/>
              </a:rPr>
              <a:t>nombre</a:t>
            </a:r>
            <a:r>
              <a:rPr lang="bin-NG" dirty="0">
                <a:solidFill>
                  <a:srgbClr val="D4D4D4"/>
                </a:solidFill>
                <a:latin typeface="Consolas" panose="020B0609020204030204" pitchFamily="49" charset="0"/>
              </a:rPr>
              <a:t> = </a:t>
            </a:r>
            <a:r>
              <a:rPr lang="bin-NG" dirty="0">
                <a:solidFill>
                  <a:srgbClr val="CE9178"/>
                </a:solidFill>
                <a:latin typeface="Consolas" panose="020B0609020204030204" pitchFamily="49" charset="0"/>
              </a:rPr>
              <a:t>'Pepe'</a:t>
            </a:r>
            <a:endParaRPr lang="bin-NG" dirty="0">
              <a:solidFill>
                <a:srgbClr val="D4D4D4"/>
              </a:solidFill>
              <a:latin typeface="Consolas" panose="020B0609020204030204" pitchFamily="49" charset="0"/>
            </a:endParaRPr>
          </a:p>
          <a:p>
            <a:r>
              <a:rPr lang="bin-NG" dirty="0">
                <a:solidFill>
                  <a:srgbClr val="D4D4D4"/>
                </a:solidFill>
                <a:latin typeface="Consolas" panose="020B0609020204030204" pitchFamily="49" charset="0"/>
              </a:rPr>
              <a:t>        </a:t>
            </a:r>
            <a:r>
              <a:rPr lang="bin-NG" dirty="0">
                <a:solidFill>
                  <a:srgbClr val="9CDCFE"/>
                </a:solidFill>
                <a:latin typeface="Consolas" panose="020B0609020204030204" pitchFamily="49" charset="0"/>
              </a:rPr>
              <a:t>console</a:t>
            </a:r>
            <a:r>
              <a:rPr lang="bin-NG" dirty="0">
                <a:solidFill>
                  <a:srgbClr val="D4D4D4"/>
                </a:solidFill>
                <a:latin typeface="Consolas" panose="020B0609020204030204" pitchFamily="49" charset="0"/>
              </a:rPr>
              <a:t>.</a:t>
            </a:r>
            <a:r>
              <a:rPr lang="bin-NG" dirty="0">
                <a:solidFill>
                  <a:srgbClr val="DCDCAA"/>
                </a:solidFill>
                <a:latin typeface="Consolas" panose="020B0609020204030204" pitchFamily="49" charset="0"/>
              </a:rPr>
              <a:t>log</a:t>
            </a:r>
            <a:r>
              <a:rPr lang="bin-NG" dirty="0">
                <a:solidFill>
                  <a:srgbClr val="D4D4D4"/>
                </a:solidFill>
                <a:latin typeface="Consolas" panose="020B0609020204030204" pitchFamily="49" charset="0"/>
              </a:rPr>
              <a:t>(</a:t>
            </a:r>
            <a:r>
              <a:rPr lang="bin-NG" dirty="0">
                <a:solidFill>
                  <a:srgbClr val="569CD6"/>
                </a:solidFill>
                <a:latin typeface="Consolas" panose="020B0609020204030204" pitchFamily="49" charset="0"/>
              </a:rPr>
              <a:t>this</a:t>
            </a:r>
            <a:r>
              <a:rPr lang="bin-NG" dirty="0">
                <a:solidFill>
                  <a:srgbClr val="D4D4D4"/>
                </a:solidFill>
                <a:latin typeface="Consolas" panose="020B0609020204030204" pitchFamily="49" charset="0"/>
              </a:rPr>
              <a:t>)</a:t>
            </a:r>
          </a:p>
          <a:p>
            <a:r>
              <a:rPr lang="bin-NG" dirty="0">
                <a:solidFill>
                  <a:srgbClr val="D4D4D4"/>
                </a:solidFill>
                <a:latin typeface="Consolas" panose="020B0609020204030204" pitchFamily="49" charset="0"/>
              </a:rPr>
              <a:t>        </a:t>
            </a:r>
            <a:r>
              <a:rPr lang="bin-NG" dirty="0">
                <a:solidFill>
                  <a:srgbClr val="DCDCAA"/>
                </a:solidFill>
                <a:latin typeface="Consolas" panose="020B0609020204030204" pitchFamily="49" charset="0"/>
              </a:rPr>
              <a:t>setTimeout</a:t>
            </a:r>
            <a:r>
              <a:rPr lang="bin-NG" dirty="0">
                <a:solidFill>
                  <a:srgbClr val="D4D4D4"/>
                </a:solidFill>
                <a:latin typeface="Consolas" panose="020B0609020204030204" pitchFamily="49" charset="0"/>
              </a:rPr>
              <a:t>(</a:t>
            </a:r>
            <a:r>
              <a:rPr lang="bin-NG" dirty="0">
                <a:solidFill>
                  <a:srgbClr val="569CD6"/>
                </a:solidFill>
                <a:latin typeface="Consolas" panose="020B0609020204030204" pitchFamily="49" charset="0"/>
              </a:rPr>
              <a:t>function</a:t>
            </a:r>
            <a:r>
              <a:rPr lang="bin-NG" dirty="0">
                <a:solidFill>
                  <a:srgbClr val="D4D4D4"/>
                </a:solidFill>
                <a:latin typeface="Consolas" panose="020B0609020204030204" pitchFamily="49" charset="0"/>
              </a:rPr>
              <a:t> () {</a:t>
            </a:r>
          </a:p>
          <a:p>
            <a:r>
              <a:rPr lang="bin-NG" dirty="0">
                <a:solidFill>
                  <a:srgbClr val="D4D4D4"/>
                </a:solidFill>
                <a:latin typeface="Consolas" panose="020B0609020204030204" pitchFamily="49" charset="0"/>
              </a:rPr>
              <a:t>            </a:t>
            </a:r>
            <a:r>
              <a:rPr lang="bin-NG" dirty="0">
                <a:solidFill>
                  <a:srgbClr val="9CDCFE"/>
                </a:solidFill>
                <a:latin typeface="Consolas" panose="020B0609020204030204" pitchFamily="49" charset="0"/>
              </a:rPr>
              <a:t>console</a:t>
            </a:r>
            <a:r>
              <a:rPr lang="bin-NG" dirty="0">
                <a:solidFill>
                  <a:srgbClr val="D4D4D4"/>
                </a:solidFill>
                <a:latin typeface="Consolas" panose="020B0609020204030204" pitchFamily="49" charset="0"/>
              </a:rPr>
              <a:t>.</a:t>
            </a:r>
            <a:r>
              <a:rPr lang="bin-NG" dirty="0">
                <a:solidFill>
                  <a:srgbClr val="DCDCAA"/>
                </a:solidFill>
                <a:latin typeface="Consolas" panose="020B0609020204030204" pitchFamily="49" charset="0"/>
              </a:rPr>
              <a:t>log</a:t>
            </a:r>
            <a:r>
              <a:rPr lang="bin-NG" dirty="0">
                <a:solidFill>
                  <a:srgbClr val="D4D4D4"/>
                </a:solidFill>
                <a:latin typeface="Consolas" panose="020B0609020204030204" pitchFamily="49" charset="0"/>
              </a:rPr>
              <a:t>(</a:t>
            </a:r>
            <a:r>
              <a:rPr lang="bin-NG" dirty="0">
                <a:solidFill>
                  <a:srgbClr val="CE9178"/>
                </a:solidFill>
                <a:latin typeface="Consolas" panose="020B0609020204030204" pitchFamily="49" charset="0"/>
              </a:rPr>
              <a:t>'Asincrono'</a:t>
            </a:r>
            <a:r>
              <a:rPr lang="bin-NG" dirty="0">
                <a:solidFill>
                  <a:srgbClr val="D4D4D4"/>
                </a:solidFill>
                <a:latin typeface="Consolas" panose="020B0609020204030204" pitchFamily="49" charset="0"/>
              </a:rPr>
              <a:t>, </a:t>
            </a:r>
            <a:r>
              <a:rPr lang="bin-NG" dirty="0">
                <a:solidFill>
                  <a:srgbClr val="569CD6"/>
                </a:solidFill>
                <a:latin typeface="Consolas" panose="020B0609020204030204" pitchFamily="49" charset="0"/>
              </a:rPr>
              <a:t>this</a:t>
            </a:r>
            <a:r>
              <a:rPr lang="bin-NG" dirty="0">
                <a:solidFill>
                  <a:srgbClr val="D4D4D4"/>
                </a:solidFill>
                <a:latin typeface="Consolas" panose="020B0609020204030204" pitchFamily="49" charset="0"/>
              </a:rPr>
              <a:t>)</a:t>
            </a:r>
          </a:p>
          <a:p>
            <a:r>
              <a:rPr lang="bin-NG" dirty="0">
                <a:solidFill>
                  <a:srgbClr val="D4D4D4"/>
                </a:solidFill>
                <a:latin typeface="Consolas" panose="020B0609020204030204" pitchFamily="49" charset="0"/>
              </a:rPr>
              <a:t>        }, </a:t>
            </a:r>
            <a:r>
              <a:rPr lang="bin-NG" dirty="0">
                <a:solidFill>
                  <a:srgbClr val="B5CEA8"/>
                </a:solidFill>
                <a:latin typeface="Consolas" panose="020B0609020204030204" pitchFamily="49" charset="0"/>
              </a:rPr>
              <a:t>1000</a:t>
            </a:r>
            <a:r>
              <a:rPr lang="bin-NG" dirty="0">
                <a:solidFill>
                  <a:srgbClr val="D4D4D4"/>
                </a:solidFill>
                <a:latin typeface="Consolas" panose="020B0609020204030204" pitchFamily="49" charset="0"/>
              </a:rPr>
              <a:t>)</a:t>
            </a:r>
          </a:p>
          <a:p>
            <a:r>
              <a:rPr lang="bin-NG" dirty="0">
                <a:solidFill>
                  <a:srgbClr val="D4D4D4"/>
                </a:solidFill>
                <a:latin typeface="Consolas" panose="020B0609020204030204" pitchFamily="49" charset="0"/>
              </a:rPr>
              <a:t>        </a:t>
            </a:r>
            <a:r>
              <a:rPr lang="bin-NG" dirty="0">
                <a:solidFill>
                  <a:srgbClr val="DCDCAA"/>
                </a:solidFill>
                <a:latin typeface="Consolas" panose="020B0609020204030204" pitchFamily="49" charset="0"/>
              </a:rPr>
              <a:t>setTimeout</a:t>
            </a:r>
            <a:r>
              <a:rPr lang="bin-NG" dirty="0">
                <a:solidFill>
                  <a:srgbClr val="D4D4D4"/>
                </a:solidFill>
                <a:latin typeface="Consolas" panose="020B0609020204030204" pitchFamily="49" charset="0"/>
              </a:rPr>
              <a:t>(</a:t>
            </a:r>
            <a:r>
              <a:rPr lang="bin-NG" dirty="0">
                <a:solidFill>
                  <a:srgbClr val="569CD6"/>
                </a:solidFill>
                <a:latin typeface="Consolas" panose="020B0609020204030204" pitchFamily="49" charset="0"/>
              </a:rPr>
              <a:t>function</a:t>
            </a:r>
            <a:r>
              <a:rPr lang="bin-NG" dirty="0">
                <a:solidFill>
                  <a:srgbClr val="D4D4D4"/>
                </a:solidFill>
                <a:latin typeface="Consolas" panose="020B0609020204030204" pitchFamily="49" charset="0"/>
              </a:rPr>
              <a:t> () {</a:t>
            </a:r>
          </a:p>
          <a:p>
            <a:r>
              <a:rPr lang="bin-NG" dirty="0">
                <a:solidFill>
                  <a:srgbClr val="D4D4D4"/>
                </a:solidFill>
                <a:latin typeface="Consolas" panose="020B0609020204030204" pitchFamily="49" charset="0"/>
              </a:rPr>
              <a:t>            </a:t>
            </a:r>
            <a:r>
              <a:rPr lang="bin-NG" dirty="0">
                <a:solidFill>
                  <a:srgbClr val="9CDCFE"/>
                </a:solidFill>
                <a:latin typeface="Consolas" panose="020B0609020204030204" pitchFamily="49" charset="0"/>
              </a:rPr>
              <a:t>console</a:t>
            </a:r>
            <a:r>
              <a:rPr lang="bin-NG" dirty="0">
                <a:solidFill>
                  <a:srgbClr val="D4D4D4"/>
                </a:solidFill>
                <a:latin typeface="Consolas" panose="020B0609020204030204" pitchFamily="49" charset="0"/>
              </a:rPr>
              <a:t>.</a:t>
            </a:r>
            <a:r>
              <a:rPr lang="bin-NG" dirty="0">
                <a:solidFill>
                  <a:srgbClr val="DCDCAA"/>
                </a:solidFill>
                <a:latin typeface="Consolas" panose="020B0609020204030204" pitchFamily="49" charset="0"/>
              </a:rPr>
              <a:t>log</a:t>
            </a:r>
            <a:r>
              <a:rPr lang="bin-NG" dirty="0">
                <a:solidFill>
                  <a:srgbClr val="D4D4D4"/>
                </a:solidFill>
                <a:latin typeface="Consolas" panose="020B0609020204030204" pitchFamily="49" charset="0"/>
              </a:rPr>
              <a:t>(</a:t>
            </a:r>
            <a:r>
              <a:rPr lang="bin-NG" dirty="0">
                <a:solidFill>
                  <a:srgbClr val="CE9178"/>
                </a:solidFill>
                <a:latin typeface="Consolas" panose="020B0609020204030204" pitchFamily="49" charset="0"/>
              </a:rPr>
              <a:t>'Asincrono + bind'</a:t>
            </a:r>
            <a:r>
              <a:rPr lang="bin-NG" dirty="0">
                <a:solidFill>
                  <a:srgbClr val="D4D4D4"/>
                </a:solidFill>
                <a:latin typeface="Consolas" panose="020B0609020204030204" pitchFamily="49" charset="0"/>
              </a:rPr>
              <a:t>, </a:t>
            </a:r>
            <a:r>
              <a:rPr lang="bin-NG" dirty="0">
                <a:solidFill>
                  <a:srgbClr val="569CD6"/>
                </a:solidFill>
                <a:latin typeface="Consolas" panose="020B0609020204030204" pitchFamily="49" charset="0"/>
              </a:rPr>
              <a:t>this</a:t>
            </a:r>
            <a:r>
              <a:rPr lang="bin-NG" dirty="0">
                <a:solidFill>
                  <a:srgbClr val="D4D4D4"/>
                </a:solidFill>
                <a:latin typeface="Consolas" panose="020B0609020204030204" pitchFamily="49" charset="0"/>
              </a:rPr>
              <a:t>)</a:t>
            </a:r>
          </a:p>
          <a:p>
            <a:r>
              <a:rPr lang="bin-NG" dirty="0">
                <a:solidFill>
                  <a:srgbClr val="D4D4D4"/>
                </a:solidFill>
                <a:latin typeface="Consolas" panose="020B0609020204030204" pitchFamily="49" charset="0"/>
              </a:rPr>
              <a:t>        }.</a:t>
            </a:r>
            <a:r>
              <a:rPr lang="bin-NG" dirty="0">
                <a:solidFill>
                  <a:srgbClr val="DCDCAA"/>
                </a:solidFill>
                <a:latin typeface="Consolas" panose="020B0609020204030204" pitchFamily="49" charset="0"/>
              </a:rPr>
              <a:t>bind</a:t>
            </a:r>
            <a:r>
              <a:rPr lang="bin-NG" dirty="0">
                <a:solidFill>
                  <a:srgbClr val="D4D4D4"/>
                </a:solidFill>
                <a:latin typeface="Consolas" panose="020B0609020204030204" pitchFamily="49" charset="0"/>
              </a:rPr>
              <a:t>(</a:t>
            </a:r>
            <a:r>
              <a:rPr lang="bin-NG" dirty="0">
                <a:solidFill>
                  <a:srgbClr val="569CD6"/>
                </a:solidFill>
                <a:latin typeface="Consolas" panose="020B0609020204030204" pitchFamily="49" charset="0"/>
              </a:rPr>
              <a:t>this</a:t>
            </a:r>
            <a:r>
              <a:rPr lang="bin-NG" dirty="0">
                <a:solidFill>
                  <a:srgbClr val="D4D4D4"/>
                </a:solidFill>
                <a:latin typeface="Consolas" panose="020B0609020204030204" pitchFamily="49" charset="0"/>
              </a:rPr>
              <a:t>), </a:t>
            </a:r>
            <a:r>
              <a:rPr lang="bin-NG" dirty="0">
                <a:solidFill>
                  <a:srgbClr val="B5CEA8"/>
                </a:solidFill>
                <a:latin typeface="Consolas" panose="020B0609020204030204" pitchFamily="49" charset="0"/>
              </a:rPr>
              <a:t>1000</a:t>
            </a:r>
            <a:r>
              <a:rPr lang="bin-NG" dirty="0">
                <a:solidFill>
                  <a:srgbClr val="D4D4D4"/>
                </a:solidFill>
                <a:latin typeface="Consolas" panose="020B0609020204030204" pitchFamily="49" charset="0"/>
              </a:rPr>
              <a:t>)</a:t>
            </a:r>
          </a:p>
          <a:p>
            <a:r>
              <a:rPr lang="bin-NG" dirty="0">
                <a:solidFill>
                  <a:srgbClr val="D4D4D4"/>
                </a:solidFill>
                <a:latin typeface="Consolas" panose="020B0609020204030204" pitchFamily="49" charset="0"/>
              </a:rPr>
              <a:t>        </a:t>
            </a:r>
            <a:r>
              <a:rPr lang="bin-NG" dirty="0">
                <a:solidFill>
                  <a:srgbClr val="DCDCAA"/>
                </a:solidFill>
                <a:latin typeface="Consolas" panose="020B0609020204030204" pitchFamily="49" charset="0"/>
              </a:rPr>
              <a:t>setTimeout</a:t>
            </a:r>
            <a:r>
              <a:rPr lang="bin-NG" dirty="0">
                <a:solidFill>
                  <a:srgbClr val="D4D4D4"/>
                </a:solidFill>
                <a:latin typeface="Consolas" panose="020B0609020204030204" pitchFamily="49" charset="0"/>
              </a:rPr>
              <a:t>(()</a:t>
            </a:r>
            <a:r>
              <a:rPr lang="bin-NG" dirty="0">
                <a:solidFill>
                  <a:srgbClr val="569CD6"/>
                </a:solidFill>
                <a:latin typeface="Consolas" panose="020B0609020204030204" pitchFamily="49" charset="0"/>
              </a:rPr>
              <a:t>=&gt;</a:t>
            </a:r>
            <a:r>
              <a:rPr lang="bin-NG" dirty="0">
                <a:solidFill>
                  <a:srgbClr val="D4D4D4"/>
                </a:solidFill>
                <a:latin typeface="Consolas" panose="020B0609020204030204" pitchFamily="49" charset="0"/>
              </a:rPr>
              <a:t>{</a:t>
            </a:r>
          </a:p>
          <a:p>
            <a:r>
              <a:rPr lang="bin-NG" dirty="0">
                <a:solidFill>
                  <a:srgbClr val="D4D4D4"/>
                </a:solidFill>
                <a:latin typeface="Consolas" panose="020B0609020204030204" pitchFamily="49" charset="0"/>
              </a:rPr>
              <a:t>            </a:t>
            </a:r>
            <a:r>
              <a:rPr lang="bin-NG" dirty="0">
                <a:solidFill>
                  <a:srgbClr val="9CDCFE"/>
                </a:solidFill>
                <a:latin typeface="Consolas" panose="020B0609020204030204" pitchFamily="49" charset="0"/>
              </a:rPr>
              <a:t>console</a:t>
            </a:r>
            <a:r>
              <a:rPr lang="bin-NG" dirty="0">
                <a:solidFill>
                  <a:srgbClr val="D4D4D4"/>
                </a:solidFill>
                <a:latin typeface="Consolas" panose="020B0609020204030204" pitchFamily="49" charset="0"/>
              </a:rPr>
              <a:t>.</a:t>
            </a:r>
            <a:r>
              <a:rPr lang="bin-NG" dirty="0">
                <a:solidFill>
                  <a:srgbClr val="DCDCAA"/>
                </a:solidFill>
                <a:latin typeface="Consolas" panose="020B0609020204030204" pitchFamily="49" charset="0"/>
              </a:rPr>
              <a:t>log</a:t>
            </a:r>
            <a:r>
              <a:rPr lang="bin-NG" dirty="0">
                <a:solidFill>
                  <a:srgbClr val="D4D4D4"/>
                </a:solidFill>
                <a:latin typeface="Consolas" panose="020B0609020204030204" pitchFamily="49" charset="0"/>
              </a:rPr>
              <a:t>(</a:t>
            </a:r>
            <a:r>
              <a:rPr lang="bin-NG" dirty="0">
                <a:solidFill>
                  <a:srgbClr val="CE9178"/>
                </a:solidFill>
                <a:latin typeface="Consolas" panose="020B0609020204030204" pitchFamily="49" charset="0"/>
              </a:rPr>
              <a:t>'Asincrono arrow'</a:t>
            </a:r>
            <a:r>
              <a:rPr lang="bin-NG" dirty="0">
                <a:solidFill>
                  <a:srgbClr val="D4D4D4"/>
                </a:solidFill>
                <a:latin typeface="Consolas" panose="020B0609020204030204" pitchFamily="49" charset="0"/>
              </a:rPr>
              <a:t>, </a:t>
            </a:r>
            <a:r>
              <a:rPr lang="bin-NG" dirty="0">
                <a:solidFill>
                  <a:srgbClr val="569CD6"/>
                </a:solidFill>
                <a:latin typeface="Consolas" panose="020B0609020204030204" pitchFamily="49" charset="0"/>
              </a:rPr>
              <a:t>this</a:t>
            </a:r>
            <a:r>
              <a:rPr lang="bin-NG" dirty="0">
                <a:solidFill>
                  <a:srgbClr val="D4D4D4"/>
                </a:solidFill>
                <a:latin typeface="Consolas" panose="020B0609020204030204" pitchFamily="49" charset="0"/>
              </a:rPr>
              <a:t>)</a:t>
            </a:r>
          </a:p>
          <a:p>
            <a:r>
              <a:rPr lang="bin-NG" dirty="0">
                <a:solidFill>
                  <a:srgbClr val="D4D4D4"/>
                </a:solidFill>
                <a:latin typeface="Consolas" panose="020B0609020204030204" pitchFamily="49" charset="0"/>
              </a:rPr>
              <a:t>        }, </a:t>
            </a:r>
            <a:r>
              <a:rPr lang="bin-NG" dirty="0">
                <a:solidFill>
                  <a:srgbClr val="B5CEA8"/>
                </a:solidFill>
                <a:latin typeface="Consolas" panose="020B0609020204030204" pitchFamily="49" charset="0"/>
              </a:rPr>
              <a:t>1000</a:t>
            </a:r>
            <a:r>
              <a:rPr lang="bin-NG" dirty="0">
                <a:solidFill>
                  <a:srgbClr val="D4D4D4"/>
                </a:solidFill>
                <a:latin typeface="Consolas" panose="020B0609020204030204" pitchFamily="49" charset="0"/>
              </a:rPr>
              <a:t>)</a:t>
            </a:r>
          </a:p>
          <a:p>
            <a:r>
              <a:rPr lang="bin-NG" dirty="0">
                <a:solidFill>
                  <a:srgbClr val="D4D4D4"/>
                </a:solidFill>
                <a:latin typeface="Consolas" panose="020B0609020204030204" pitchFamily="49" charset="0"/>
              </a:rPr>
              <a:t>    }</a:t>
            </a:r>
          </a:p>
          <a:p>
            <a:r>
              <a:rPr lang="bin-NG" dirty="0">
                <a:solidFill>
                  <a:srgbClr val="D4D4D4"/>
                </a:solidFill>
                <a:latin typeface="Consolas" panose="020B0609020204030204" pitchFamily="49" charset="0"/>
              </a:rPr>
              <a:t>}</a:t>
            </a:r>
          </a:p>
          <a:p>
            <a:br>
              <a:rPr lang="bin-NG" dirty="0">
                <a:solidFill>
                  <a:srgbClr val="D4D4D4"/>
                </a:solidFill>
                <a:latin typeface="Consolas" panose="020B0609020204030204" pitchFamily="49" charset="0"/>
              </a:rPr>
            </a:br>
            <a:r>
              <a:rPr lang="bin-NG" dirty="0">
                <a:solidFill>
                  <a:srgbClr val="569CD6"/>
                </a:solidFill>
                <a:latin typeface="Consolas" panose="020B0609020204030204" pitchFamily="49" charset="0"/>
              </a:rPr>
              <a:t>let</a:t>
            </a:r>
            <a:r>
              <a:rPr lang="bin-NG" dirty="0">
                <a:solidFill>
                  <a:srgbClr val="D4D4D4"/>
                </a:solidFill>
                <a:latin typeface="Consolas" panose="020B0609020204030204" pitchFamily="49" charset="0"/>
              </a:rPr>
              <a:t> </a:t>
            </a:r>
            <a:r>
              <a:rPr lang="bin-NG" dirty="0">
                <a:solidFill>
                  <a:srgbClr val="9CDCFE"/>
                </a:solidFill>
                <a:latin typeface="Consolas" panose="020B0609020204030204" pitchFamily="49" charset="0"/>
              </a:rPr>
              <a:t>a</a:t>
            </a:r>
            <a:r>
              <a:rPr lang="bin-NG" dirty="0">
                <a:solidFill>
                  <a:srgbClr val="D4D4D4"/>
                </a:solidFill>
                <a:latin typeface="Consolas" panose="020B0609020204030204" pitchFamily="49" charset="0"/>
              </a:rPr>
              <a:t> = </a:t>
            </a:r>
            <a:r>
              <a:rPr lang="bin-NG" dirty="0">
                <a:solidFill>
                  <a:srgbClr val="569CD6"/>
                </a:solidFill>
                <a:latin typeface="Consolas" panose="020B0609020204030204" pitchFamily="49" charset="0"/>
              </a:rPr>
              <a:t>new</a:t>
            </a:r>
            <a:r>
              <a:rPr lang="bin-NG" dirty="0">
                <a:solidFill>
                  <a:srgbClr val="D4D4D4"/>
                </a:solidFill>
                <a:latin typeface="Consolas" panose="020B0609020204030204" pitchFamily="49" charset="0"/>
              </a:rPr>
              <a:t> </a:t>
            </a:r>
            <a:r>
              <a:rPr lang="bin-NG" dirty="0">
                <a:solidFill>
                  <a:srgbClr val="4EC9B0"/>
                </a:solidFill>
                <a:latin typeface="Consolas" panose="020B0609020204030204" pitchFamily="49" charset="0"/>
              </a:rPr>
              <a:t>PruebaThis</a:t>
            </a:r>
            <a:r>
              <a:rPr lang="bin-NG" dirty="0">
                <a:solidFill>
                  <a:srgbClr val="D4D4D4"/>
                </a:solidFill>
                <a:latin typeface="Consolas" panose="020B0609020204030204" pitchFamily="49" charset="0"/>
              </a:rPr>
              <a:t>()</a:t>
            </a:r>
          </a:p>
        </p:txBody>
      </p:sp>
    </p:spTree>
    <p:extLst>
      <p:ext uri="{BB962C8B-B14F-4D97-AF65-F5344CB8AC3E}">
        <p14:creationId xmlns:p14="http://schemas.microsoft.com/office/powerpoint/2010/main" val="19729333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7845966-6EFC-468A-9CC7-BAB4B95854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54372" y="0"/>
            <a:ext cx="9483256" cy="6858000"/>
          </a:xfrm>
          <a:prstGeom prst="rect">
            <a:avLst/>
          </a:prstGeom>
          <a:solidFill>
            <a:srgbClr val="3D4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a:extLst>
              <a:ext uri="{FF2B5EF4-FFF2-40B4-BE49-F238E27FC236}">
                <a16:creationId xmlns:a16="http://schemas.microsoft.com/office/drawing/2014/main" id="{75554383-98AF-4A47-BB65-705FAAA4BE6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1" name="Freeform: Shape 10">
            <a:extLst>
              <a:ext uri="{FF2B5EF4-FFF2-40B4-BE49-F238E27FC236}">
                <a16:creationId xmlns:a16="http://schemas.microsoft.com/office/drawing/2014/main" id="{ADAD1991-FFD1-4E94-ABAB-7560D33008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44484" y="0"/>
            <a:ext cx="7837716" cy="6858000"/>
          </a:xfrm>
          <a:custGeom>
            <a:avLst/>
            <a:gdLst>
              <a:gd name="connsiteX0" fmla="*/ 2232159 w 7837716"/>
              <a:gd name="connsiteY0" fmla="*/ 0 h 6858000"/>
              <a:gd name="connsiteX1" fmla="*/ 5605557 w 7837716"/>
              <a:gd name="connsiteY1" fmla="*/ 0 h 6858000"/>
              <a:gd name="connsiteX2" fmla="*/ 5617845 w 7837716"/>
              <a:gd name="connsiteY2" fmla="*/ 5384 h 6858000"/>
              <a:gd name="connsiteX3" fmla="*/ 7837716 w 7837716"/>
              <a:gd name="connsiteY3" fmla="*/ 3429000 h 6858000"/>
              <a:gd name="connsiteX4" fmla="*/ 5617845 w 7837716"/>
              <a:gd name="connsiteY4" fmla="*/ 6852616 h 6858000"/>
              <a:gd name="connsiteX5" fmla="*/ 5605557 w 7837716"/>
              <a:gd name="connsiteY5" fmla="*/ 6858000 h 6858000"/>
              <a:gd name="connsiteX6" fmla="*/ 2232159 w 7837716"/>
              <a:gd name="connsiteY6" fmla="*/ 6858000 h 6858000"/>
              <a:gd name="connsiteX7" fmla="*/ 2219871 w 7837716"/>
              <a:gd name="connsiteY7" fmla="*/ 6852616 h 6858000"/>
              <a:gd name="connsiteX8" fmla="*/ 0 w 7837716"/>
              <a:gd name="connsiteY8" fmla="*/ 3429000 h 6858000"/>
              <a:gd name="connsiteX9" fmla="*/ 2219871 w 7837716"/>
              <a:gd name="connsiteY9" fmla="*/ 538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37716" h="6858000">
                <a:moveTo>
                  <a:pt x="2232159" y="0"/>
                </a:moveTo>
                <a:lnTo>
                  <a:pt x="5605557" y="0"/>
                </a:lnTo>
                <a:lnTo>
                  <a:pt x="5617845" y="5384"/>
                </a:lnTo>
                <a:cubicBezTo>
                  <a:pt x="6931322" y="618789"/>
                  <a:pt x="7837716" y="1921305"/>
                  <a:pt x="7837716" y="3429000"/>
                </a:cubicBezTo>
                <a:cubicBezTo>
                  <a:pt x="7837716" y="4936696"/>
                  <a:pt x="6931322" y="6239212"/>
                  <a:pt x="5617845" y="6852616"/>
                </a:cubicBezTo>
                <a:lnTo>
                  <a:pt x="5605557" y="6858000"/>
                </a:lnTo>
                <a:lnTo>
                  <a:pt x="2232159" y="6858000"/>
                </a:lnTo>
                <a:lnTo>
                  <a:pt x="2219871" y="6852616"/>
                </a:lnTo>
                <a:cubicBezTo>
                  <a:pt x="906394" y="6239212"/>
                  <a:pt x="0" y="4936696"/>
                  <a:pt x="0" y="3429000"/>
                </a:cubicBezTo>
                <a:cubicBezTo>
                  <a:pt x="0" y="1921305"/>
                  <a:pt x="906394" y="618789"/>
                  <a:pt x="2219871" y="5384"/>
                </a:cubicBezTo>
                <a:close/>
              </a:path>
            </a:pathLst>
          </a:custGeom>
          <a:solidFill>
            <a:schemeClr val="bg1"/>
          </a:solidFill>
          <a:ln>
            <a:gradFill>
              <a:gsLst>
                <a:gs pos="0">
                  <a:schemeClr val="accent1">
                    <a:lumMod val="40000"/>
                    <a:lumOff val="60000"/>
                  </a:schemeClr>
                </a:gs>
                <a:gs pos="23000">
                  <a:schemeClr val="accent1">
                    <a:lumMod val="45000"/>
                    <a:lumOff val="55000"/>
                  </a:schemeClr>
                </a:gs>
                <a:gs pos="83000">
                  <a:schemeClr val="bg2">
                    <a:lumMod val="82000"/>
                  </a:schemeClr>
                </a:gs>
                <a:gs pos="100000">
                  <a:schemeClr val="bg2">
                    <a:lumMod val="87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2" name="Imagen 1">
            <a:extLst>
              <a:ext uri="{FF2B5EF4-FFF2-40B4-BE49-F238E27FC236}">
                <a16:creationId xmlns:a16="http://schemas.microsoft.com/office/drawing/2014/main" id="{B1E4B9CD-48B0-4AD4-81FA-F335C5FA5BF9}"/>
              </a:ext>
            </a:extLst>
          </p:cNvPr>
          <p:cNvPicPr>
            <a:picLocks noChangeAspect="1"/>
          </p:cNvPicPr>
          <p:nvPr/>
        </p:nvPicPr>
        <p:blipFill>
          <a:blip r:embed="rId3"/>
          <a:stretch>
            <a:fillRect/>
          </a:stretch>
        </p:blipFill>
        <p:spPr>
          <a:xfrm>
            <a:off x="2579666" y="1182030"/>
            <a:ext cx="6984641" cy="4505092"/>
          </a:xfrm>
          <a:prstGeom prst="roundRect">
            <a:avLst/>
          </a:prstGeom>
        </p:spPr>
      </p:pic>
      <p:sp>
        <p:nvSpPr>
          <p:cNvPr id="3" name="Rectángulo 2">
            <a:extLst>
              <a:ext uri="{FF2B5EF4-FFF2-40B4-BE49-F238E27FC236}">
                <a16:creationId xmlns:a16="http://schemas.microsoft.com/office/drawing/2014/main" id="{D813B20B-723A-42B3-8D34-A1D85DCCB661}"/>
              </a:ext>
            </a:extLst>
          </p:cNvPr>
          <p:cNvSpPr/>
          <p:nvPr/>
        </p:nvSpPr>
        <p:spPr>
          <a:xfrm>
            <a:off x="4823967" y="5813757"/>
            <a:ext cx="2286973" cy="369332"/>
          </a:xfrm>
          <a:prstGeom prst="rect">
            <a:avLst/>
          </a:prstGeom>
        </p:spPr>
        <p:txBody>
          <a:bodyPr wrap="none">
            <a:spAutoFit/>
          </a:bodyPr>
          <a:lstStyle/>
          <a:p>
            <a:r>
              <a:rPr lang="es-ES" dirty="0">
                <a:hlinkClick r:id="rId4"/>
              </a:rPr>
              <a:t>https://nodejs.org/es/</a:t>
            </a:r>
            <a:endParaRPr lang="es-ES" dirty="0"/>
          </a:p>
        </p:txBody>
      </p:sp>
    </p:spTree>
    <p:extLst>
      <p:ext uri="{BB962C8B-B14F-4D97-AF65-F5344CB8AC3E}">
        <p14:creationId xmlns:p14="http://schemas.microsoft.com/office/powerpoint/2010/main" val="95153339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3B854194-185D-494D-905C-7C7CB2E3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211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4F5FA0D-0104-4987-8241-EFF7C85B8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8"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2897127E-6CEF-446C-BE87-93B7C46E49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Título 4">
            <a:extLst>
              <a:ext uri="{FF2B5EF4-FFF2-40B4-BE49-F238E27FC236}">
                <a16:creationId xmlns:a16="http://schemas.microsoft.com/office/drawing/2014/main" id="{79C0DC38-A257-4E39-91C6-DA359557889F}"/>
              </a:ext>
            </a:extLst>
          </p:cNvPr>
          <p:cNvSpPr>
            <a:spLocks noGrp="1"/>
          </p:cNvSpPr>
          <p:nvPr>
            <p:ph type="title"/>
          </p:nvPr>
        </p:nvSpPr>
        <p:spPr>
          <a:xfrm>
            <a:off x="640079" y="2053641"/>
            <a:ext cx="3669161" cy="2760098"/>
          </a:xfrm>
        </p:spPr>
        <p:txBody>
          <a:bodyPr>
            <a:normAutofit/>
          </a:bodyPr>
          <a:lstStyle/>
          <a:p>
            <a:r>
              <a:rPr lang="es-ES">
                <a:solidFill>
                  <a:srgbClr val="FFFFFF"/>
                </a:solidFill>
              </a:rPr>
              <a:t>Promesas</a:t>
            </a:r>
          </a:p>
        </p:txBody>
      </p:sp>
      <p:sp>
        <p:nvSpPr>
          <p:cNvPr id="6" name="Marcador de contenido 5">
            <a:extLst>
              <a:ext uri="{FF2B5EF4-FFF2-40B4-BE49-F238E27FC236}">
                <a16:creationId xmlns:a16="http://schemas.microsoft.com/office/drawing/2014/main" id="{EA3CBC3A-70E7-4662-A583-057E2D17DD7C}"/>
              </a:ext>
            </a:extLst>
          </p:cNvPr>
          <p:cNvSpPr>
            <a:spLocks noGrp="1"/>
          </p:cNvSpPr>
          <p:nvPr>
            <p:ph idx="1"/>
          </p:nvPr>
        </p:nvSpPr>
        <p:spPr>
          <a:xfrm>
            <a:off x="6090574" y="801866"/>
            <a:ext cx="5306084" cy="5230634"/>
          </a:xfrm>
        </p:spPr>
        <p:txBody>
          <a:bodyPr anchor="ctr">
            <a:normAutofit/>
          </a:bodyPr>
          <a:lstStyle/>
          <a:p>
            <a:r>
              <a:rPr lang="es-ES" sz="2200" dirty="0">
                <a:solidFill>
                  <a:srgbClr val="000000"/>
                </a:solidFill>
              </a:rPr>
              <a:t>Una promesa es un objeto que representa una operación que aun no se ha completado, pero que se completará más adelante.</a:t>
            </a:r>
          </a:p>
          <a:p>
            <a:pPr lvl="1"/>
            <a:r>
              <a:rPr lang="es-ES" sz="2200" dirty="0">
                <a:solidFill>
                  <a:srgbClr val="000000"/>
                </a:solidFill>
              </a:rPr>
              <a:t>Antes se usaban como  parte de librerías, desde la original Q hasta JQuery</a:t>
            </a:r>
          </a:p>
          <a:p>
            <a:pPr lvl="1"/>
            <a:r>
              <a:rPr lang="es-ES" sz="2200" dirty="0">
                <a:solidFill>
                  <a:srgbClr val="000000"/>
                </a:solidFill>
              </a:rPr>
              <a:t>Desde ES6, forman parte del estándar</a:t>
            </a:r>
          </a:p>
          <a:p>
            <a:r>
              <a:rPr lang="es-ES" sz="2200" dirty="0">
                <a:solidFill>
                  <a:srgbClr val="000000"/>
                </a:solidFill>
              </a:rPr>
              <a:t>Una promesa tiene tres estados posibles</a:t>
            </a:r>
          </a:p>
          <a:p>
            <a:pPr lvl="1"/>
            <a:r>
              <a:rPr lang="es-ES" sz="2200" dirty="0">
                <a:solidFill>
                  <a:srgbClr val="000000"/>
                </a:solidFill>
              </a:rPr>
              <a:t>Pendiente (</a:t>
            </a:r>
            <a:r>
              <a:rPr lang="en-US" sz="2200" dirty="0">
                <a:solidFill>
                  <a:srgbClr val="000000"/>
                </a:solidFill>
              </a:rPr>
              <a:t>pending</a:t>
            </a:r>
            <a:r>
              <a:rPr lang="es-ES" sz="2200" dirty="0">
                <a:solidFill>
                  <a:srgbClr val="000000"/>
                </a:solidFill>
              </a:rPr>
              <a:t>)</a:t>
            </a:r>
          </a:p>
          <a:p>
            <a:pPr lvl="1"/>
            <a:r>
              <a:rPr lang="es-ES" sz="2200" dirty="0">
                <a:solidFill>
                  <a:srgbClr val="000000"/>
                </a:solidFill>
              </a:rPr>
              <a:t>Completada (</a:t>
            </a:r>
            <a:r>
              <a:rPr lang="en-US" sz="2200" dirty="0">
                <a:solidFill>
                  <a:srgbClr val="000000"/>
                </a:solidFill>
              </a:rPr>
              <a:t>settled</a:t>
            </a:r>
            <a:r>
              <a:rPr lang="es-ES" sz="2200" dirty="0">
                <a:solidFill>
                  <a:srgbClr val="000000"/>
                </a:solidFill>
              </a:rPr>
              <a:t>)</a:t>
            </a:r>
          </a:p>
          <a:p>
            <a:pPr lvl="2"/>
            <a:r>
              <a:rPr lang="es-ES" sz="2200" dirty="0">
                <a:solidFill>
                  <a:srgbClr val="000000"/>
                </a:solidFill>
              </a:rPr>
              <a:t>satisfactoriamente (</a:t>
            </a:r>
            <a:r>
              <a:rPr lang="en-US" sz="2200" dirty="0">
                <a:solidFill>
                  <a:srgbClr val="000000"/>
                </a:solidFill>
              </a:rPr>
              <a:t>fulfilled</a:t>
            </a:r>
            <a:r>
              <a:rPr lang="es-ES" sz="2200" dirty="0">
                <a:solidFill>
                  <a:srgbClr val="000000"/>
                </a:solidFill>
              </a:rPr>
              <a:t>)</a:t>
            </a:r>
          </a:p>
          <a:p>
            <a:pPr lvl="2"/>
            <a:r>
              <a:rPr lang="es-ES" sz="2200" dirty="0">
                <a:solidFill>
                  <a:srgbClr val="000000"/>
                </a:solidFill>
              </a:rPr>
              <a:t>rechazadas (</a:t>
            </a:r>
            <a:r>
              <a:rPr lang="en-US" sz="2200" dirty="0">
                <a:solidFill>
                  <a:srgbClr val="000000"/>
                </a:solidFill>
              </a:rPr>
              <a:t>rejected</a:t>
            </a:r>
            <a:r>
              <a:rPr lang="es-ES" sz="2200" dirty="0">
                <a:solidFill>
                  <a:srgbClr val="000000"/>
                </a:solidFill>
              </a:rPr>
              <a:t>)</a:t>
            </a:r>
          </a:p>
        </p:txBody>
      </p:sp>
    </p:spTree>
    <p:extLst>
      <p:ext uri="{BB962C8B-B14F-4D97-AF65-F5344CB8AC3E}">
        <p14:creationId xmlns:p14="http://schemas.microsoft.com/office/powerpoint/2010/main" val="385401482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8">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448055"/>
            <a:ext cx="3414370" cy="3801257"/>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73B0E13C-CAAB-43B5-97F1-B9727B6DFE53}"/>
              </a:ext>
            </a:extLst>
          </p:cNvPr>
          <p:cNvSpPr>
            <a:spLocks noGrp="1"/>
          </p:cNvSpPr>
          <p:nvPr>
            <p:ph type="title"/>
          </p:nvPr>
        </p:nvSpPr>
        <p:spPr>
          <a:xfrm>
            <a:off x="777240" y="731519"/>
            <a:ext cx="2845191" cy="3237579"/>
          </a:xfrm>
        </p:spPr>
        <p:txBody>
          <a:bodyPr vert="horz" lIns="91440" tIns="45720" rIns="91440" bIns="45720" rtlCol="0" anchor="ctr">
            <a:normAutofit/>
          </a:bodyPr>
          <a:lstStyle/>
          <a:p>
            <a:r>
              <a:rPr lang="es-ES" sz="3800" dirty="0">
                <a:solidFill>
                  <a:srgbClr val="FFFFFF"/>
                </a:solidFill>
              </a:rPr>
              <a:t>Códigos asíncronos - Promesas</a:t>
            </a:r>
            <a:endParaRPr lang="en-US" sz="3800" kern="1200" dirty="0">
              <a:solidFill>
                <a:srgbClr val="FFFFFF"/>
              </a:solidFill>
              <a:latin typeface="+mj-lt"/>
              <a:ea typeface="+mj-ea"/>
              <a:cs typeface="+mj-cs"/>
            </a:endParaRPr>
          </a:p>
        </p:txBody>
      </p:sp>
      <p:sp>
        <p:nvSpPr>
          <p:cNvPr id="15" name="Rectangle 10">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19227"/>
            <a:ext cx="3414369" cy="1979852"/>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4603" y="448055"/>
            <a:ext cx="7688475" cy="5952745"/>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10" name="Graphic 5" descr="Documento">
            <a:extLst>
              <a:ext uri="{FF2B5EF4-FFF2-40B4-BE49-F238E27FC236}">
                <a16:creationId xmlns:a16="http://schemas.microsoft.com/office/drawing/2014/main" id="{D085A928-3173-4CEB-9C36-EDC28641CC5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383511" y="4532776"/>
            <a:ext cx="1632648" cy="1632648"/>
          </a:xfrm>
          <a:prstGeom prst="rect">
            <a:avLst/>
          </a:prstGeom>
        </p:spPr>
      </p:pic>
      <p:sp>
        <p:nvSpPr>
          <p:cNvPr id="6" name="Rectángulo 5">
            <a:extLst>
              <a:ext uri="{FF2B5EF4-FFF2-40B4-BE49-F238E27FC236}">
                <a16:creationId xmlns:a16="http://schemas.microsoft.com/office/drawing/2014/main" id="{6DC94C28-56CF-4205-A0D2-B7D5C9F2D650}"/>
              </a:ext>
            </a:extLst>
          </p:cNvPr>
          <p:cNvSpPr/>
          <p:nvPr/>
        </p:nvSpPr>
        <p:spPr>
          <a:xfrm>
            <a:off x="4425505" y="844529"/>
            <a:ext cx="6989255" cy="4770537"/>
          </a:xfrm>
          <a:prstGeom prst="rect">
            <a:avLst/>
          </a:prstGeom>
        </p:spPr>
        <p:style>
          <a:lnRef idx="0">
            <a:schemeClr val="dk1"/>
          </a:lnRef>
          <a:fillRef idx="3">
            <a:schemeClr val="dk1"/>
          </a:fillRef>
          <a:effectRef idx="3">
            <a:schemeClr val="dk1"/>
          </a:effectRef>
          <a:fontRef idx="minor">
            <a:schemeClr val="lt1"/>
          </a:fontRef>
        </p:style>
        <p:txBody>
          <a:bodyPr wrap="square">
            <a:spAutoFit/>
          </a:bodyPr>
          <a:lstStyle/>
          <a:p>
            <a:r>
              <a:rPr lang="bin-NG" sz="1600" dirty="0">
                <a:solidFill>
                  <a:srgbClr val="569CD6"/>
                </a:solidFill>
                <a:latin typeface="Consolas" panose="020B0609020204030204" pitchFamily="49" charset="0"/>
              </a:rPr>
              <a:t>function</a:t>
            </a:r>
            <a:r>
              <a:rPr lang="bin-NG" sz="1600" dirty="0">
                <a:solidFill>
                  <a:srgbClr val="D4D4D4"/>
                </a:solidFill>
                <a:latin typeface="Consolas" panose="020B0609020204030204" pitchFamily="49" charset="0"/>
              </a:rPr>
              <a:t> </a:t>
            </a:r>
            <a:r>
              <a:rPr lang="bin-NG" sz="1600" dirty="0">
                <a:solidFill>
                  <a:srgbClr val="DCDCAA"/>
                </a:solidFill>
                <a:latin typeface="Consolas" panose="020B0609020204030204" pitchFamily="49" charset="0"/>
              </a:rPr>
              <a:t>algoAsinc</a:t>
            </a:r>
            <a:r>
              <a:rPr lang="bin-NG" sz="1600" dirty="0">
                <a:solidFill>
                  <a:srgbClr val="D4D4D4"/>
                </a:solidFill>
                <a:latin typeface="Consolas" panose="020B0609020204030204" pitchFamily="49" charset="0"/>
              </a:rPr>
              <a:t>() {</a:t>
            </a:r>
          </a:p>
          <a:p>
            <a:r>
              <a:rPr lang="bin-NG" sz="1600" dirty="0">
                <a:solidFill>
                  <a:srgbClr val="D4D4D4"/>
                </a:solidFill>
                <a:latin typeface="Consolas" panose="020B0609020204030204" pitchFamily="49" charset="0"/>
              </a:rPr>
              <a:t>    </a:t>
            </a:r>
            <a:r>
              <a:rPr lang="bin-NG" sz="1600" dirty="0">
                <a:solidFill>
                  <a:srgbClr val="C586C0"/>
                </a:solidFill>
                <a:latin typeface="Consolas" panose="020B0609020204030204" pitchFamily="49" charset="0"/>
              </a:rPr>
              <a:t>return</a:t>
            </a:r>
            <a:r>
              <a:rPr lang="bin-NG" sz="1600" dirty="0">
                <a:solidFill>
                  <a:srgbClr val="D4D4D4"/>
                </a:solidFill>
                <a:latin typeface="Consolas" panose="020B0609020204030204" pitchFamily="49" charset="0"/>
              </a:rPr>
              <a:t> </a:t>
            </a:r>
            <a:r>
              <a:rPr lang="bin-NG" sz="1600" dirty="0">
                <a:solidFill>
                  <a:srgbClr val="569CD6"/>
                </a:solidFill>
                <a:latin typeface="Consolas" panose="020B0609020204030204" pitchFamily="49" charset="0"/>
              </a:rPr>
              <a:t>new</a:t>
            </a:r>
            <a:r>
              <a:rPr lang="bin-NG" sz="1600" dirty="0">
                <a:solidFill>
                  <a:srgbClr val="D4D4D4"/>
                </a:solidFill>
                <a:latin typeface="Consolas" panose="020B0609020204030204" pitchFamily="49" charset="0"/>
              </a:rPr>
              <a:t> </a:t>
            </a:r>
            <a:r>
              <a:rPr lang="bin-NG" sz="1600" dirty="0">
                <a:solidFill>
                  <a:srgbClr val="4EC9B0"/>
                </a:solidFill>
                <a:latin typeface="Consolas" panose="020B0609020204030204" pitchFamily="49" charset="0"/>
              </a:rPr>
              <a:t>Promise</a:t>
            </a:r>
            <a:r>
              <a:rPr lang="bin-NG" sz="1600" dirty="0">
                <a:solidFill>
                  <a:srgbClr val="D4D4D4"/>
                </a:solidFill>
                <a:latin typeface="Consolas" panose="020B0609020204030204" pitchFamily="49" charset="0"/>
              </a:rPr>
              <a:t>( (</a:t>
            </a:r>
            <a:r>
              <a:rPr lang="bin-NG" sz="1600" dirty="0">
                <a:solidFill>
                  <a:srgbClr val="9CDCFE"/>
                </a:solidFill>
                <a:latin typeface="Consolas" panose="020B0609020204030204" pitchFamily="49" charset="0"/>
              </a:rPr>
              <a:t>resolve</a:t>
            </a:r>
            <a:r>
              <a:rPr lang="bin-NG" sz="1600" dirty="0">
                <a:solidFill>
                  <a:srgbClr val="D4D4D4"/>
                </a:solidFill>
                <a:latin typeface="Consolas" panose="020B0609020204030204" pitchFamily="49" charset="0"/>
              </a:rPr>
              <a:t>, </a:t>
            </a:r>
            <a:r>
              <a:rPr lang="bin-NG" sz="1600" dirty="0">
                <a:solidFill>
                  <a:srgbClr val="9CDCFE"/>
                </a:solidFill>
                <a:latin typeface="Consolas" panose="020B0609020204030204" pitchFamily="49" charset="0"/>
              </a:rPr>
              <a:t>reject</a:t>
            </a:r>
            <a:r>
              <a:rPr lang="bin-NG" sz="1600" dirty="0">
                <a:solidFill>
                  <a:srgbClr val="D4D4D4"/>
                </a:solidFill>
                <a:latin typeface="Consolas" panose="020B0609020204030204" pitchFamily="49" charset="0"/>
              </a:rPr>
              <a:t>) </a:t>
            </a:r>
            <a:r>
              <a:rPr lang="bin-NG" sz="1600" dirty="0">
                <a:solidFill>
                  <a:srgbClr val="569CD6"/>
                </a:solidFill>
                <a:latin typeface="Consolas" panose="020B0609020204030204" pitchFamily="49" charset="0"/>
              </a:rPr>
              <a:t>=&gt;</a:t>
            </a:r>
            <a:r>
              <a:rPr lang="bin-NG" sz="1600" dirty="0">
                <a:solidFill>
                  <a:srgbClr val="D4D4D4"/>
                </a:solidFill>
                <a:latin typeface="Consolas" panose="020B0609020204030204" pitchFamily="49" charset="0"/>
              </a:rPr>
              <a:t> {</a:t>
            </a:r>
          </a:p>
          <a:p>
            <a:r>
              <a:rPr lang="bin-NG" sz="1600" dirty="0">
                <a:solidFill>
                  <a:srgbClr val="D4D4D4"/>
                </a:solidFill>
                <a:latin typeface="Consolas" panose="020B0609020204030204" pitchFamily="49" charset="0"/>
              </a:rPr>
              <a:t>        </a:t>
            </a:r>
            <a:r>
              <a:rPr lang="bin-NG" sz="1600" dirty="0">
                <a:solidFill>
                  <a:srgbClr val="569CD6"/>
                </a:solidFill>
                <a:latin typeface="Consolas" panose="020B0609020204030204" pitchFamily="49" charset="0"/>
              </a:rPr>
              <a:t>let</a:t>
            </a:r>
            <a:r>
              <a:rPr lang="bin-NG" sz="1600" dirty="0">
                <a:solidFill>
                  <a:srgbClr val="D4D4D4"/>
                </a:solidFill>
                <a:latin typeface="Consolas" panose="020B0609020204030204" pitchFamily="49" charset="0"/>
              </a:rPr>
              <a:t> </a:t>
            </a:r>
            <a:r>
              <a:rPr lang="bin-NG" sz="1600" dirty="0">
                <a:solidFill>
                  <a:srgbClr val="9CDCFE"/>
                </a:solidFill>
                <a:latin typeface="Consolas" panose="020B0609020204030204" pitchFamily="49" charset="0"/>
              </a:rPr>
              <a:t>n</a:t>
            </a:r>
            <a:r>
              <a:rPr lang="bin-NG" sz="1600" dirty="0">
                <a:solidFill>
                  <a:srgbClr val="D4D4D4"/>
                </a:solidFill>
                <a:latin typeface="Consolas" panose="020B0609020204030204" pitchFamily="49" charset="0"/>
              </a:rPr>
              <a:t> = </a:t>
            </a:r>
            <a:r>
              <a:rPr lang="bin-NG" sz="1600" dirty="0">
                <a:solidFill>
                  <a:srgbClr val="9CDCFE"/>
                </a:solidFill>
                <a:latin typeface="Consolas" panose="020B0609020204030204" pitchFamily="49" charset="0"/>
              </a:rPr>
              <a:t>Math</a:t>
            </a:r>
            <a:r>
              <a:rPr lang="bin-NG" sz="1600" dirty="0">
                <a:solidFill>
                  <a:srgbClr val="D4D4D4"/>
                </a:solidFill>
                <a:latin typeface="Consolas" panose="020B0609020204030204" pitchFamily="49" charset="0"/>
              </a:rPr>
              <a:t>.</a:t>
            </a:r>
            <a:r>
              <a:rPr lang="bin-NG" sz="1600" dirty="0">
                <a:solidFill>
                  <a:srgbClr val="DCDCAA"/>
                </a:solidFill>
                <a:latin typeface="Consolas" panose="020B0609020204030204" pitchFamily="49" charset="0"/>
              </a:rPr>
              <a:t>random</a:t>
            </a:r>
            <a:r>
              <a:rPr lang="bin-NG" sz="1600" dirty="0">
                <a:solidFill>
                  <a:srgbClr val="D4D4D4"/>
                </a:solidFill>
                <a:latin typeface="Consolas" panose="020B0609020204030204" pitchFamily="49" charset="0"/>
              </a:rPr>
              <a:t>()</a:t>
            </a:r>
          </a:p>
          <a:p>
            <a:r>
              <a:rPr lang="bin-NG" sz="1600" dirty="0">
                <a:solidFill>
                  <a:srgbClr val="D4D4D4"/>
                </a:solidFill>
                <a:latin typeface="Consolas" panose="020B0609020204030204" pitchFamily="49" charset="0"/>
              </a:rPr>
              <a:t>        </a:t>
            </a:r>
            <a:r>
              <a:rPr lang="bin-NG" sz="1600" dirty="0">
                <a:solidFill>
                  <a:srgbClr val="DCDCAA"/>
                </a:solidFill>
                <a:latin typeface="Consolas" panose="020B0609020204030204" pitchFamily="49" charset="0"/>
              </a:rPr>
              <a:t>setTimeout</a:t>
            </a:r>
            <a:r>
              <a:rPr lang="bin-NG" sz="1600" dirty="0">
                <a:solidFill>
                  <a:srgbClr val="D4D4D4"/>
                </a:solidFill>
                <a:latin typeface="Consolas" panose="020B0609020204030204" pitchFamily="49" charset="0"/>
              </a:rPr>
              <a:t>( () </a:t>
            </a:r>
            <a:r>
              <a:rPr lang="bin-NG" sz="1600" dirty="0">
                <a:solidFill>
                  <a:srgbClr val="569CD6"/>
                </a:solidFill>
                <a:latin typeface="Consolas" panose="020B0609020204030204" pitchFamily="49" charset="0"/>
              </a:rPr>
              <a:t>=&gt;</a:t>
            </a:r>
            <a:r>
              <a:rPr lang="bin-NG" sz="1600" dirty="0">
                <a:solidFill>
                  <a:srgbClr val="D4D4D4"/>
                </a:solidFill>
                <a:latin typeface="Consolas" panose="020B0609020204030204" pitchFamily="49" charset="0"/>
              </a:rPr>
              <a:t> {</a:t>
            </a:r>
          </a:p>
          <a:p>
            <a:r>
              <a:rPr lang="bin-NG" sz="1600" dirty="0">
                <a:solidFill>
                  <a:srgbClr val="D4D4D4"/>
                </a:solidFill>
                <a:latin typeface="Consolas" panose="020B0609020204030204" pitchFamily="49" charset="0"/>
              </a:rPr>
              <a:t>            </a:t>
            </a:r>
            <a:r>
              <a:rPr lang="bin-NG" sz="1600" dirty="0">
                <a:solidFill>
                  <a:srgbClr val="C586C0"/>
                </a:solidFill>
                <a:latin typeface="Consolas" panose="020B0609020204030204" pitchFamily="49" charset="0"/>
              </a:rPr>
              <a:t>if</a:t>
            </a:r>
            <a:r>
              <a:rPr lang="bin-NG" sz="1600" dirty="0">
                <a:solidFill>
                  <a:srgbClr val="D4D4D4"/>
                </a:solidFill>
                <a:latin typeface="Consolas" panose="020B0609020204030204" pitchFamily="49" charset="0"/>
              </a:rPr>
              <a:t> (</a:t>
            </a:r>
            <a:r>
              <a:rPr lang="bin-NG" sz="1600" dirty="0">
                <a:solidFill>
                  <a:srgbClr val="9CDCFE"/>
                </a:solidFill>
                <a:latin typeface="Consolas" panose="020B0609020204030204" pitchFamily="49" charset="0"/>
              </a:rPr>
              <a:t>n</a:t>
            </a:r>
            <a:r>
              <a:rPr lang="bin-NG" sz="1600" dirty="0">
                <a:solidFill>
                  <a:srgbClr val="D4D4D4"/>
                </a:solidFill>
                <a:latin typeface="Consolas" panose="020B0609020204030204" pitchFamily="49" charset="0"/>
              </a:rPr>
              <a:t> &gt; </a:t>
            </a:r>
            <a:r>
              <a:rPr lang="bin-NG" sz="1600" dirty="0">
                <a:solidFill>
                  <a:srgbClr val="B5CEA8"/>
                </a:solidFill>
                <a:latin typeface="Consolas" panose="020B0609020204030204" pitchFamily="49" charset="0"/>
              </a:rPr>
              <a:t>0.5</a:t>
            </a:r>
            <a:r>
              <a:rPr lang="bin-NG" sz="1600" dirty="0">
                <a:solidFill>
                  <a:srgbClr val="D4D4D4"/>
                </a:solidFill>
                <a:latin typeface="Consolas" panose="020B0609020204030204" pitchFamily="49" charset="0"/>
              </a:rPr>
              <a:t>) {</a:t>
            </a:r>
          </a:p>
          <a:p>
            <a:r>
              <a:rPr lang="bin-NG" sz="1600" dirty="0">
                <a:solidFill>
                  <a:srgbClr val="D4D4D4"/>
                </a:solidFill>
                <a:latin typeface="Consolas" panose="020B0609020204030204" pitchFamily="49" charset="0"/>
              </a:rPr>
              <a:t>                </a:t>
            </a:r>
            <a:r>
              <a:rPr lang="bin-NG" sz="1600" dirty="0">
                <a:solidFill>
                  <a:srgbClr val="6A9955"/>
                </a:solidFill>
                <a:latin typeface="Consolas" panose="020B0609020204030204" pitchFamily="49" charset="0"/>
              </a:rPr>
              <a:t>// ok</a:t>
            </a:r>
            <a:endParaRPr lang="bin-NG" sz="1600" dirty="0">
              <a:solidFill>
                <a:srgbClr val="D4D4D4"/>
              </a:solidFill>
              <a:latin typeface="Consolas" panose="020B0609020204030204" pitchFamily="49" charset="0"/>
            </a:endParaRPr>
          </a:p>
          <a:p>
            <a:r>
              <a:rPr lang="bin-NG" sz="1600" dirty="0">
                <a:solidFill>
                  <a:srgbClr val="D4D4D4"/>
                </a:solidFill>
                <a:latin typeface="Consolas" panose="020B0609020204030204" pitchFamily="49" charset="0"/>
              </a:rPr>
              <a:t>                </a:t>
            </a:r>
            <a:r>
              <a:rPr lang="bin-NG" sz="1600" dirty="0">
                <a:solidFill>
                  <a:srgbClr val="9CDCFE"/>
                </a:solidFill>
                <a:latin typeface="Consolas" panose="020B0609020204030204" pitchFamily="49" charset="0"/>
              </a:rPr>
              <a:t>resolve</a:t>
            </a:r>
            <a:r>
              <a:rPr lang="bin-NG" sz="1600" dirty="0">
                <a:solidFill>
                  <a:srgbClr val="D4D4D4"/>
                </a:solidFill>
                <a:latin typeface="Consolas" panose="020B0609020204030204" pitchFamily="49" charset="0"/>
              </a:rPr>
              <a:t>(</a:t>
            </a:r>
            <a:r>
              <a:rPr lang="bin-NG" sz="1600" dirty="0">
                <a:solidFill>
                  <a:srgbClr val="9CDCFE"/>
                </a:solidFill>
                <a:latin typeface="Consolas" panose="020B0609020204030204" pitchFamily="49" charset="0"/>
              </a:rPr>
              <a:t>n</a:t>
            </a:r>
            <a:r>
              <a:rPr lang="bin-NG" sz="1600" dirty="0">
                <a:solidFill>
                  <a:srgbClr val="D4D4D4"/>
                </a:solidFill>
                <a:latin typeface="Consolas" panose="020B0609020204030204" pitchFamily="49" charset="0"/>
              </a:rPr>
              <a:t>)</a:t>
            </a:r>
          </a:p>
          <a:p>
            <a:r>
              <a:rPr lang="bin-NG" sz="1600" dirty="0">
                <a:solidFill>
                  <a:srgbClr val="D4D4D4"/>
                </a:solidFill>
                <a:latin typeface="Consolas" panose="020B0609020204030204" pitchFamily="49" charset="0"/>
              </a:rPr>
              <a:t>            } </a:t>
            </a:r>
            <a:r>
              <a:rPr lang="bin-NG" sz="1600" dirty="0">
                <a:solidFill>
                  <a:srgbClr val="C586C0"/>
                </a:solidFill>
                <a:latin typeface="Consolas" panose="020B0609020204030204" pitchFamily="49" charset="0"/>
              </a:rPr>
              <a:t>else</a:t>
            </a:r>
            <a:r>
              <a:rPr lang="bin-NG" sz="1600" dirty="0">
                <a:solidFill>
                  <a:srgbClr val="D4D4D4"/>
                </a:solidFill>
                <a:latin typeface="Consolas" panose="020B0609020204030204" pitchFamily="49" charset="0"/>
              </a:rPr>
              <a:t> {</a:t>
            </a:r>
          </a:p>
          <a:p>
            <a:r>
              <a:rPr lang="bin-NG" sz="1600" dirty="0">
                <a:solidFill>
                  <a:srgbClr val="D4D4D4"/>
                </a:solidFill>
                <a:latin typeface="Consolas" panose="020B0609020204030204" pitchFamily="49" charset="0"/>
              </a:rPr>
              <a:t>                </a:t>
            </a:r>
            <a:r>
              <a:rPr lang="bin-NG" sz="1600" dirty="0">
                <a:solidFill>
                  <a:srgbClr val="6A9955"/>
                </a:solidFill>
                <a:latin typeface="Consolas" panose="020B0609020204030204" pitchFamily="49" charset="0"/>
              </a:rPr>
              <a:t>// error</a:t>
            </a:r>
            <a:endParaRPr lang="bin-NG" sz="1600" dirty="0">
              <a:solidFill>
                <a:srgbClr val="D4D4D4"/>
              </a:solidFill>
              <a:latin typeface="Consolas" panose="020B0609020204030204" pitchFamily="49" charset="0"/>
            </a:endParaRPr>
          </a:p>
          <a:p>
            <a:r>
              <a:rPr lang="bin-NG" sz="1600" dirty="0">
                <a:solidFill>
                  <a:srgbClr val="D4D4D4"/>
                </a:solidFill>
                <a:latin typeface="Consolas" panose="020B0609020204030204" pitchFamily="49" charset="0"/>
              </a:rPr>
              <a:t>                </a:t>
            </a:r>
            <a:r>
              <a:rPr lang="bin-NG" sz="1600" dirty="0">
                <a:solidFill>
                  <a:srgbClr val="9CDCFE"/>
                </a:solidFill>
                <a:latin typeface="Consolas" panose="020B0609020204030204" pitchFamily="49" charset="0"/>
              </a:rPr>
              <a:t>reject</a:t>
            </a:r>
            <a:r>
              <a:rPr lang="bin-NG" sz="1600" dirty="0">
                <a:solidFill>
                  <a:srgbClr val="D4D4D4"/>
                </a:solidFill>
                <a:latin typeface="Consolas" panose="020B0609020204030204" pitchFamily="49" charset="0"/>
              </a:rPr>
              <a:t>(</a:t>
            </a:r>
            <a:r>
              <a:rPr lang="bin-NG" sz="1600" dirty="0">
                <a:solidFill>
                  <a:srgbClr val="569CD6"/>
                </a:solidFill>
                <a:latin typeface="Consolas" panose="020B0609020204030204" pitchFamily="49" charset="0"/>
              </a:rPr>
              <a:t>new</a:t>
            </a:r>
            <a:r>
              <a:rPr lang="bin-NG" sz="1600" dirty="0">
                <a:solidFill>
                  <a:srgbClr val="D4D4D4"/>
                </a:solidFill>
                <a:latin typeface="Consolas" panose="020B0609020204030204" pitchFamily="49" charset="0"/>
              </a:rPr>
              <a:t> </a:t>
            </a:r>
            <a:r>
              <a:rPr lang="bin-NG" sz="1600" dirty="0">
                <a:solidFill>
                  <a:srgbClr val="4EC9B0"/>
                </a:solidFill>
                <a:latin typeface="Consolas" panose="020B0609020204030204" pitchFamily="49" charset="0"/>
              </a:rPr>
              <a:t>Error</a:t>
            </a:r>
            <a:r>
              <a:rPr lang="bin-NG" sz="1600" dirty="0">
                <a:solidFill>
                  <a:srgbClr val="D4D4D4"/>
                </a:solidFill>
                <a:latin typeface="Consolas" panose="020B0609020204030204" pitchFamily="49" charset="0"/>
              </a:rPr>
              <a:t>(</a:t>
            </a:r>
            <a:r>
              <a:rPr lang="bin-NG" sz="1600" dirty="0">
                <a:solidFill>
                  <a:srgbClr val="9CDCFE"/>
                </a:solidFill>
                <a:latin typeface="Consolas" panose="020B0609020204030204" pitchFamily="49" charset="0"/>
              </a:rPr>
              <a:t>n</a:t>
            </a:r>
            <a:r>
              <a:rPr lang="bin-NG" sz="1600" dirty="0">
                <a:solidFill>
                  <a:srgbClr val="D4D4D4"/>
                </a:solidFill>
                <a:latin typeface="Consolas" panose="020B0609020204030204" pitchFamily="49" charset="0"/>
              </a:rPr>
              <a:t>))</a:t>
            </a:r>
          </a:p>
          <a:p>
            <a:r>
              <a:rPr lang="bin-NG" sz="1600" dirty="0">
                <a:solidFill>
                  <a:srgbClr val="D4D4D4"/>
                </a:solidFill>
                <a:latin typeface="Consolas" panose="020B0609020204030204" pitchFamily="49" charset="0"/>
              </a:rPr>
              <a:t>            }</a:t>
            </a:r>
          </a:p>
          <a:p>
            <a:r>
              <a:rPr lang="bin-NG" sz="1600" dirty="0">
                <a:solidFill>
                  <a:srgbClr val="D4D4D4"/>
                </a:solidFill>
                <a:latin typeface="Consolas" panose="020B0609020204030204" pitchFamily="49" charset="0"/>
              </a:rPr>
              <a:t>        }, </a:t>
            </a:r>
            <a:r>
              <a:rPr lang="bin-NG" sz="1600" dirty="0">
                <a:solidFill>
                  <a:srgbClr val="B5CEA8"/>
                </a:solidFill>
                <a:latin typeface="Consolas" panose="020B0609020204030204" pitchFamily="49" charset="0"/>
              </a:rPr>
              <a:t>2000</a:t>
            </a:r>
            <a:r>
              <a:rPr lang="bin-NG" sz="1600" dirty="0">
                <a:solidFill>
                  <a:srgbClr val="D4D4D4"/>
                </a:solidFill>
                <a:latin typeface="Consolas" panose="020B0609020204030204" pitchFamily="49" charset="0"/>
              </a:rPr>
              <a:t>)</a:t>
            </a:r>
          </a:p>
          <a:p>
            <a:r>
              <a:rPr lang="bin-NG" sz="1600" dirty="0">
                <a:solidFill>
                  <a:srgbClr val="D4D4D4"/>
                </a:solidFill>
                <a:latin typeface="Consolas" panose="020B0609020204030204" pitchFamily="49" charset="0"/>
              </a:rPr>
              <a:t>    })</a:t>
            </a:r>
          </a:p>
          <a:p>
            <a:r>
              <a:rPr lang="bin-NG" sz="1600" dirty="0">
                <a:solidFill>
                  <a:srgbClr val="D4D4D4"/>
                </a:solidFill>
                <a:latin typeface="Consolas" panose="020B0609020204030204" pitchFamily="49" charset="0"/>
              </a:rPr>
              <a:t>}</a:t>
            </a:r>
          </a:p>
          <a:p>
            <a:br>
              <a:rPr lang="bin-NG" sz="1600" dirty="0">
                <a:solidFill>
                  <a:srgbClr val="D4D4D4"/>
                </a:solidFill>
                <a:latin typeface="Consolas" panose="020B0609020204030204" pitchFamily="49" charset="0"/>
              </a:rPr>
            </a:br>
            <a:r>
              <a:rPr lang="bin-NG" sz="1600" dirty="0">
                <a:solidFill>
                  <a:srgbClr val="6A9955"/>
                </a:solidFill>
                <a:latin typeface="Consolas" panose="020B0609020204030204" pitchFamily="49" charset="0"/>
              </a:rPr>
              <a:t>// ES6</a:t>
            </a:r>
            <a:endParaRPr lang="bin-NG" sz="1600" dirty="0">
              <a:solidFill>
                <a:srgbClr val="D4D4D4"/>
              </a:solidFill>
              <a:latin typeface="Consolas" panose="020B0609020204030204" pitchFamily="49" charset="0"/>
            </a:endParaRPr>
          </a:p>
          <a:p>
            <a:r>
              <a:rPr lang="bin-NG" sz="1600" dirty="0">
                <a:solidFill>
                  <a:srgbClr val="DCDCAA"/>
                </a:solidFill>
                <a:latin typeface="Consolas" panose="020B0609020204030204" pitchFamily="49" charset="0"/>
              </a:rPr>
              <a:t>algoAsinc</a:t>
            </a:r>
            <a:r>
              <a:rPr lang="bin-NG" sz="1600" dirty="0">
                <a:solidFill>
                  <a:srgbClr val="D4D4D4"/>
                </a:solidFill>
                <a:latin typeface="Consolas" panose="020B0609020204030204" pitchFamily="49" charset="0"/>
              </a:rPr>
              <a:t>()</a:t>
            </a:r>
            <a:r>
              <a:rPr lang="bin-NG" sz="1600" dirty="0">
                <a:solidFill>
                  <a:srgbClr val="6A9955"/>
                </a:solidFill>
                <a:latin typeface="Consolas" panose="020B0609020204030204" pitchFamily="49" charset="0"/>
              </a:rPr>
              <a:t>)</a:t>
            </a:r>
            <a:endParaRPr lang="bin-NG" sz="1600" dirty="0">
              <a:solidFill>
                <a:srgbClr val="D4D4D4"/>
              </a:solidFill>
              <a:latin typeface="Consolas" panose="020B0609020204030204" pitchFamily="49" charset="0"/>
            </a:endParaRPr>
          </a:p>
          <a:p>
            <a:r>
              <a:rPr lang="bin-NG" sz="1600" dirty="0">
                <a:solidFill>
                  <a:srgbClr val="D4D4D4"/>
                </a:solidFill>
                <a:latin typeface="Consolas" panose="020B0609020204030204" pitchFamily="49" charset="0"/>
              </a:rPr>
              <a:t>.</a:t>
            </a:r>
            <a:r>
              <a:rPr lang="bin-NG" sz="1600" dirty="0">
                <a:solidFill>
                  <a:srgbClr val="DCDCAA"/>
                </a:solidFill>
                <a:latin typeface="Consolas" panose="020B0609020204030204" pitchFamily="49" charset="0"/>
              </a:rPr>
              <a:t>then</a:t>
            </a:r>
            <a:r>
              <a:rPr lang="bin-NG" sz="1600" dirty="0">
                <a:solidFill>
                  <a:srgbClr val="D4D4D4"/>
                </a:solidFill>
                <a:latin typeface="Consolas" panose="020B0609020204030204" pitchFamily="49" charset="0"/>
              </a:rPr>
              <a:t>( </a:t>
            </a:r>
            <a:r>
              <a:rPr lang="bin-NG" sz="1600" dirty="0">
                <a:solidFill>
                  <a:srgbClr val="9CDCFE"/>
                </a:solidFill>
                <a:latin typeface="Consolas" panose="020B0609020204030204" pitchFamily="49" charset="0"/>
              </a:rPr>
              <a:t>response</a:t>
            </a:r>
            <a:r>
              <a:rPr lang="bin-NG" sz="1600" dirty="0">
                <a:solidFill>
                  <a:srgbClr val="D4D4D4"/>
                </a:solidFill>
                <a:latin typeface="Consolas" panose="020B0609020204030204" pitchFamily="49" charset="0"/>
              </a:rPr>
              <a:t> </a:t>
            </a:r>
            <a:r>
              <a:rPr lang="bin-NG" sz="1600" dirty="0">
                <a:solidFill>
                  <a:srgbClr val="569CD6"/>
                </a:solidFill>
                <a:latin typeface="Consolas" panose="020B0609020204030204" pitchFamily="49" charset="0"/>
              </a:rPr>
              <a:t>=&gt;</a:t>
            </a:r>
            <a:r>
              <a:rPr lang="bin-NG" sz="1600" dirty="0">
                <a:solidFill>
                  <a:srgbClr val="D4D4D4"/>
                </a:solidFill>
                <a:latin typeface="Consolas" panose="020B0609020204030204" pitchFamily="49" charset="0"/>
              </a:rPr>
              <a:t> </a:t>
            </a:r>
            <a:r>
              <a:rPr lang="bin-NG" sz="1600" dirty="0">
                <a:solidFill>
                  <a:srgbClr val="9CDCFE"/>
                </a:solidFill>
                <a:latin typeface="Consolas" panose="020B0609020204030204" pitchFamily="49" charset="0"/>
              </a:rPr>
              <a:t>console</a:t>
            </a:r>
            <a:r>
              <a:rPr lang="bin-NG" sz="1600" dirty="0">
                <a:solidFill>
                  <a:srgbClr val="D4D4D4"/>
                </a:solidFill>
                <a:latin typeface="Consolas" panose="020B0609020204030204" pitchFamily="49" charset="0"/>
              </a:rPr>
              <a:t>.</a:t>
            </a:r>
            <a:r>
              <a:rPr lang="bin-NG" sz="1600" dirty="0">
                <a:solidFill>
                  <a:srgbClr val="DCDCAA"/>
                </a:solidFill>
                <a:latin typeface="Consolas" panose="020B0609020204030204" pitchFamily="49" charset="0"/>
              </a:rPr>
              <a:t>log</a:t>
            </a:r>
            <a:r>
              <a:rPr lang="bin-NG" sz="1600" dirty="0">
                <a:solidFill>
                  <a:srgbClr val="D4D4D4"/>
                </a:solidFill>
                <a:latin typeface="Consolas" panose="020B0609020204030204" pitchFamily="49" charset="0"/>
              </a:rPr>
              <a:t>(</a:t>
            </a:r>
            <a:r>
              <a:rPr lang="bin-NG" sz="1600" dirty="0">
                <a:solidFill>
                  <a:srgbClr val="CE9178"/>
                </a:solidFill>
                <a:latin typeface="Consolas" panose="020B0609020204030204" pitchFamily="49" charset="0"/>
              </a:rPr>
              <a:t>'Todo bien '</a:t>
            </a:r>
            <a:r>
              <a:rPr lang="bin-NG" sz="1600" dirty="0">
                <a:solidFill>
                  <a:srgbClr val="D4D4D4"/>
                </a:solidFill>
                <a:latin typeface="Consolas" panose="020B0609020204030204" pitchFamily="49" charset="0"/>
              </a:rPr>
              <a:t> + </a:t>
            </a:r>
            <a:r>
              <a:rPr lang="bin-NG" sz="1600" dirty="0">
                <a:solidFill>
                  <a:srgbClr val="9CDCFE"/>
                </a:solidFill>
                <a:latin typeface="Consolas" panose="020B0609020204030204" pitchFamily="49" charset="0"/>
              </a:rPr>
              <a:t>response</a:t>
            </a:r>
            <a:r>
              <a:rPr lang="bin-NG" sz="1600" dirty="0">
                <a:solidFill>
                  <a:srgbClr val="D4D4D4"/>
                </a:solidFill>
                <a:latin typeface="Consolas" panose="020B0609020204030204" pitchFamily="49" charset="0"/>
              </a:rPr>
              <a:t>) )</a:t>
            </a:r>
          </a:p>
          <a:p>
            <a:r>
              <a:rPr lang="bin-NG" sz="1600" dirty="0">
                <a:solidFill>
                  <a:srgbClr val="D4D4D4"/>
                </a:solidFill>
                <a:latin typeface="Consolas" panose="020B0609020204030204" pitchFamily="49" charset="0"/>
              </a:rPr>
              <a:t>.</a:t>
            </a:r>
            <a:r>
              <a:rPr lang="bin-NG" sz="1600" dirty="0">
                <a:solidFill>
                  <a:srgbClr val="DCDCAA"/>
                </a:solidFill>
                <a:latin typeface="Consolas" panose="020B0609020204030204" pitchFamily="49" charset="0"/>
              </a:rPr>
              <a:t>catch</a:t>
            </a:r>
            <a:r>
              <a:rPr lang="bin-NG" sz="1600" dirty="0">
                <a:solidFill>
                  <a:srgbClr val="D4D4D4"/>
                </a:solidFill>
                <a:latin typeface="Consolas" panose="020B0609020204030204" pitchFamily="49" charset="0"/>
              </a:rPr>
              <a:t>( </a:t>
            </a:r>
            <a:r>
              <a:rPr lang="bin-NG" sz="1600" dirty="0">
                <a:solidFill>
                  <a:srgbClr val="9CDCFE"/>
                </a:solidFill>
                <a:latin typeface="Consolas" panose="020B0609020204030204" pitchFamily="49" charset="0"/>
              </a:rPr>
              <a:t>error</a:t>
            </a:r>
            <a:r>
              <a:rPr lang="bin-NG" sz="1600" dirty="0">
                <a:solidFill>
                  <a:srgbClr val="D4D4D4"/>
                </a:solidFill>
                <a:latin typeface="Consolas" panose="020B0609020204030204" pitchFamily="49" charset="0"/>
              </a:rPr>
              <a:t> </a:t>
            </a:r>
            <a:r>
              <a:rPr lang="bin-NG" sz="1600" dirty="0">
                <a:solidFill>
                  <a:srgbClr val="569CD6"/>
                </a:solidFill>
                <a:latin typeface="Consolas" panose="020B0609020204030204" pitchFamily="49" charset="0"/>
              </a:rPr>
              <a:t>=&gt;</a:t>
            </a:r>
            <a:r>
              <a:rPr lang="bin-NG" sz="1600" dirty="0">
                <a:solidFill>
                  <a:srgbClr val="D4D4D4"/>
                </a:solidFill>
                <a:latin typeface="Consolas" panose="020B0609020204030204" pitchFamily="49" charset="0"/>
              </a:rPr>
              <a:t>  </a:t>
            </a:r>
            <a:r>
              <a:rPr lang="bin-NG" sz="1600" dirty="0">
                <a:solidFill>
                  <a:srgbClr val="9CDCFE"/>
                </a:solidFill>
                <a:latin typeface="Consolas" panose="020B0609020204030204" pitchFamily="49" charset="0"/>
              </a:rPr>
              <a:t>console</a:t>
            </a:r>
            <a:r>
              <a:rPr lang="bin-NG" sz="1600" dirty="0">
                <a:solidFill>
                  <a:srgbClr val="D4D4D4"/>
                </a:solidFill>
                <a:latin typeface="Consolas" panose="020B0609020204030204" pitchFamily="49" charset="0"/>
              </a:rPr>
              <a:t>.</a:t>
            </a:r>
            <a:r>
              <a:rPr lang="bin-NG" sz="1600" dirty="0">
                <a:solidFill>
                  <a:srgbClr val="DCDCAA"/>
                </a:solidFill>
                <a:latin typeface="Consolas" panose="020B0609020204030204" pitchFamily="49" charset="0"/>
              </a:rPr>
              <a:t>error</a:t>
            </a:r>
            <a:r>
              <a:rPr lang="bin-NG" sz="1600" dirty="0">
                <a:solidFill>
                  <a:srgbClr val="D4D4D4"/>
                </a:solidFill>
                <a:latin typeface="Consolas" panose="020B0609020204030204" pitchFamily="49" charset="0"/>
              </a:rPr>
              <a:t>(</a:t>
            </a:r>
            <a:r>
              <a:rPr lang="bin-NG" sz="1600" dirty="0">
                <a:solidFill>
                  <a:srgbClr val="CE9178"/>
                </a:solidFill>
                <a:latin typeface="Consolas" panose="020B0609020204030204" pitchFamily="49" charset="0"/>
              </a:rPr>
              <a:t>'Error '</a:t>
            </a:r>
            <a:r>
              <a:rPr lang="bin-NG" sz="1600" dirty="0">
                <a:solidFill>
                  <a:srgbClr val="D4D4D4"/>
                </a:solidFill>
                <a:latin typeface="Consolas" panose="020B0609020204030204" pitchFamily="49" charset="0"/>
              </a:rPr>
              <a:t> + </a:t>
            </a:r>
            <a:r>
              <a:rPr lang="bin-NG" sz="1600" dirty="0">
                <a:solidFill>
                  <a:srgbClr val="9CDCFE"/>
                </a:solidFill>
                <a:latin typeface="Consolas" panose="020B0609020204030204" pitchFamily="49" charset="0"/>
              </a:rPr>
              <a:t>error</a:t>
            </a:r>
            <a:r>
              <a:rPr lang="bin-NG" sz="1600" dirty="0">
                <a:solidFill>
                  <a:srgbClr val="D4D4D4"/>
                </a:solidFill>
                <a:latin typeface="Consolas" panose="020B0609020204030204" pitchFamily="49" charset="0"/>
              </a:rPr>
              <a:t>.</a:t>
            </a:r>
            <a:r>
              <a:rPr lang="bin-NG" sz="1600" dirty="0">
                <a:solidFill>
                  <a:srgbClr val="9CDCFE"/>
                </a:solidFill>
                <a:latin typeface="Consolas" panose="020B0609020204030204" pitchFamily="49" charset="0"/>
              </a:rPr>
              <a:t>message</a:t>
            </a:r>
            <a:r>
              <a:rPr lang="bin-NG" sz="1600" dirty="0">
                <a:solidFill>
                  <a:srgbClr val="D4D4D4"/>
                </a:solidFill>
                <a:latin typeface="Consolas" panose="020B0609020204030204" pitchFamily="49" charset="0"/>
              </a:rPr>
              <a:t>) )</a:t>
            </a:r>
            <a:endParaRPr lang="bin-NG" sz="1600"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284592414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8">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448055"/>
            <a:ext cx="3414370" cy="3801257"/>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73B0E13C-CAAB-43B5-97F1-B9727B6DFE53}"/>
              </a:ext>
            </a:extLst>
          </p:cNvPr>
          <p:cNvSpPr>
            <a:spLocks noGrp="1"/>
          </p:cNvSpPr>
          <p:nvPr>
            <p:ph type="title"/>
          </p:nvPr>
        </p:nvSpPr>
        <p:spPr>
          <a:xfrm>
            <a:off x="777240" y="731519"/>
            <a:ext cx="2845191" cy="3237579"/>
          </a:xfrm>
        </p:spPr>
        <p:txBody>
          <a:bodyPr vert="horz" lIns="91440" tIns="45720" rIns="91440" bIns="45720" rtlCol="0" anchor="ctr">
            <a:normAutofit/>
          </a:bodyPr>
          <a:lstStyle/>
          <a:p>
            <a:r>
              <a:rPr lang="es-ES" sz="3800" dirty="0">
                <a:solidFill>
                  <a:srgbClr val="FFFFFF"/>
                </a:solidFill>
              </a:rPr>
              <a:t>Códigos asíncronos - ES2017: </a:t>
            </a:r>
            <a:r>
              <a:rPr lang="es-ES" sz="3800" dirty="0" err="1">
                <a:solidFill>
                  <a:srgbClr val="FFFFFF"/>
                </a:solidFill>
              </a:rPr>
              <a:t>Async</a:t>
            </a:r>
            <a:r>
              <a:rPr lang="es-ES" sz="3800" dirty="0">
                <a:solidFill>
                  <a:srgbClr val="FFFFFF"/>
                </a:solidFill>
              </a:rPr>
              <a:t>/</a:t>
            </a:r>
            <a:r>
              <a:rPr lang="es-ES" sz="3800" dirty="0" err="1">
                <a:solidFill>
                  <a:srgbClr val="FFFFFF"/>
                </a:solidFill>
              </a:rPr>
              <a:t>await</a:t>
            </a:r>
            <a:endParaRPr lang="en-US" sz="3800" kern="1200" dirty="0">
              <a:solidFill>
                <a:srgbClr val="FFFFFF"/>
              </a:solidFill>
              <a:latin typeface="+mj-lt"/>
              <a:ea typeface="+mj-ea"/>
              <a:cs typeface="+mj-cs"/>
            </a:endParaRPr>
          </a:p>
        </p:txBody>
      </p:sp>
      <p:sp>
        <p:nvSpPr>
          <p:cNvPr id="15" name="Rectangle 10">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19227"/>
            <a:ext cx="3414369" cy="1979852"/>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4603" y="448055"/>
            <a:ext cx="7688475" cy="5952745"/>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10" name="Graphic 5" descr="Documento">
            <a:extLst>
              <a:ext uri="{FF2B5EF4-FFF2-40B4-BE49-F238E27FC236}">
                <a16:creationId xmlns:a16="http://schemas.microsoft.com/office/drawing/2014/main" id="{D085A928-3173-4CEB-9C36-EDC28641CC5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383511" y="4532776"/>
            <a:ext cx="1632648" cy="1632648"/>
          </a:xfrm>
          <a:prstGeom prst="rect">
            <a:avLst/>
          </a:prstGeom>
        </p:spPr>
      </p:pic>
      <p:sp>
        <p:nvSpPr>
          <p:cNvPr id="6" name="Rectángulo 5">
            <a:extLst>
              <a:ext uri="{FF2B5EF4-FFF2-40B4-BE49-F238E27FC236}">
                <a16:creationId xmlns:a16="http://schemas.microsoft.com/office/drawing/2014/main" id="{C77C9299-73AD-408B-83CE-A7AF340DEAB0}"/>
              </a:ext>
            </a:extLst>
          </p:cNvPr>
          <p:cNvSpPr/>
          <p:nvPr/>
        </p:nvSpPr>
        <p:spPr>
          <a:xfrm>
            <a:off x="4712489" y="2270265"/>
            <a:ext cx="6096000" cy="2308324"/>
          </a:xfrm>
          <a:prstGeom prst="rect">
            <a:avLst/>
          </a:prstGeom>
        </p:spPr>
        <p:style>
          <a:lnRef idx="0">
            <a:schemeClr val="dk1"/>
          </a:lnRef>
          <a:fillRef idx="3">
            <a:schemeClr val="dk1"/>
          </a:fillRef>
          <a:effectRef idx="3">
            <a:schemeClr val="dk1"/>
          </a:effectRef>
          <a:fontRef idx="minor">
            <a:schemeClr val="lt1"/>
          </a:fontRef>
        </p:style>
        <p:txBody>
          <a:bodyPr>
            <a:spAutoFit/>
          </a:bodyPr>
          <a:lstStyle/>
          <a:p>
            <a:r>
              <a:rPr lang="bin-NG" dirty="0">
                <a:solidFill>
                  <a:srgbClr val="D4D4D4"/>
                </a:solidFill>
                <a:latin typeface="Consolas" panose="020B0609020204030204" pitchFamily="49" charset="0"/>
              </a:rPr>
              <a:t>(</a:t>
            </a:r>
            <a:r>
              <a:rPr lang="bin-NG" dirty="0">
                <a:solidFill>
                  <a:srgbClr val="569CD6"/>
                </a:solidFill>
                <a:latin typeface="Consolas" panose="020B0609020204030204" pitchFamily="49" charset="0"/>
              </a:rPr>
              <a:t>async</a:t>
            </a:r>
            <a:r>
              <a:rPr lang="bin-NG" dirty="0">
                <a:solidFill>
                  <a:srgbClr val="D4D4D4"/>
                </a:solidFill>
                <a:latin typeface="Consolas" panose="020B0609020204030204" pitchFamily="49" charset="0"/>
              </a:rPr>
              <a:t> () </a:t>
            </a:r>
            <a:r>
              <a:rPr lang="bin-NG" dirty="0">
                <a:solidFill>
                  <a:srgbClr val="569CD6"/>
                </a:solidFill>
                <a:latin typeface="Consolas" panose="020B0609020204030204" pitchFamily="49" charset="0"/>
              </a:rPr>
              <a:t>=&gt;</a:t>
            </a:r>
            <a:r>
              <a:rPr lang="bin-NG" dirty="0">
                <a:solidFill>
                  <a:srgbClr val="D4D4D4"/>
                </a:solidFill>
                <a:latin typeface="Consolas" panose="020B0609020204030204" pitchFamily="49" charset="0"/>
              </a:rPr>
              <a:t> {</a:t>
            </a:r>
          </a:p>
          <a:p>
            <a:r>
              <a:rPr lang="bin-NG" dirty="0">
                <a:solidFill>
                  <a:srgbClr val="D4D4D4"/>
                </a:solidFill>
                <a:latin typeface="Consolas" panose="020B0609020204030204" pitchFamily="49" charset="0"/>
              </a:rPr>
              <a:t>    </a:t>
            </a:r>
            <a:r>
              <a:rPr lang="bin-NG" dirty="0">
                <a:solidFill>
                  <a:srgbClr val="C586C0"/>
                </a:solidFill>
                <a:latin typeface="Consolas" panose="020B0609020204030204" pitchFamily="49" charset="0"/>
              </a:rPr>
              <a:t>try</a:t>
            </a:r>
            <a:r>
              <a:rPr lang="bin-NG" dirty="0">
                <a:solidFill>
                  <a:srgbClr val="D4D4D4"/>
                </a:solidFill>
                <a:latin typeface="Consolas" panose="020B0609020204030204" pitchFamily="49" charset="0"/>
              </a:rPr>
              <a:t> {</a:t>
            </a:r>
          </a:p>
          <a:p>
            <a:r>
              <a:rPr lang="bin-NG" dirty="0">
                <a:solidFill>
                  <a:srgbClr val="D4D4D4"/>
                </a:solidFill>
                <a:latin typeface="Consolas" panose="020B0609020204030204" pitchFamily="49" charset="0"/>
              </a:rPr>
              <a:t>        </a:t>
            </a:r>
            <a:r>
              <a:rPr lang="bin-NG" dirty="0">
                <a:solidFill>
                  <a:srgbClr val="569CD6"/>
                </a:solidFill>
                <a:latin typeface="Consolas" panose="020B0609020204030204" pitchFamily="49" charset="0"/>
              </a:rPr>
              <a:t>let</a:t>
            </a:r>
            <a:r>
              <a:rPr lang="bin-NG" dirty="0">
                <a:solidFill>
                  <a:srgbClr val="D4D4D4"/>
                </a:solidFill>
                <a:latin typeface="Consolas" panose="020B0609020204030204" pitchFamily="49" charset="0"/>
              </a:rPr>
              <a:t> </a:t>
            </a:r>
            <a:r>
              <a:rPr lang="bin-NG" dirty="0">
                <a:solidFill>
                  <a:srgbClr val="9CDCFE"/>
                </a:solidFill>
                <a:latin typeface="Consolas" panose="020B0609020204030204" pitchFamily="49" charset="0"/>
              </a:rPr>
              <a:t>response</a:t>
            </a:r>
            <a:r>
              <a:rPr lang="bin-NG" dirty="0">
                <a:solidFill>
                  <a:srgbClr val="D4D4D4"/>
                </a:solidFill>
                <a:latin typeface="Consolas" panose="020B0609020204030204" pitchFamily="49" charset="0"/>
              </a:rPr>
              <a:t>  = </a:t>
            </a:r>
            <a:r>
              <a:rPr lang="bin-NG" dirty="0">
                <a:solidFill>
                  <a:srgbClr val="C586C0"/>
                </a:solidFill>
                <a:latin typeface="Consolas" panose="020B0609020204030204" pitchFamily="49" charset="0"/>
              </a:rPr>
              <a:t>await</a:t>
            </a:r>
            <a:r>
              <a:rPr lang="bin-NG" dirty="0">
                <a:solidFill>
                  <a:srgbClr val="D4D4D4"/>
                </a:solidFill>
                <a:latin typeface="Consolas" panose="020B0609020204030204" pitchFamily="49" charset="0"/>
              </a:rPr>
              <a:t> </a:t>
            </a:r>
            <a:r>
              <a:rPr lang="bin-NG" dirty="0">
                <a:solidFill>
                  <a:srgbClr val="DCDCAA"/>
                </a:solidFill>
                <a:latin typeface="Consolas" panose="020B0609020204030204" pitchFamily="49" charset="0"/>
              </a:rPr>
              <a:t>algoAsinc</a:t>
            </a:r>
            <a:r>
              <a:rPr lang="bin-NG" dirty="0">
                <a:solidFill>
                  <a:srgbClr val="D4D4D4"/>
                </a:solidFill>
                <a:latin typeface="Consolas" panose="020B0609020204030204" pitchFamily="49" charset="0"/>
              </a:rPr>
              <a:t>()  </a:t>
            </a:r>
          </a:p>
          <a:p>
            <a:r>
              <a:rPr lang="bin-NG" dirty="0">
                <a:solidFill>
                  <a:srgbClr val="D4D4D4"/>
                </a:solidFill>
                <a:latin typeface="Consolas" panose="020B0609020204030204" pitchFamily="49" charset="0"/>
              </a:rPr>
              <a:t>        </a:t>
            </a:r>
            <a:r>
              <a:rPr lang="bin-NG" dirty="0">
                <a:solidFill>
                  <a:srgbClr val="9CDCFE"/>
                </a:solidFill>
                <a:latin typeface="Consolas" panose="020B0609020204030204" pitchFamily="49" charset="0"/>
              </a:rPr>
              <a:t>console</a:t>
            </a:r>
            <a:r>
              <a:rPr lang="bin-NG" dirty="0">
                <a:solidFill>
                  <a:srgbClr val="D4D4D4"/>
                </a:solidFill>
                <a:latin typeface="Consolas" panose="020B0609020204030204" pitchFamily="49" charset="0"/>
              </a:rPr>
              <a:t>.</a:t>
            </a:r>
            <a:r>
              <a:rPr lang="bin-NG" dirty="0">
                <a:solidFill>
                  <a:srgbClr val="DCDCAA"/>
                </a:solidFill>
                <a:latin typeface="Consolas" panose="020B0609020204030204" pitchFamily="49" charset="0"/>
              </a:rPr>
              <a:t>log</a:t>
            </a:r>
            <a:r>
              <a:rPr lang="bin-NG" dirty="0">
                <a:solidFill>
                  <a:srgbClr val="D4D4D4"/>
                </a:solidFill>
                <a:latin typeface="Consolas" panose="020B0609020204030204" pitchFamily="49" charset="0"/>
              </a:rPr>
              <a:t>(</a:t>
            </a:r>
            <a:r>
              <a:rPr lang="bin-NG" dirty="0">
                <a:solidFill>
                  <a:srgbClr val="CE9178"/>
                </a:solidFill>
                <a:latin typeface="Consolas" panose="020B0609020204030204" pitchFamily="49" charset="0"/>
              </a:rPr>
              <a:t>'Todo bien '</a:t>
            </a:r>
            <a:r>
              <a:rPr lang="bin-NG" dirty="0">
                <a:solidFill>
                  <a:srgbClr val="D4D4D4"/>
                </a:solidFill>
                <a:latin typeface="Consolas" panose="020B0609020204030204" pitchFamily="49" charset="0"/>
              </a:rPr>
              <a:t> + </a:t>
            </a:r>
            <a:r>
              <a:rPr lang="bin-NG" dirty="0">
                <a:solidFill>
                  <a:srgbClr val="9CDCFE"/>
                </a:solidFill>
                <a:latin typeface="Consolas" panose="020B0609020204030204" pitchFamily="49" charset="0"/>
              </a:rPr>
              <a:t>response</a:t>
            </a:r>
            <a:r>
              <a:rPr lang="bin-NG" dirty="0">
                <a:solidFill>
                  <a:srgbClr val="D4D4D4"/>
                </a:solidFill>
                <a:latin typeface="Consolas" panose="020B0609020204030204" pitchFamily="49" charset="0"/>
              </a:rPr>
              <a:t>)</a:t>
            </a:r>
          </a:p>
          <a:p>
            <a:r>
              <a:rPr lang="bin-NG" dirty="0">
                <a:solidFill>
                  <a:srgbClr val="D4D4D4"/>
                </a:solidFill>
                <a:latin typeface="Consolas" panose="020B0609020204030204" pitchFamily="49" charset="0"/>
              </a:rPr>
              <a:t>    } </a:t>
            </a:r>
            <a:r>
              <a:rPr lang="bin-NG" dirty="0">
                <a:solidFill>
                  <a:srgbClr val="C586C0"/>
                </a:solidFill>
                <a:latin typeface="Consolas" panose="020B0609020204030204" pitchFamily="49" charset="0"/>
              </a:rPr>
              <a:t>catch</a:t>
            </a:r>
            <a:r>
              <a:rPr lang="bin-NG" dirty="0">
                <a:solidFill>
                  <a:srgbClr val="D4D4D4"/>
                </a:solidFill>
                <a:latin typeface="Consolas" panose="020B0609020204030204" pitchFamily="49" charset="0"/>
              </a:rPr>
              <a:t> (</a:t>
            </a:r>
            <a:r>
              <a:rPr lang="bin-NG" dirty="0">
                <a:solidFill>
                  <a:srgbClr val="9CDCFE"/>
                </a:solidFill>
                <a:latin typeface="Consolas" panose="020B0609020204030204" pitchFamily="49" charset="0"/>
              </a:rPr>
              <a:t>error</a:t>
            </a:r>
            <a:r>
              <a:rPr lang="bin-NG" dirty="0">
                <a:solidFill>
                  <a:srgbClr val="D4D4D4"/>
                </a:solidFill>
                <a:latin typeface="Consolas" panose="020B0609020204030204" pitchFamily="49" charset="0"/>
              </a:rPr>
              <a:t>) {</a:t>
            </a:r>
          </a:p>
          <a:p>
            <a:r>
              <a:rPr lang="bin-NG" dirty="0">
                <a:solidFill>
                  <a:srgbClr val="D4D4D4"/>
                </a:solidFill>
                <a:latin typeface="Consolas" panose="020B0609020204030204" pitchFamily="49" charset="0"/>
              </a:rPr>
              <a:t>        </a:t>
            </a:r>
            <a:r>
              <a:rPr lang="bin-NG" dirty="0">
                <a:solidFill>
                  <a:srgbClr val="9CDCFE"/>
                </a:solidFill>
                <a:latin typeface="Consolas" panose="020B0609020204030204" pitchFamily="49" charset="0"/>
              </a:rPr>
              <a:t>console</a:t>
            </a:r>
            <a:r>
              <a:rPr lang="bin-NG" dirty="0">
                <a:solidFill>
                  <a:srgbClr val="D4D4D4"/>
                </a:solidFill>
                <a:latin typeface="Consolas" panose="020B0609020204030204" pitchFamily="49" charset="0"/>
              </a:rPr>
              <a:t>.</a:t>
            </a:r>
            <a:r>
              <a:rPr lang="bin-NG" dirty="0">
                <a:solidFill>
                  <a:srgbClr val="DCDCAA"/>
                </a:solidFill>
                <a:latin typeface="Consolas" panose="020B0609020204030204" pitchFamily="49" charset="0"/>
              </a:rPr>
              <a:t>error</a:t>
            </a:r>
            <a:r>
              <a:rPr lang="bin-NG" dirty="0">
                <a:solidFill>
                  <a:srgbClr val="D4D4D4"/>
                </a:solidFill>
                <a:latin typeface="Consolas" panose="020B0609020204030204" pitchFamily="49" charset="0"/>
              </a:rPr>
              <a:t>(</a:t>
            </a:r>
            <a:r>
              <a:rPr lang="bin-NG" dirty="0">
                <a:solidFill>
                  <a:srgbClr val="CE9178"/>
                </a:solidFill>
                <a:latin typeface="Consolas" panose="020B0609020204030204" pitchFamily="49" charset="0"/>
              </a:rPr>
              <a:t>'Error '</a:t>
            </a:r>
            <a:r>
              <a:rPr lang="bin-NG" dirty="0">
                <a:solidFill>
                  <a:srgbClr val="D4D4D4"/>
                </a:solidFill>
                <a:latin typeface="Consolas" panose="020B0609020204030204" pitchFamily="49" charset="0"/>
              </a:rPr>
              <a:t> + </a:t>
            </a:r>
            <a:r>
              <a:rPr lang="bin-NG" dirty="0">
                <a:solidFill>
                  <a:srgbClr val="9CDCFE"/>
                </a:solidFill>
                <a:latin typeface="Consolas" panose="020B0609020204030204" pitchFamily="49" charset="0"/>
              </a:rPr>
              <a:t>error</a:t>
            </a:r>
            <a:r>
              <a:rPr lang="bin-NG" dirty="0">
                <a:solidFill>
                  <a:srgbClr val="D4D4D4"/>
                </a:solidFill>
                <a:latin typeface="Consolas" panose="020B0609020204030204" pitchFamily="49" charset="0"/>
              </a:rPr>
              <a:t>.</a:t>
            </a:r>
            <a:r>
              <a:rPr lang="bin-NG" dirty="0">
                <a:solidFill>
                  <a:srgbClr val="9CDCFE"/>
                </a:solidFill>
                <a:latin typeface="Consolas" panose="020B0609020204030204" pitchFamily="49" charset="0"/>
              </a:rPr>
              <a:t>message</a:t>
            </a:r>
            <a:r>
              <a:rPr lang="bin-NG" dirty="0">
                <a:solidFill>
                  <a:srgbClr val="D4D4D4"/>
                </a:solidFill>
                <a:latin typeface="Consolas" panose="020B0609020204030204" pitchFamily="49" charset="0"/>
              </a:rPr>
              <a:t>)</a:t>
            </a:r>
          </a:p>
          <a:p>
            <a:r>
              <a:rPr lang="bin-NG" dirty="0">
                <a:solidFill>
                  <a:srgbClr val="D4D4D4"/>
                </a:solidFill>
                <a:latin typeface="Consolas" panose="020B0609020204030204" pitchFamily="49" charset="0"/>
              </a:rPr>
              <a:t>    }</a:t>
            </a:r>
          </a:p>
          <a:p>
            <a:r>
              <a:rPr lang="bin-NG" dirty="0">
                <a:solidFill>
                  <a:srgbClr val="D4D4D4"/>
                </a:solidFill>
                <a:latin typeface="Consolas" panose="020B0609020204030204" pitchFamily="49" charset="0"/>
              </a:rPr>
              <a:t>})() </a:t>
            </a:r>
          </a:p>
        </p:txBody>
      </p:sp>
    </p:spTree>
    <p:extLst>
      <p:ext uri="{BB962C8B-B14F-4D97-AF65-F5344CB8AC3E}">
        <p14:creationId xmlns:p14="http://schemas.microsoft.com/office/powerpoint/2010/main" val="213377883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 name="Rectangle 7">
            <a:extLst>
              <a:ext uri="{FF2B5EF4-FFF2-40B4-BE49-F238E27FC236}">
                <a16:creationId xmlns:a16="http://schemas.microsoft.com/office/drawing/2014/main" id="{16F9E488-0718-4E1E-9D12-26779F6062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 name="Freeform: Shape 9">
            <a:extLst>
              <a:ext uri="{FF2B5EF4-FFF2-40B4-BE49-F238E27FC236}">
                <a16:creationId xmlns:a16="http://schemas.microsoft.com/office/drawing/2014/main" id="{D20AEB5B-DFC7-42B4-9FAA-6B95E01D0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15124" y="0"/>
            <a:ext cx="7476877" cy="6858000"/>
          </a:xfrm>
          <a:custGeom>
            <a:avLst/>
            <a:gdLst>
              <a:gd name="connsiteX0" fmla="*/ 637332 w 7476877"/>
              <a:gd name="connsiteY0" fmla="*/ 4332728 h 6858000"/>
              <a:gd name="connsiteX1" fmla="*/ 1576347 w 7476877"/>
              <a:gd name="connsiteY1" fmla="*/ 4332728 h 6858000"/>
              <a:gd name="connsiteX2" fmla="*/ 1720345 w 7476877"/>
              <a:gd name="connsiteY2" fmla="*/ 4419228 h 6858000"/>
              <a:gd name="connsiteX3" fmla="*/ 2190864 w 7476877"/>
              <a:gd name="connsiteY3" fmla="*/ 5245095 h 6858000"/>
              <a:gd name="connsiteX4" fmla="*/ 2190864 w 7476877"/>
              <a:gd name="connsiteY4" fmla="*/ 5413976 h 6858000"/>
              <a:gd name="connsiteX5" fmla="*/ 1720345 w 7476877"/>
              <a:gd name="connsiteY5" fmla="*/ 6239844 h 6858000"/>
              <a:gd name="connsiteX6" fmla="*/ 1576347 w 7476877"/>
              <a:gd name="connsiteY6" fmla="*/ 6326343 h 6858000"/>
              <a:gd name="connsiteX7" fmla="*/ 637332 w 7476877"/>
              <a:gd name="connsiteY7" fmla="*/ 6326343 h 6858000"/>
              <a:gd name="connsiteX8" fmla="*/ 491309 w 7476877"/>
              <a:gd name="connsiteY8" fmla="*/ 6239844 h 6858000"/>
              <a:gd name="connsiteX9" fmla="*/ 22817 w 7476877"/>
              <a:gd name="connsiteY9" fmla="*/ 5413976 h 6858000"/>
              <a:gd name="connsiteX10" fmla="*/ 22817 w 7476877"/>
              <a:gd name="connsiteY10" fmla="*/ 5245095 h 6858000"/>
              <a:gd name="connsiteX11" fmla="*/ 491309 w 7476877"/>
              <a:gd name="connsiteY11" fmla="*/ 4419228 h 6858000"/>
              <a:gd name="connsiteX12" fmla="*/ 637332 w 7476877"/>
              <a:gd name="connsiteY12" fmla="*/ 4332728 h 6858000"/>
              <a:gd name="connsiteX13" fmla="*/ 3853980 w 7476877"/>
              <a:gd name="connsiteY13" fmla="*/ 0 h 6858000"/>
              <a:gd name="connsiteX14" fmla="*/ 5043644 w 7476877"/>
              <a:gd name="connsiteY14" fmla="*/ 0 h 6858000"/>
              <a:gd name="connsiteX15" fmla="*/ 5083740 w 7476877"/>
              <a:gd name="connsiteY15" fmla="*/ 70378 h 6858000"/>
              <a:gd name="connsiteX16" fmla="*/ 5225307 w 7476877"/>
              <a:gd name="connsiteY16" fmla="*/ 318859 h 6858000"/>
              <a:gd name="connsiteX17" fmla="*/ 5225307 w 7476877"/>
              <a:gd name="connsiteY17" fmla="*/ 577503 h 6858000"/>
              <a:gd name="connsiteX18" fmla="*/ 4504695 w 7476877"/>
              <a:gd name="connsiteY18" fmla="*/ 1842337 h 6858000"/>
              <a:gd name="connsiteX19" fmla="*/ 4284162 w 7476877"/>
              <a:gd name="connsiteY19" fmla="*/ 1974811 h 6858000"/>
              <a:gd name="connsiteX20" fmla="*/ 2846045 w 7476877"/>
              <a:gd name="connsiteY20" fmla="*/ 1974811 h 6858000"/>
              <a:gd name="connsiteX21" fmla="*/ 2778342 w 7476877"/>
              <a:gd name="connsiteY21" fmla="*/ 1965645 h 6858000"/>
              <a:gd name="connsiteX22" fmla="*/ 2731777 w 7476877"/>
              <a:gd name="connsiteY22" fmla="*/ 1945746 h 6858000"/>
              <a:gd name="connsiteX23" fmla="*/ 2760233 w 7476877"/>
              <a:gd name="connsiteY23" fmla="*/ 1895581 h 6858000"/>
              <a:gd name="connsiteX24" fmla="*/ 3768459 w 7476877"/>
              <a:gd name="connsiteY24" fmla="*/ 118263 h 6858000"/>
              <a:gd name="connsiteX25" fmla="*/ 3819932 w 7476877"/>
              <a:gd name="connsiteY25" fmla="*/ 39732 h 6858000"/>
              <a:gd name="connsiteX26" fmla="*/ 1880237 w 7476877"/>
              <a:gd name="connsiteY26" fmla="*/ 0 h 6858000"/>
              <a:gd name="connsiteX27" fmla="*/ 2102124 w 7476877"/>
              <a:gd name="connsiteY27" fmla="*/ 0 h 6858000"/>
              <a:gd name="connsiteX28" fmla="*/ 2086946 w 7476877"/>
              <a:gd name="connsiteY28" fmla="*/ 26756 h 6858000"/>
              <a:gd name="connsiteX29" fmla="*/ 1911773 w 7476877"/>
              <a:gd name="connsiteY29" fmla="*/ 335552 h 6858000"/>
              <a:gd name="connsiteX30" fmla="*/ 1911773 w 7476877"/>
              <a:gd name="connsiteY30" fmla="*/ 594199 h 6858000"/>
              <a:gd name="connsiteX31" fmla="*/ 2629280 w 7476877"/>
              <a:gd name="connsiteY31" fmla="*/ 1859030 h 6858000"/>
              <a:gd name="connsiteX32" fmla="*/ 2723627 w 7476877"/>
              <a:gd name="connsiteY32" fmla="*/ 1956020 h 6858000"/>
              <a:gd name="connsiteX33" fmla="*/ 2734544 w 7476877"/>
              <a:gd name="connsiteY33" fmla="*/ 1960685 h 6858000"/>
              <a:gd name="connsiteX34" fmla="*/ 2676021 w 7476877"/>
              <a:gd name="connsiteY34" fmla="*/ 2063851 h 6858000"/>
              <a:gd name="connsiteX35" fmla="*/ 2632495 w 7476877"/>
              <a:gd name="connsiteY35" fmla="*/ 2140578 h 6858000"/>
              <a:gd name="connsiteX36" fmla="*/ 2677641 w 7476877"/>
              <a:gd name="connsiteY36" fmla="*/ 2159871 h 6858000"/>
              <a:gd name="connsiteX37" fmla="*/ 2754009 w 7476877"/>
              <a:gd name="connsiteY37" fmla="*/ 2170210 h 6858000"/>
              <a:gd name="connsiteX38" fmla="*/ 4376198 w 7476877"/>
              <a:gd name="connsiteY38" fmla="*/ 2170210 h 6858000"/>
              <a:gd name="connsiteX39" fmla="*/ 4624956 w 7476877"/>
              <a:gd name="connsiteY39" fmla="*/ 2020780 h 6858000"/>
              <a:gd name="connsiteX40" fmla="*/ 5437803 w 7476877"/>
              <a:gd name="connsiteY40" fmla="*/ 594055 h 6858000"/>
              <a:gd name="connsiteX41" fmla="*/ 5437803 w 7476877"/>
              <a:gd name="connsiteY41" fmla="*/ 302307 h 6858000"/>
              <a:gd name="connsiteX42" fmla="*/ 5294722 w 7476877"/>
              <a:gd name="connsiteY42" fmla="*/ 51168 h 6858000"/>
              <a:gd name="connsiteX43" fmla="*/ 5265570 w 7476877"/>
              <a:gd name="connsiteY43" fmla="*/ 0 h 6858000"/>
              <a:gd name="connsiteX44" fmla="*/ 7476877 w 7476877"/>
              <a:gd name="connsiteY44" fmla="*/ 0 h 6858000"/>
              <a:gd name="connsiteX45" fmla="*/ 7476877 w 7476877"/>
              <a:gd name="connsiteY45" fmla="*/ 6858000 h 6858000"/>
              <a:gd name="connsiteX46" fmla="*/ 3343303 w 7476877"/>
              <a:gd name="connsiteY46" fmla="*/ 6858000 h 6858000"/>
              <a:gd name="connsiteX47" fmla="*/ 3297958 w 7476877"/>
              <a:gd name="connsiteY47" fmla="*/ 6778065 h 6858000"/>
              <a:gd name="connsiteX48" fmla="*/ 1841286 w 7476877"/>
              <a:gd name="connsiteY48" fmla="*/ 4210218 h 6858000"/>
              <a:gd name="connsiteX49" fmla="*/ 1841286 w 7476877"/>
              <a:gd name="connsiteY49" fmla="*/ 3515516 h 6858000"/>
              <a:gd name="connsiteX50" fmla="*/ 2556859 w 7476877"/>
              <a:gd name="connsiteY50" fmla="*/ 2254092 h 6858000"/>
              <a:gd name="connsiteX51" fmla="*/ 2617166 w 7476877"/>
              <a:gd name="connsiteY51" fmla="*/ 2147787 h 6858000"/>
              <a:gd name="connsiteX52" fmla="*/ 2615044 w 7476877"/>
              <a:gd name="connsiteY52" fmla="*/ 2146880 h 6858000"/>
              <a:gd name="connsiteX53" fmla="*/ 2508620 w 7476877"/>
              <a:gd name="connsiteY53" fmla="*/ 2037473 h 6858000"/>
              <a:gd name="connsiteX54" fmla="*/ 1699276 w 7476877"/>
              <a:gd name="connsiteY54" fmla="*/ 610749 h 6858000"/>
              <a:gd name="connsiteX55" fmla="*/ 1699276 w 7476877"/>
              <a:gd name="connsiteY55" fmla="*/ 319000 h 6858000"/>
              <a:gd name="connsiteX56" fmla="*/ 1843322 w 7476877"/>
              <a:gd name="connsiteY56" fmla="*/ 6507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7476877" h="6858000">
                <a:moveTo>
                  <a:pt x="637332" y="4332728"/>
                </a:moveTo>
                <a:cubicBezTo>
                  <a:pt x="637332" y="4332728"/>
                  <a:pt x="637332" y="4332728"/>
                  <a:pt x="1576347" y="4332728"/>
                </a:cubicBezTo>
                <a:cubicBezTo>
                  <a:pt x="1635163" y="4332728"/>
                  <a:pt x="1691949" y="4365681"/>
                  <a:pt x="1720345" y="4419228"/>
                </a:cubicBezTo>
                <a:cubicBezTo>
                  <a:pt x="1720345" y="4419228"/>
                  <a:pt x="1720345" y="4419228"/>
                  <a:pt x="2190864" y="5245095"/>
                </a:cubicBezTo>
                <a:cubicBezTo>
                  <a:pt x="2221287" y="5296583"/>
                  <a:pt x="2221287" y="5362488"/>
                  <a:pt x="2190864" y="5413976"/>
                </a:cubicBezTo>
                <a:cubicBezTo>
                  <a:pt x="2190864" y="5413976"/>
                  <a:pt x="2190864" y="5413976"/>
                  <a:pt x="1720345" y="6239844"/>
                </a:cubicBezTo>
                <a:cubicBezTo>
                  <a:pt x="1691949" y="6293391"/>
                  <a:pt x="1635163" y="6326343"/>
                  <a:pt x="1576347" y="6326343"/>
                </a:cubicBezTo>
                <a:cubicBezTo>
                  <a:pt x="1576347" y="6326343"/>
                  <a:pt x="1576347" y="6326343"/>
                  <a:pt x="637332" y="6326343"/>
                </a:cubicBezTo>
                <a:cubicBezTo>
                  <a:pt x="576490" y="6326343"/>
                  <a:pt x="521732" y="6293391"/>
                  <a:pt x="491309" y="6239844"/>
                </a:cubicBezTo>
                <a:cubicBezTo>
                  <a:pt x="491309" y="6239844"/>
                  <a:pt x="491309" y="6239844"/>
                  <a:pt x="22817" y="5413976"/>
                </a:cubicBezTo>
                <a:cubicBezTo>
                  <a:pt x="-7605" y="5362488"/>
                  <a:pt x="-7605" y="5296583"/>
                  <a:pt x="22817" y="5245095"/>
                </a:cubicBezTo>
                <a:cubicBezTo>
                  <a:pt x="22817" y="5245095"/>
                  <a:pt x="22817" y="5245095"/>
                  <a:pt x="491309" y="4419228"/>
                </a:cubicBezTo>
                <a:cubicBezTo>
                  <a:pt x="521732" y="4365681"/>
                  <a:pt x="576490" y="4332728"/>
                  <a:pt x="637332" y="4332728"/>
                </a:cubicBezTo>
                <a:close/>
                <a:moveTo>
                  <a:pt x="3853980" y="0"/>
                </a:moveTo>
                <a:lnTo>
                  <a:pt x="5043644" y="0"/>
                </a:lnTo>
                <a:lnTo>
                  <a:pt x="5083740" y="70378"/>
                </a:lnTo>
                <a:cubicBezTo>
                  <a:pt x="5127533" y="147245"/>
                  <a:pt x="5174639" y="229925"/>
                  <a:pt x="5225307" y="318859"/>
                </a:cubicBezTo>
                <a:cubicBezTo>
                  <a:pt x="5271897" y="397715"/>
                  <a:pt x="5271897" y="498649"/>
                  <a:pt x="5225307" y="577503"/>
                </a:cubicBezTo>
                <a:cubicBezTo>
                  <a:pt x="5225307" y="577503"/>
                  <a:pt x="5225307" y="577503"/>
                  <a:pt x="4504695" y="1842337"/>
                </a:cubicBezTo>
                <a:cubicBezTo>
                  <a:pt x="4461209" y="1924345"/>
                  <a:pt x="4374239" y="1974811"/>
                  <a:pt x="4284162" y="1974811"/>
                </a:cubicBezTo>
                <a:cubicBezTo>
                  <a:pt x="4284162" y="1974811"/>
                  <a:pt x="4284162" y="1974811"/>
                  <a:pt x="2846045" y="1974811"/>
                </a:cubicBezTo>
                <a:cubicBezTo>
                  <a:pt x="2822750" y="1974811"/>
                  <a:pt x="2800035" y="1971656"/>
                  <a:pt x="2778342" y="1965645"/>
                </a:cubicBezTo>
                <a:lnTo>
                  <a:pt x="2731777" y="1945746"/>
                </a:lnTo>
                <a:lnTo>
                  <a:pt x="2760233" y="1895581"/>
                </a:lnTo>
                <a:cubicBezTo>
                  <a:pt x="3017539" y="1441999"/>
                  <a:pt x="3346890" y="861413"/>
                  <a:pt x="3768459" y="118263"/>
                </a:cubicBezTo>
                <a:cubicBezTo>
                  <a:pt x="3784101" y="90729"/>
                  <a:pt x="3801308" y="64519"/>
                  <a:pt x="3819932" y="39732"/>
                </a:cubicBezTo>
                <a:close/>
                <a:moveTo>
                  <a:pt x="1880237" y="0"/>
                </a:moveTo>
                <a:lnTo>
                  <a:pt x="2102124" y="0"/>
                </a:lnTo>
                <a:lnTo>
                  <a:pt x="2086946" y="26756"/>
                </a:lnTo>
                <a:cubicBezTo>
                  <a:pt x="1911773" y="335552"/>
                  <a:pt x="1911773" y="335552"/>
                  <a:pt x="1911773" y="335552"/>
                </a:cubicBezTo>
                <a:cubicBezTo>
                  <a:pt x="1865182" y="414408"/>
                  <a:pt x="1865182" y="515344"/>
                  <a:pt x="1911773" y="594199"/>
                </a:cubicBezTo>
                <a:cubicBezTo>
                  <a:pt x="2629280" y="1859030"/>
                  <a:pt x="2629280" y="1859030"/>
                  <a:pt x="2629280" y="1859030"/>
                </a:cubicBezTo>
                <a:cubicBezTo>
                  <a:pt x="2652576" y="1900035"/>
                  <a:pt x="2685189" y="1933154"/>
                  <a:pt x="2723627" y="1956020"/>
                </a:cubicBezTo>
                <a:lnTo>
                  <a:pt x="2734544" y="1960685"/>
                </a:lnTo>
                <a:lnTo>
                  <a:pt x="2676021" y="2063851"/>
                </a:lnTo>
                <a:lnTo>
                  <a:pt x="2632495" y="2140578"/>
                </a:lnTo>
                <a:lnTo>
                  <a:pt x="2677641" y="2159871"/>
                </a:lnTo>
                <a:cubicBezTo>
                  <a:pt x="2702113" y="2166652"/>
                  <a:pt x="2727732" y="2170210"/>
                  <a:pt x="2754009" y="2170210"/>
                </a:cubicBezTo>
                <a:cubicBezTo>
                  <a:pt x="4376198" y="2170210"/>
                  <a:pt x="4376198" y="2170210"/>
                  <a:pt x="4376198" y="2170210"/>
                </a:cubicBezTo>
                <a:cubicBezTo>
                  <a:pt x="4477805" y="2170210"/>
                  <a:pt x="4575904" y="2113286"/>
                  <a:pt x="4624956" y="2020780"/>
                </a:cubicBezTo>
                <a:cubicBezTo>
                  <a:pt x="5437803" y="594055"/>
                  <a:pt x="5437803" y="594055"/>
                  <a:pt x="5437803" y="594055"/>
                </a:cubicBezTo>
                <a:cubicBezTo>
                  <a:pt x="5490358" y="505109"/>
                  <a:pt x="5490358" y="391256"/>
                  <a:pt x="5437803" y="302307"/>
                </a:cubicBezTo>
                <a:cubicBezTo>
                  <a:pt x="5387000" y="213137"/>
                  <a:pt x="5339373" y="129540"/>
                  <a:pt x="5294722" y="51168"/>
                </a:cubicBezTo>
                <a:lnTo>
                  <a:pt x="5265570" y="0"/>
                </a:lnTo>
                <a:lnTo>
                  <a:pt x="7476877" y="0"/>
                </a:lnTo>
                <a:lnTo>
                  <a:pt x="7476877" y="6858000"/>
                </a:lnTo>
                <a:lnTo>
                  <a:pt x="3343303" y="6858000"/>
                </a:lnTo>
                <a:lnTo>
                  <a:pt x="3297958" y="6778065"/>
                </a:lnTo>
                <a:cubicBezTo>
                  <a:pt x="3015657" y="6280421"/>
                  <a:pt x="2563976" y="5484189"/>
                  <a:pt x="1841286" y="4210218"/>
                </a:cubicBezTo>
                <a:cubicBezTo>
                  <a:pt x="1716144" y="3998418"/>
                  <a:pt x="1716144" y="3727316"/>
                  <a:pt x="1841286" y="3515516"/>
                </a:cubicBezTo>
                <a:cubicBezTo>
                  <a:pt x="1841286" y="3515516"/>
                  <a:pt x="1841286" y="3515516"/>
                  <a:pt x="2556859" y="2254092"/>
                </a:cubicBezTo>
                <a:lnTo>
                  <a:pt x="2617166" y="2147787"/>
                </a:lnTo>
                <a:lnTo>
                  <a:pt x="2615044" y="2146880"/>
                </a:lnTo>
                <a:cubicBezTo>
                  <a:pt x="2571686" y="2121084"/>
                  <a:pt x="2534897" y="2083728"/>
                  <a:pt x="2508620" y="2037473"/>
                </a:cubicBezTo>
                <a:cubicBezTo>
                  <a:pt x="2508620" y="2037473"/>
                  <a:pt x="2508620" y="2037473"/>
                  <a:pt x="1699276" y="610749"/>
                </a:cubicBezTo>
                <a:cubicBezTo>
                  <a:pt x="1646720" y="521803"/>
                  <a:pt x="1646720" y="407950"/>
                  <a:pt x="1699276" y="319000"/>
                </a:cubicBezTo>
                <a:cubicBezTo>
                  <a:pt x="1699276" y="319000"/>
                  <a:pt x="1699276" y="319000"/>
                  <a:pt x="1843322" y="65075"/>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9E28E3B3-0CB2-4964-B367-9424D008F94B}"/>
              </a:ext>
            </a:extLst>
          </p:cNvPr>
          <p:cNvSpPr>
            <a:spLocks noGrp="1"/>
          </p:cNvSpPr>
          <p:nvPr>
            <p:ph type="title"/>
          </p:nvPr>
        </p:nvSpPr>
        <p:spPr>
          <a:xfrm>
            <a:off x="1356919" y="2945524"/>
            <a:ext cx="4739081" cy="2274388"/>
          </a:xfrm>
        </p:spPr>
        <p:txBody>
          <a:bodyPr vert="horz" lIns="91440" tIns="45720" rIns="91440" bIns="45720" rtlCol="0" anchor="t">
            <a:normAutofit/>
          </a:bodyPr>
          <a:lstStyle/>
          <a:p>
            <a:r>
              <a:rPr lang="es-ES" sz="5000" dirty="0"/>
              <a:t>Módulos nativos de Node.JS</a:t>
            </a:r>
            <a:endParaRPr lang="en-US" sz="5000" kern="1200" dirty="0">
              <a:solidFill>
                <a:schemeClr val="tx1"/>
              </a:solidFill>
              <a:latin typeface="+mj-lt"/>
              <a:ea typeface="+mj-ea"/>
              <a:cs typeface="+mj-cs"/>
            </a:endParaRPr>
          </a:p>
        </p:txBody>
      </p:sp>
      <p:sp>
        <p:nvSpPr>
          <p:cNvPr id="3" name="Marcador de texto 2">
            <a:extLst>
              <a:ext uri="{FF2B5EF4-FFF2-40B4-BE49-F238E27FC236}">
                <a16:creationId xmlns:a16="http://schemas.microsoft.com/office/drawing/2014/main" id="{5C1562D2-87FA-42E8-BA27-BD2DFD1928C2}"/>
              </a:ext>
            </a:extLst>
          </p:cNvPr>
          <p:cNvSpPr>
            <a:spLocks noGrp="1"/>
          </p:cNvSpPr>
          <p:nvPr>
            <p:ph type="body" idx="1"/>
          </p:nvPr>
        </p:nvSpPr>
        <p:spPr>
          <a:xfrm>
            <a:off x="1331480" y="1234285"/>
            <a:ext cx="5013661" cy="1683292"/>
          </a:xfrm>
        </p:spPr>
        <p:txBody>
          <a:bodyPr vert="horz" lIns="91440" tIns="45720" rIns="91440" bIns="45720" rtlCol="0" anchor="b">
            <a:normAutofit/>
          </a:bodyPr>
          <a:lstStyle/>
          <a:p>
            <a:r>
              <a:rPr lang="es-ES" dirty="0">
                <a:solidFill>
                  <a:schemeClr val="tx1"/>
                </a:solidFill>
              </a:rPr>
              <a:t>Tema 4</a:t>
            </a:r>
          </a:p>
        </p:txBody>
      </p:sp>
      <p:grpSp>
        <p:nvGrpSpPr>
          <p:cNvPr id="7" name="Group 11">
            <a:extLst>
              <a:ext uri="{FF2B5EF4-FFF2-40B4-BE49-F238E27FC236}">
                <a16:creationId xmlns:a16="http://schemas.microsoft.com/office/drawing/2014/main" id="{64B93721-934F-4F1E-A868-0B2BA110D3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1960" y="561256"/>
            <a:ext cx="1128382" cy="847206"/>
            <a:chOff x="7393391" y="1075612"/>
            <a:chExt cx="1128382" cy="847206"/>
          </a:xfrm>
        </p:grpSpPr>
        <p:sp>
          <p:nvSpPr>
            <p:cNvPr id="9" name="Freeform 5">
              <a:extLst>
                <a:ext uri="{FF2B5EF4-FFF2-40B4-BE49-F238E27FC236}">
                  <a16:creationId xmlns:a16="http://schemas.microsoft.com/office/drawing/2014/main" id="{99494AF8-52DE-4016-B1B9-5D16974BAE2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393391" y="1327438"/>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 name="Freeform 5">
              <a:extLst>
                <a:ext uri="{FF2B5EF4-FFF2-40B4-BE49-F238E27FC236}">
                  <a16:creationId xmlns:a16="http://schemas.microsoft.com/office/drawing/2014/main" id="{C27115E3-8DBD-460F-8EAD-44E12617413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971281" y="1075612"/>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156862964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grpSp>
        <p:nvGrpSpPr>
          <p:cNvPr id="18" name="Group 6">
            <a:extLst>
              <a:ext uri="{FF2B5EF4-FFF2-40B4-BE49-F238E27FC236}">
                <a16:creationId xmlns:a16="http://schemas.microsoft.com/office/drawing/2014/main" id="{D2C4BFA1-2075-4901-9E24-E41D1FDD51F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55481" y="498348"/>
            <a:ext cx="9902663" cy="5861304"/>
            <a:chOff x="1155481" y="498348"/>
            <a:chExt cx="9902663" cy="5861304"/>
          </a:xfrm>
        </p:grpSpPr>
        <p:sp>
          <p:nvSpPr>
            <p:cNvPr id="8" name="Oval 5">
              <a:extLst>
                <a:ext uri="{FF2B5EF4-FFF2-40B4-BE49-F238E27FC236}">
                  <a16:creationId xmlns:a16="http://schemas.microsoft.com/office/drawing/2014/main" id="{985A7375-E3AF-4F5C-85AE-17E8832952C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55481" y="498348"/>
              <a:ext cx="5861304" cy="5861304"/>
            </a:xfrm>
            <a:prstGeom prst="ellipse">
              <a:avLst/>
            </a:prstGeom>
            <a:solidFill>
              <a:schemeClr val="accent1">
                <a:alpha val="55000"/>
              </a:schemeClr>
            </a:solidFill>
            <a:ln>
              <a:noFill/>
            </a:ln>
          </p:spPr>
        </p:sp>
        <p:sp>
          <p:nvSpPr>
            <p:cNvPr id="19" name="Oval 8">
              <a:extLst>
                <a:ext uri="{FF2B5EF4-FFF2-40B4-BE49-F238E27FC236}">
                  <a16:creationId xmlns:a16="http://schemas.microsoft.com/office/drawing/2014/main" id="{F0307F65-8304-4FA8-A841-D4D7625411B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5196840" y="498348"/>
              <a:ext cx="5861304" cy="5861304"/>
            </a:xfrm>
            <a:prstGeom prst="ellipse">
              <a:avLst/>
            </a:prstGeom>
            <a:solidFill>
              <a:schemeClr val="accent1">
                <a:alpha val="55000"/>
              </a:schemeClr>
            </a:solidFill>
            <a:ln>
              <a:noFill/>
            </a:ln>
          </p:spPr>
        </p:sp>
        <p:sp>
          <p:nvSpPr>
            <p:cNvPr id="10" name="Oval 5">
              <a:extLst>
                <a:ext uri="{FF2B5EF4-FFF2-40B4-BE49-F238E27FC236}">
                  <a16:creationId xmlns:a16="http://schemas.microsoft.com/office/drawing/2014/main" id="{C8B8394C-136F-4E05-A002-D93A5E79CD5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3165348" y="498348"/>
              <a:ext cx="5861304" cy="5861304"/>
            </a:xfrm>
            <a:prstGeom prst="ellipse">
              <a:avLst/>
            </a:prstGeom>
            <a:solidFill>
              <a:schemeClr val="accent1">
                <a:alpha val="70000"/>
              </a:schemeClr>
            </a:solidFill>
            <a:ln>
              <a:noFill/>
            </a:ln>
          </p:spPr>
        </p:sp>
      </p:grpSp>
      <p:sp>
        <p:nvSpPr>
          <p:cNvPr id="20" name="Rectangle 11">
            <a:extLst>
              <a:ext uri="{FF2B5EF4-FFF2-40B4-BE49-F238E27FC236}">
                <a16:creationId xmlns:a16="http://schemas.microsoft.com/office/drawing/2014/main" id="{053FB2EE-284F-4C87-AB3D-BBF87A9FAB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514600"/>
            <a:ext cx="12192000" cy="182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a:extLst>
              <a:ext uri="{FF2B5EF4-FFF2-40B4-BE49-F238E27FC236}">
                <a16:creationId xmlns:a16="http://schemas.microsoft.com/office/drawing/2014/main" id="{366A5F45-29DA-43D9-ACC2-1B2E5AC6B340}"/>
              </a:ext>
            </a:extLst>
          </p:cNvPr>
          <p:cNvSpPr>
            <a:spLocks noGrp="1"/>
          </p:cNvSpPr>
          <p:nvPr>
            <p:ph type="title"/>
          </p:nvPr>
        </p:nvSpPr>
        <p:spPr>
          <a:xfrm>
            <a:off x="1524000" y="2776538"/>
            <a:ext cx="9144000" cy="1381188"/>
          </a:xfrm>
        </p:spPr>
        <p:txBody>
          <a:bodyPr vert="horz" lIns="91440" tIns="45720" rIns="91440" bIns="45720" rtlCol="0" anchor="ctr">
            <a:normAutofit/>
          </a:bodyPr>
          <a:lstStyle/>
          <a:p>
            <a:pPr algn="ctr"/>
            <a:r>
              <a:rPr lang="es-ES" sz="4000" kern="1200" dirty="0">
                <a:solidFill>
                  <a:schemeClr val="bg2"/>
                </a:solidFill>
                <a:latin typeface="+mj-lt"/>
                <a:ea typeface="+mj-ea"/>
                <a:cs typeface="+mj-cs"/>
              </a:rPr>
              <a:t>Creando Módulos</a:t>
            </a:r>
          </a:p>
        </p:txBody>
      </p:sp>
    </p:spTree>
    <p:extLst>
      <p:ext uri="{BB962C8B-B14F-4D97-AF65-F5344CB8AC3E}">
        <p14:creationId xmlns:p14="http://schemas.microsoft.com/office/powerpoint/2010/main" val="3731271538"/>
      </p:ext>
    </p:extLst>
  </p:cSld>
  <p:clrMapOvr>
    <a:overrideClrMapping bg1="dk1" tx1="lt1" bg2="dk2" tx2="lt2" accent1="accent1" accent2="accent2" accent3="accent3" accent4="accent4" accent5="accent5" accent6="accent6" hlink="hlink" folHlink="folHlink"/>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CA03D85-DD84-47F5-8077-BEC70B102606}"/>
              </a:ext>
            </a:extLst>
          </p:cNvPr>
          <p:cNvPicPr>
            <a:picLocks noChangeAspect="1"/>
          </p:cNvPicPr>
          <p:nvPr/>
        </p:nvPicPr>
        <p:blipFill rotWithShape="1">
          <a:blip r:embed="rId2"/>
          <a:srcRect t="4428" r="9091" b="18964"/>
          <a:stretch/>
        </p:blipFill>
        <p:spPr>
          <a:xfrm>
            <a:off x="20" y="10"/>
            <a:ext cx="12191980" cy="6857990"/>
          </a:xfrm>
          <a:prstGeom prst="rect">
            <a:avLst/>
          </a:prstGeom>
        </p:spPr>
      </p:pic>
      <p:sp>
        <p:nvSpPr>
          <p:cNvPr id="17" name="Rectangle 16">
            <a:extLst>
              <a:ext uri="{FF2B5EF4-FFF2-40B4-BE49-F238E27FC236}">
                <a16:creationId xmlns:a16="http://schemas.microsoft.com/office/drawing/2014/main" id="{724CD679-7405-4CD3-A92A-9469F279A5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6"/>
            <a:ext cx="5735590" cy="5896743"/>
          </a:xfrm>
          <a:prstGeom prst="rect">
            <a:avLst/>
          </a:prstGeom>
          <a:solidFill>
            <a:schemeClr val="bg1">
              <a:alpha val="90000"/>
            </a:schemeClr>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ítulo 4">
            <a:extLst>
              <a:ext uri="{FF2B5EF4-FFF2-40B4-BE49-F238E27FC236}">
                <a16:creationId xmlns:a16="http://schemas.microsoft.com/office/drawing/2014/main" id="{7524129D-CE38-4A13-A23B-09DBE28045E9}"/>
              </a:ext>
            </a:extLst>
          </p:cNvPr>
          <p:cNvSpPr>
            <a:spLocks noGrp="1"/>
          </p:cNvSpPr>
          <p:nvPr>
            <p:ph type="title"/>
          </p:nvPr>
        </p:nvSpPr>
        <p:spPr>
          <a:xfrm>
            <a:off x="594805" y="640263"/>
            <a:ext cx="5221266" cy="1344975"/>
          </a:xfrm>
        </p:spPr>
        <p:txBody>
          <a:bodyPr>
            <a:normAutofit/>
          </a:bodyPr>
          <a:lstStyle/>
          <a:p>
            <a:r>
              <a:rPr lang="es-ES" sz="4000"/>
              <a:t>Objetos y prototipos</a:t>
            </a:r>
          </a:p>
        </p:txBody>
      </p:sp>
      <p:sp>
        <p:nvSpPr>
          <p:cNvPr id="6" name="Marcador de contenido 5">
            <a:extLst>
              <a:ext uri="{FF2B5EF4-FFF2-40B4-BE49-F238E27FC236}">
                <a16:creationId xmlns:a16="http://schemas.microsoft.com/office/drawing/2014/main" id="{FC80C83E-95EA-4024-96A9-C85BD49C6FB5}"/>
              </a:ext>
            </a:extLst>
          </p:cNvPr>
          <p:cNvSpPr>
            <a:spLocks noGrp="1"/>
          </p:cNvSpPr>
          <p:nvPr>
            <p:ph idx="1"/>
          </p:nvPr>
        </p:nvSpPr>
        <p:spPr>
          <a:xfrm>
            <a:off x="594110" y="2121763"/>
            <a:ext cx="5235490" cy="3773010"/>
          </a:xfrm>
        </p:spPr>
        <p:txBody>
          <a:bodyPr>
            <a:normAutofit/>
          </a:bodyPr>
          <a:lstStyle/>
          <a:p>
            <a:r>
              <a:rPr lang="es-ES" sz="2000"/>
              <a:t>En JS, casi todo, excepto los </a:t>
            </a:r>
            <a:r>
              <a:rPr lang="en-US" sz="2000"/>
              <a:t>String</a:t>
            </a:r>
            <a:r>
              <a:rPr lang="es-ES" sz="2000"/>
              <a:t>, </a:t>
            </a:r>
            <a:r>
              <a:rPr lang="en-US" sz="2000"/>
              <a:t>Number</a:t>
            </a:r>
            <a:r>
              <a:rPr lang="es-ES" sz="2000"/>
              <a:t> y </a:t>
            </a:r>
            <a:r>
              <a:rPr lang="en-US" sz="2000"/>
              <a:t>Boolean</a:t>
            </a:r>
            <a:r>
              <a:rPr lang="es-ES" sz="2000"/>
              <a:t>, es un objeto, incluyendo </a:t>
            </a:r>
            <a:r>
              <a:rPr lang="en-US" sz="2000"/>
              <a:t>arrays</a:t>
            </a:r>
            <a:r>
              <a:rPr lang="es-ES" sz="2000"/>
              <a:t>, funciones y por supuesto objetos</a:t>
            </a:r>
          </a:p>
          <a:p>
            <a:r>
              <a:rPr lang="es-ES" sz="2000"/>
              <a:t>Simplificando, cada objeto tiene una propiedad interna llamada </a:t>
            </a:r>
            <a:r>
              <a:rPr lang="en-US" sz="2000"/>
              <a:t>prototype</a:t>
            </a:r>
            <a:r>
              <a:rPr lang="es-ES" sz="2000"/>
              <a:t>, que apunta a otro objeto</a:t>
            </a:r>
          </a:p>
          <a:p>
            <a:r>
              <a:rPr lang="es-ES" sz="2000"/>
              <a:t>Como esto se repite sucesivamente se conoce como cadena de prototipos</a:t>
            </a:r>
          </a:p>
          <a:p>
            <a:r>
              <a:rPr lang="es-ES" sz="2000"/>
              <a:t>Siguiendo esta cadena siempre se llega finalmente al objeto </a:t>
            </a:r>
            <a:r>
              <a:rPr lang="en-US" sz="2000"/>
              <a:t>Object</a:t>
            </a:r>
            <a:r>
              <a:rPr lang="es-ES" sz="2000"/>
              <a:t>, cuyo prototipo es el objeto </a:t>
            </a:r>
            <a:r>
              <a:rPr lang="en-US" sz="2000"/>
              <a:t>null</a:t>
            </a:r>
          </a:p>
        </p:txBody>
      </p:sp>
    </p:spTree>
    <p:extLst>
      <p:ext uri="{BB962C8B-B14F-4D97-AF65-F5344CB8AC3E}">
        <p14:creationId xmlns:p14="http://schemas.microsoft.com/office/powerpoint/2010/main" val="352331248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6A317A5-8F6B-4A2B-822D-1D8337C38681}"/>
              </a:ext>
            </a:extLst>
          </p:cNvPr>
          <p:cNvPicPr>
            <a:picLocks noChangeAspect="1"/>
          </p:cNvPicPr>
          <p:nvPr/>
        </p:nvPicPr>
        <p:blipFill rotWithShape="1">
          <a:blip r:embed="rId2"/>
          <a:srcRect t="3090" r="9091" b="6001"/>
          <a:stretch/>
        </p:blipFill>
        <p:spPr>
          <a:xfrm>
            <a:off x="20" y="10"/>
            <a:ext cx="12191981" cy="6857990"/>
          </a:xfrm>
          <a:prstGeom prst="rect">
            <a:avLst/>
          </a:prstGeom>
        </p:spPr>
      </p:pic>
      <p:sp>
        <p:nvSpPr>
          <p:cNvPr id="31" name="Rectangle 33">
            <a:extLst>
              <a:ext uri="{FF2B5EF4-FFF2-40B4-BE49-F238E27FC236}">
                <a16:creationId xmlns:a16="http://schemas.microsoft.com/office/drawing/2014/main" id="{724CD679-7405-4CD3-A92A-9469F279A5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6"/>
            <a:ext cx="5735590" cy="5896743"/>
          </a:xfrm>
          <a:prstGeom prst="rect">
            <a:avLst/>
          </a:prstGeom>
          <a:solidFill>
            <a:schemeClr val="bg1">
              <a:alpha val="90000"/>
            </a:schemeClr>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905254A0-9D30-450C-B624-8149EB21D581}"/>
              </a:ext>
            </a:extLst>
          </p:cNvPr>
          <p:cNvSpPr>
            <a:spLocks noGrp="1"/>
          </p:cNvSpPr>
          <p:nvPr>
            <p:ph type="title"/>
          </p:nvPr>
        </p:nvSpPr>
        <p:spPr>
          <a:xfrm>
            <a:off x="594805" y="640263"/>
            <a:ext cx="5221266" cy="1344975"/>
          </a:xfrm>
        </p:spPr>
        <p:txBody>
          <a:bodyPr>
            <a:normAutofit/>
          </a:bodyPr>
          <a:lstStyle/>
          <a:p>
            <a:r>
              <a:rPr lang="es-ES" sz="4000"/>
              <a:t>Uso de los prototipos</a:t>
            </a:r>
          </a:p>
        </p:txBody>
      </p:sp>
      <p:graphicFrame>
        <p:nvGraphicFramePr>
          <p:cNvPr id="5" name="Marcador de contenido 2">
            <a:extLst>
              <a:ext uri="{FF2B5EF4-FFF2-40B4-BE49-F238E27FC236}">
                <a16:creationId xmlns:a16="http://schemas.microsoft.com/office/drawing/2014/main" id="{2B354F9F-6364-4F57-9A4F-08389AF6E1D6}"/>
              </a:ext>
            </a:extLst>
          </p:cNvPr>
          <p:cNvGraphicFramePr>
            <a:graphicFrameLocks noGrp="1"/>
          </p:cNvGraphicFramePr>
          <p:nvPr>
            <p:ph idx="1"/>
            <p:extLst>
              <p:ext uri="{D42A27DB-BD31-4B8C-83A1-F6EECF244321}">
                <p14:modId xmlns:p14="http://schemas.microsoft.com/office/powerpoint/2010/main" val="3797430515"/>
              </p:ext>
            </p:extLst>
          </p:nvPr>
        </p:nvGraphicFramePr>
        <p:xfrm>
          <a:off x="594110" y="2121763"/>
          <a:ext cx="5235490" cy="377301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0739836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A5B4632-C963-4296-86F0-79AA9EA5AE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8328" y="303591"/>
            <a:ext cx="3657600" cy="5896743"/>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C0AB266E-00D9-46EC-8DDD-90CDCF239B45}"/>
              </a:ext>
            </a:extLst>
          </p:cNvPr>
          <p:cNvSpPr>
            <a:spLocks noGrp="1"/>
          </p:cNvSpPr>
          <p:nvPr>
            <p:ph type="title"/>
          </p:nvPr>
        </p:nvSpPr>
        <p:spPr>
          <a:xfrm>
            <a:off x="594360" y="637125"/>
            <a:ext cx="3163824" cy="5256371"/>
          </a:xfrm>
        </p:spPr>
        <p:txBody>
          <a:bodyPr>
            <a:normAutofit/>
          </a:bodyPr>
          <a:lstStyle/>
          <a:p>
            <a:r>
              <a:rPr lang="en-US">
                <a:solidFill>
                  <a:schemeClr val="bg1"/>
                </a:solidFill>
              </a:rPr>
              <a:t>Closures</a:t>
            </a:r>
            <a:r>
              <a:rPr lang="es-ES">
                <a:solidFill>
                  <a:schemeClr val="bg1"/>
                </a:solidFill>
              </a:rPr>
              <a:t>: Patrón Factory</a:t>
            </a:r>
          </a:p>
        </p:txBody>
      </p:sp>
      <p:graphicFrame>
        <p:nvGraphicFramePr>
          <p:cNvPr id="5" name="Marcador de contenido 2">
            <a:extLst>
              <a:ext uri="{FF2B5EF4-FFF2-40B4-BE49-F238E27FC236}">
                <a16:creationId xmlns:a16="http://schemas.microsoft.com/office/drawing/2014/main" id="{76AA873D-C076-43D8-9D7B-CD443C344D35}"/>
              </a:ext>
            </a:extLst>
          </p:cNvPr>
          <p:cNvGraphicFramePr>
            <a:graphicFrameLocks noGrp="1"/>
          </p:cNvGraphicFramePr>
          <p:nvPr>
            <p:ph idx="1"/>
            <p:extLst>
              <p:ext uri="{D42A27DB-BD31-4B8C-83A1-F6EECF244321}">
                <p14:modId xmlns:p14="http://schemas.microsoft.com/office/powerpoint/2010/main" val="1356986779"/>
              </p:ext>
            </p:extLst>
          </p:nvPr>
        </p:nvGraphicFramePr>
        <p:xfrm>
          <a:off x="4517136" y="303591"/>
          <a:ext cx="7242048" cy="589674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8151037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8">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448055"/>
            <a:ext cx="3414370" cy="3801257"/>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73B0E13C-CAAB-43B5-97F1-B9727B6DFE53}"/>
              </a:ext>
            </a:extLst>
          </p:cNvPr>
          <p:cNvSpPr>
            <a:spLocks noGrp="1"/>
          </p:cNvSpPr>
          <p:nvPr>
            <p:ph type="title"/>
          </p:nvPr>
        </p:nvSpPr>
        <p:spPr>
          <a:xfrm>
            <a:off x="777240" y="731519"/>
            <a:ext cx="2845191" cy="3237579"/>
          </a:xfrm>
        </p:spPr>
        <p:txBody>
          <a:bodyPr vert="horz" lIns="91440" tIns="45720" rIns="91440" bIns="45720" rtlCol="0" anchor="ctr">
            <a:normAutofit/>
          </a:bodyPr>
          <a:lstStyle/>
          <a:p>
            <a:r>
              <a:rPr lang="es-ES" sz="3800" dirty="0">
                <a:solidFill>
                  <a:srgbClr val="FFFFFF"/>
                </a:solidFill>
              </a:rPr>
              <a:t>Ejemplo de </a:t>
            </a:r>
            <a:r>
              <a:rPr lang="en-US" sz="3800" dirty="0">
                <a:solidFill>
                  <a:srgbClr val="FFFFFF"/>
                </a:solidFill>
              </a:rPr>
              <a:t>closures</a:t>
            </a:r>
            <a:endParaRPr lang="en-US" sz="3800" kern="1200" dirty="0">
              <a:solidFill>
                <a:srgbClr val="FFFFFF"/>
              </a:solidFill>
              <a:latin typeface="+mj-lt"/>
              <a:ea typeface="+mj-ea"/>
              <a:cs typeface="+mj-cs"/>
            </a:endParaRPr>
          </a:p>
        </p:txBody>
      </p:sp>
      <p:sp>
        <p:nvSpPr>
          <p:cNvPr id="15" name="Rectangle 10">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19227"/>
            <a:ext cx="3414369" cy="1979852"/>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4603" y="448055"/>
            <a:ext cx="7688475" cy="5952745"/>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10" name="Graphic 5" descr="Documento">
            <a:extLst>
              <a:ext uri="{FF2B5EF4-FFF2-40B4-BE49-F238E27FC236}">
                <a16:creationId xmlns:a16="http://schemas.microsoft.com/office/drawing/2014/main" id="{D085A928-3173-4CEB-9C36-EDC28641CC5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383511" y="4532776"/>
            <a:ext cx="1632648" cy="1632648"/>
          </a:xfrm>
          <a:prstGeom prst="rect">
            <a:avLst/>
          </a:prstGeom>
        </p:spPr>
      </p:pic>
      <p:sp>
        <p:nvSpPr>
          <p:cNvPr id="3" name="Rectángulo 2">
            <a:extLst>
              <a:ext uri="{FF2B5EF4-FFF2-40B4-BE49-F238E27FC236}">
                <a16:creationId xmlns:a16="http://schemas.microsoft.com/office/drawing/2014/main" id="{587D7980-CB67-4699-872B-1BAFB8B18158}"/>
              </a:ext>
            </a:extLst>
          </p:cNvPr>
          <p:cNvSpPr/>
          <p:nvPr/>
        </p:nvSpPr>
        <p:spPr>
          <a:xfrm>
            <a:off x="4044603" y="463660"/>
            <a:ext cx="7223342" cy="3785652"/>
          </a:xfrm>
          <a:prstGeom prst="rect">
            <a:avLst/>
          </a:prstGeom>
        </p:spPr>
        <p:style>
          <a:lnRef idx="0">
            <a:schemeClr val="dk1"/>
          </a:lnRef>
          <a:fillRef idx="3">
            <a:schemeClr val="dk1"/>
          </a:fillRef>
          <a:effectRef idx="3">
            <a:schemeClr val="dk1"/>
          </a:effectRef>
          <a:fontRef idx="minor">
            <a:schemeClr val="lt1"/>
          </a:fontRef>
        </p:style>
        <p:txBody>
          <a:bodyPr wrap="square">
            <a:spAutoFit/>
          </a:bodyPr>
          <a:lstStyle/>
          <a:p>
            <a:r>
              <a:rPr lang="bin-NG" sz="1600" dirty="0">
                <a:solidFill>
                  <a:srgbClr val="569CD6"/>
                </a:solidFill>
                <a:latin typeface="Consolas" panose="020B0609020204030204" pitchFamily="49" charset="0"/>
              </a:rPr>
              <a:t>function</a:t>
            </a:r>
            <a:r>
              <a:rPr lang="bin-NG" sz="1600" dirty="0">
                <a:solidFill>
                  <a:srgbClr val="D4D4D4"/>
                </a:solidFill>
                <a:latin typeface="Consolas" panose="020B0609020204030204" pitchFamily="49" charset="0"/>
              </a:rPr>
              <a:t> </a:t>
            </a:r>
            <a:r>
              <a:rPr lang="bin-NG" sz="1600" dirty="0">
                <a:solidFill>
                  <a:srgbClr val="DCDCAA"/>
                </a:solidFill>
                <a:latin typeface="Consolas" panose="020B0609020204030204" pitchFamily="49" charset="0"/>
              </a:rPr>
              <a:t>creaAgente</a:t>
            </a:r>
            <a:r>
              <a:rPr lang="bin-NG" sz="1600" dirty="0">
                <a:solidFill>
                  <a:srgbClr val="D4D4D4"/>
                </a:solidFill>
                <a:latin typeface="Consolas" panose="020B0609020204030204" pitchFamily="49" charset="0"/>
              </a:rPr>
              <a:t> (</a:t>
            </a:r>
            <a:r>
              <a:rPr lang="bin-NG" sz="1600" dirty="0">
                <a:solidFill>
                  <a:srgbClr val="9CDCFE"/>
                </a:solidFill>
                <a:latin typeface="Consolas" panose="020B0609020204030204" pitchFamily="49" charset="0"/>
              </a:rPr>
              <a:t>nombre</a:t>
            </a:r>
            <a:r>
              <a:rPr lang="bin-NG" sz="1600" dirty="0">
                <a:solidFill>
                  <a:srgbClr val="D4D4D4"/>
                </a:solidFill>
                <a:latin typeface="Consolas" panose="020B0609020204030204" pitchFamily="49" charset="0"/>
              </a:rPr>
              <a:t>) {</a:t>
            </a:r>
          </a:p>
          <a:p>
            <a:r>
              <a:rPr lang="bin-NG" sz="1600" dirty="0">
                <a:solidFill>
                  <a:srgbClr val="D4D4D4"/>
                </a:solidFill>
                <a:latin typeface="Consolas" panose="020B0609020204030204" pitchFamily="49" charset="0"/>
              </a:rPr>
              <a:t>    </a:t>
            </a:r>
            <a:r>
              <a:rPr lang="bin-NG" sz="1600" dirty="0">
                <a:solidFill>
                  <a:srgbClr val="569CD6"/>
                </a:solidFill>
                <a:latin typeface="Consolas" panose="020B0609020204030204" pitchFamily="49" charset="0"/>
              </a:rPr>
              <a:t>let</a:t>
            </a:r>
            <a:r>
              <a:rPr lang="bin-NG" sz="1600" dirty="0">
                <a:solidFill>
                  <a:srgbClr val="D4D4D4"/>
                </a:solidFill>
                <a:latin typeface="Consolas" panose="020B0609020204030204" pitchFamily="49" charset="0"/>
              </a:rPr>
              <a:t> </a:t>
            </a:r>
            <a:r>
              <a:rPr lang="bin-NG" sz="1600" dirty="0">
                <a:solidFill>
                  <a:srgbClr val="9CDCFE"/>
                </a:solidFill>
                <a:latin typeface="Consolas" panose="020B0609020204030204" pitchFamily="49" charset="0"/>
              </a:rPr>
              <a:t>edad</a:t>
            </a:r>
            <a:r>
              <a:rPr lang="bin-NG" sz="1600" dirty="0">
                <a:solidFill>
                  <a:srgbClr val="D4D4D4"/>
                </a:solidFill>
                <a:latin typeface="Consolas" panose="020B0609020204030204" pitchFamily="49" charset="0"/>
              </a:rPr>
              <a:t> = </a:t>
            </a:r>
            <a:r>
              <a:rPr lang="bin-NG" sz="1600" dirty="0">
                <a:solidFill>
                  <a:srgbClr val="B5CEA8"/>
                </a:solidFill>
                <a:latin typeface="Consolas" panose="020B0609020204030204" pitchFamily="49" charset="0"/>
              </a:rPr>
              <a:t>20</a:t>
            </a:r>
            <a:endParaRPr lang="bin-NG" sz="1600" dirty="0">
              <a:solidFill>
                <a:srgbClr val="D4D4D4"/>
              </a:solidFill>
              <a:latin typeface="Consolas" panose="020B0609020204030204" pitchFamily="49" charset="0"/>
            </a:endParaRPr>
          </a:p>
          <a:p>
            <a:br>
              <a:rPr lang="bin-NG" sz="1600" dirty="0">
                <a:solidFill>
                  <a:srgbClr val="D4D4D4"/>
                </a:solidFill>
                <a:latin typeface="Consolas" panose="020B0609020204030204" pitchFamily="49" charset="0"/>
              </a:rPr>
            </a:br>
            <a:r>
              <a:rPr lang="bin-NG" sz="1600" dirty="0">
                <a:solidFill>
                  <a:srgbClr val="D4D4D4"/>
                </a:solidFill>
                <a:latin typeface="Consolas" panose="020B0609020204030204" pitchFamily="49" charset="0"/>
              </a:rPr>
              <a:t>    </a:t>
            </a:r>
            <a:r>
              <a:rPr lang="bin-NG" sz="1600" dirty="0">
                <a:solidFill>
                  <a:srgbClr val="C586C0"/>
                </a:solidFill>
                <a:latin typeface="Consolas" panose="020B0609020204030204" pitchFamily="49" charset="0"/>
              </a:rPr>
              <a:t>return</a:t>
            </a:r>
            <a:r>
              <a:rPr lang="bin-NG" sz="1600" dirty="0">
                <a:solidFill>
                  <a:srgbClr val="D4D4D4"/>
                </a:solidFill>
                <a:latin typeface="Consolas" panose="020B0609020204030204" pitchFamily="49" charset="0"/>
              </a:rPr>
              <a:t> {</a:t>
            </a:r>
          </a:p>
          <a:p>
            <a:r>
              <a:rPr lang="bin-NG" sz="1600" dirty="0">
                <a:solidFill>
                  <a:srgbClr val="D4D4D4"/>
                </a:solidFill>
                <a:latin typeface="Consolas" panose="020B0609020204030204" pitchFamily="49" charset="0"/>
              </a:rPr>
              <a:t>        </a:t>
            </a:r>
            <a:r>
              <a:rPr lang="bin-NG" sz="1600" dirty="0">
                <a:solidFill>
                  <a:srgbClr val="DCDCAA"/>
                </a:solidFill>
                <a:latin typeface="Consolas" panose="020B0609020204030204" pitchFamily="49" charset="0"/>
              </a:rPr>
              <a:t>getNombre</a:t>
            </a:r>
            <a:r>
              <a:rPr lang="bin-NG" sz="1600" dirty="0">
                <a:solidFill>
                  <a:srgbClr val="9CDCFE"/>
                </a:solidFill>
                <a:latin typeface="Consolas" panose="020B0609020204030204" pitchFamily="49" charset="0"/>
              </a:rPr>
              <a:t>:</a:t>
            </a:r>
            <a:r>
              <a:rPr lang="bin-NG" sz="1600" dirty="0">
                <a:solidFill>
                  <a:srgbClr val="D4D4D4"/>
                </a:solidFill>
                <a:latin typeface="Consolas" panose="020B0609020204030204" pitchFamily="49" charset="0"/>
              </a:rPr>
              <a:t> </a:t>
            </a:r>
            <a:r>
              <a:rPr lang="bin-NG" sz="1600" dirty="0">
                <a:solidFill>
                  <a:srgbClr val="569CD6"/>
                </a:solidFill>
                <a:latin typeface="Consolas" panose="020B0609020204030204" pitchFamily="49" charset="0"/>
              </a:rPr>
              <a:t>function</a:t>
            </a:r>
            <a:r>
              <a:rPr lang="bin-NG" sz="1600" dirty="0">
                <a:solidFill>
                  <a:srgbClr val="D4D4D4"/>
                </a:solidFill>
                <a:latin typeface="Consolas" panose="020B0609020204030204" pitchFamily="49" charset="0"/>
              </a:rPr>
              <a:t>() {</a:t>
            </a:r>
          </a:p>
          <a:p>
            <a:r>
              <a:rPr lang="bin-NG" sz="1600" dirty="0">
                <a:solidFill>
                  <a:srgbClr val="D4D4D4"/>
                </a:solidFill>
                <a:latin typeface="Consolas" panose="020B0609020204030204" pitchFamily="49" charset="0"/>
              </a:rPr>
              <a:t>            </a:t>
            </a:r>
            <a:r>
              <a:rPr lang="bin-NG" sz="1600" dirty="0">
                <a:solidFill>
                  <a:srgbClr val="C586C0"/>
                </a:solidFill>
                <a:latin typeface="Consolas" panose="020B0609020204030204" pitchFamily="49" charset="0"/>
              </a:rPr>
              <a:t>return</a:t>
            </a:r>
            <a:r>
              <a:rPr lang="bin-NG" sz="1600" dirty="0">
                <a:solidFill>
                  <a:srgbClr val="D4D4D4"/>
                </a:solidFill>
                <a:latin typeface="Consolas" panose="020B0609020204030204" pitchFamily="49" charset="0"/>
              </a:rPr>
              <a:t> </a:t>
            </a:r>
            <a:r>
              <a:rPr lang="bin-NG" sz="1600" dirty="0">
                <a:solidFill>
                  <a:srgbClr val="9CDCFE"/>
                </a:solidFill>
                <a:latin typeface="Consolas" panose="020B0609020204030204" pitchFamily="49" charset="0"/>
              </a:rPr>
              <a:t>nombre</a:t>
            </a:r>
            <a:endParaRPr lang="bin-NG" sz="1600" dirty="0">
              <a:solidFill>
                <a:srgbClr val="D4D4D4"/>
              </a:solidFill>
              <a:latin typeface="Consolas" panose="020B0609020204030204" pitchFamily="49" charset="0"/>
            </a:endParaRPr>
          </a:p>
          <a:p>
            <a:r>
              <a:rPr lang="bin-NG" sz="1600" dirty="0">
                <a:solidFill>
                  <a:srgbClr val="D4D4D4"/>
                </a:solidFill>
                <a:latin typeface="Consolas" panose="020B0609020204030204" pitchFamily="49" charset="0"/>
              </a:rPr>
              <a:t>        },</a:t>
            </a:r>
          </a:p>
          <a:p>
            <a:r>
              <a:rPr lang="bin-NG" sz="1600" dirty="0">
                <a:solidFill>
                  <a:srgbClr val="D4D4D4"/>
                </a:solidFill>
                <a:latin typeface="Consolas" panose="020B0609020204030204" pitchFamily="49" charset="0"/>
              </a:rPr>
              <a:t>        </a:t>
            </a:r>
            <a:r>
              <a:rPr lang="bin-NG" sz="1600" dirty="0">
                <a:solidFill>
                  <a:srgbClr val="DCDCAA"/>
                </a:solidFill>
                <a:latin typeface="Consolas" panose="020B0609020204030204" pitchFamily="49" charset="0"/>
              </a:rPr>
              <a:t>getEdad</a:t>
            </a:r>
            <a:r>
              <a:rPr lang="bin-NG" sz="1600" dirty="0">
                <a:solidFill>
                  <a:srgbClr val="9CDCFE"/>
                </a:solidFill>
                <a:latin typeface="Consolas" panose="020B0609020204030204" pitchFamily="49" charset="0"/>
              </a:rPr>
              <a:t>:</a:t>
            </a:r>
            <a:r>
              <a:rPr lang="bin-NG" sz="1600" dirty="0">
                <a:solidFill>
                  <a:srgbClr val="D4D4D4"/>
                </a:solidFill>
                <a:latin typeface="Consolas" panose="020B0609020204030204" pitchFamily="49" charset="0"/>
              </a:rPr>
              <a:t> </a:t>
            </a:r>
            <a:r>
              <a:rPr lang="bin-NG" sz="1600" dirty="0">
                <a:solidFill>
                  <a:srgbClr val="569CD6"/>
                </a:solidFill>
                <a:latin typeface="Consolas" panose="020B0609020204030204" pitchFamily="49" charset="0"/>
              </a:rPr>
              <a:t>function</a:t>
            </a:r>
            <a:r>
              <a:rPr lang="bin-NG" sz="1600" dirty="0">
                <a:solidFill>
                  <a:srgbClr val="D4D4D4"/>
                </a:solidFill>
                <a:latin typeface="Consolas" panose="020B0609020204030204" pitchFamily="49" charset="0"/>
              </a:rPr>
              <a:t>() {</a:t>
            </a:r>
          </a:p>
          <a:p>
            <a:r>
              <a:rPr lang="bin-NG" sz="1600" dirty="0">
                <a:solidFill>
                  <a:srgbClr val="D4D4D4"/>
                </a:solidFill>
                <a:latin typeface="Consolas" panose="020B0609020204030204" pitchFamily="49" charset="0"/>
              </a:rPr>
              <a:t>            </a:t>
            </a:r>
            <a:r>
              <a:rPr lang="bin-NG" sz="1600" dirty="0">
                <a:solidFill>
                  <a:srgbClr val="C586C0"/>
                </a:solidFill>
                <a:latin typeface="Consolas" panose="020B0609020204030204" pitchFamily="49" charset="0"/>
              </a:rPr>
              <a:t>return</a:t>
            </a:r>
            <a:r>
              <a:rPr lang="bin-NG" sz="1600" dirty="0">
                <a:solidFill>
                  <a:srgbClr val="D4D4D4"/>
                </a:solidFill>
                <a:latin typeface="Consolas" panose="020B0609020204030204" pitchFamily="49" charset="0"/>
              </a:rPr>
              <a:t> </a:t>
            </a:r>
            <a:r>
              <a:rPr lang="bin-NG" sz="1600" dirty="0">
                <a:solidFill>
                  <a:srgbClr val="9CDCFE"/>
                </a:solidFill>
                <a:latin typeface="Consolas" panose="020B0609020204030204" pitchFamily="49" charset="0"/>
              </a:rPr>
              <a:t>edad</a:t>
            </a:r>
            <a:endParaRPr lang="bin-NG" sz="1600" dirty="0">
              <a:solidFill>
                <a:srgbClr val="D4D4D4"/>
              </a:solidFill>
              <a:latin typeface="Consolas" panose="020B0609020204030204" pitchFamily="49" charset="0"/>
            </a:endParaRPr>
          </a:p>
          <a:p>
            <a:r>
              <a:rPr lang="bin-NG" sz="1600" dirty="0">
                <a:solidFill>
                  <a:srgbClr val="D4D4D4"/>
                </a:solidFill>
                <a:latin typeface="Consolas" panose="020B0609020204030204" pitchFamily="49" charset="0"/>
              </a:rPr>
              <a:t>        },</a:t>
            </a:r>
          </a:p>
          <a:p>
            <a:r>
              <a:rPr lang="bin-NG" sz="1600" dirty="0">
                <a:solidFill>
                  <a:srgbClr val="D4D4D4"/>
                </a:solidFill>
                <a:latin typeface="Consolas" panose="020B0609020204030204" pitchFamily="49" charset="0"/>
              </a:rPr>
              <a:t>        </a:t>
            </a:r>
            <a:r>
              <a:rPr lang="bin-NG" sz="1600" dirty="0">
                <a:solidFill>
                  <a:srgbClr val="DCDCAA"/>
                </a:solidFill>
                <a:latin typeface="Consolas" panose="020B0609020204030204" pitchFamily="49" charset="0"/>
              </a:rPr>
              <a:t>saluda</a:t>
            </a:r>
            <a:r>
              <a:rPr lang="bin-NG" sz="1600" dirty="0">
                <a:solidFill>
                  <a:srgbClr val="9CDCFE"/>
                </a:solidFill>
                <a:latin typeface="Consolas" panose="020B0609020204030204" pitchFamily="49" charset="0"/>
              </a:rPr>
              <a:t>:</a:t>
            </a:r>
            <a:r>
              <a:rPr lang="bin-NG" sz="1600" dirty="0">
                <a:solidFill>
                  <a:srgbClr val="D4D4D4"/>
                </a:solidFill>
                <a:latin typeface="Consolas" panose="020B0609020204030204" pitchFamily="49" charset="0"/>
              </a:rPr>
              <a:t> </a:t>
            </a:r>
            <a:r>
              <a:rPr lang="bin-NG" sz="1600" dirty="0">
                <a:solidFill>
                  <a:srgbClr val="569CD6"/>
                </a:solidFill>
                <a:latin typeface="Consolas" panose="020B0609020204030204" pitchFamily="49" charset="0"/>
              </a:rPr>
              <a:t>function</a:t>
            </a:r>
            <a:r>
              <a:rPr lang="bin-NG" sz="1600" dirty="0">
                <a:solidFill>
                  <a:srgbClr val="D4D4D4"/>
                </a:solidFill>
                <a:latin typeface="Consolas" panose="020B0609020204030204" pitchFamily="49" charset="0"/>
              </a:rPr>
              <a:t>() {</a:t>
            </a:r>
          </a:p>
          <a:p>
            <a:r>
              <a:rPr lang="bin-NG" sz="1600" dirty="0">
                <a:solidFill>
                  <a:srgbClr val="D4D4D4"/>
                </a:solidFill>
                <a:latin typeface="Consolas" panose="020B0609020204030204" pitchFamily="49" charset="0"/>
              </a:rPr>
              <a:t>            </a:t>
            </a:r>
            <a:r>
              <a:rPr lang="bin-NG" sz="1600" dirty="0">
                <a:solidFill>
                  <a:srgbClr val="9CDCFE"/>
                </a:solidFill>
                <a:latin typeface="Consolas" panose="020B0609020204030204" pitchFamily="49" charset="0"/>
              </a:rPr>
              <a:t>console</a:t>
            </a:r>
            <a:r>
              <a:rPr lang="bin-NG" sz="1600" dirty="0">
                <a:solidFill>
                  <a:srgbClr val="D4D4D4"/>
                </a:solidFill>
                <a:latin typeface="Consolas" panose="020B0609020204030204" pitchFamily="49" charset="0"/>
              </a:rPr>
              <a:t>.</a:t>
            </a:r>
            <a:r>
              <a:rPr lang="bin-NG" sz="1600" dirty="0">
                <a:solidFill>
                  <a:srgbClr val="DCDCAA"/>
                </a:solidFill>
                <a:latin typeface="Consolas" panose="020B0609020204030204" pitchFamily="49" charset="0"/>
              </a:rPr>
              <a:t>log</a:t>
            </a:r>
            <a:r>
              <a:rPr lang="bin-NG" sz="1600" dirty="0">
                <a:solidFill>
                  <a:srgbClr val="D4D4D4"/>
                </a:solidFill>
                <a:latin typeface="Consolas" panose="020B0609020204030204" pitchFamily="49" charset="0"/>
              </a:rPr>
              <a:t> (</a:t>
            </a:r>
            <a:r>
              <a:rPr lang="bin-NG" sz="1600" dirty="0">
                <a:solidFill>
                  <a:srgbClr val="CE9178"/>
                </a:solidFill>
                <a:latin typeface="Consolas" panose="020B0609020204030204" pitchFamily="49" charset="0"/>
              </a:rPr>
              <a:t>`Soy </a:t>
            </a:r>
            <a:r>
              <a:rPr lang="bin-NG" sz="1600" dirty="0">
                <a:solidFill>
                  <a:srgbClr val="569CD6"/>
                </a:solidFill>
                <a:latin typeface="Consolas" panose="020B0609020204030204" pitchFamily="49" charset="0"/>
              </a:rPr>
              <a:t>${</a:t>
            </a:r>
            <a:r>
              <a:rPr lang="bin-NG" sz="1600" dirty="0">
                <a:solidFill>
                  <a:srgbClr val="9CDCFE"/>
                </a:solidFill>
                <a:latin typeface="Consolas" panose="020B0609020204030204" pitchFamily="49" charset="0"/>
              </a:rPr>
              <a:t>nombre</a:t>
            </a:r>
            <a:r>
              <a:rPr lang="bin-NG" sz="1600" dirty="0">
                <a:solidFill>
                  <a:srgbClr val="569CD6"/>
                </a:solidFill>
                <a:latin typeface="Consolas" panose="020B0609020204030204" pitchFamily="49" charset="0"/>
              </a:rPr>
              <a:t>}</a:t>
            </a:r>
            <a:r>
              <a:rPr lang="bin-NG" sz="1600" dirty="0">
                <a:solidFill>
                  <a:srgbClr val="CE9178"/>
                </a:solidFill>
                <a:latin typeface="Consolas" panose="020B0609020204030204" pitchFamily="49" charset="0"/>
              </a:rPr>
              <a:t> y tendo </a:t>
            </a:r>
            <a:r>
              <a:rPr lang="bin-NG" sz="1600" dirty="0">
                <a:solidFill>
                  <a:srgbClr val="569CD6"/>
                </a:solidFill>
                <a:latin typeface="Consolas" panose="020B0609020204030204" pitchFamily="49" charset="0"/>
              </a:rPr>
              <a:t>${</a:t>
            </a:r>
            <a:r>
              <a:rPr lang="bin-NG" sz="1600" dirty="0">
                <a:solidFill>
                  <a:srgbClr val="9CDCFE"/>
                </a:solidFill>
                <a:latin typeface="Consolas" panose="020B0609020204030204" pitchFamily="49" charset="0"/>
              </a:rPr>
              <a:t>edad</a:t>
            </a:r>
            <a:r>
              <a:rPr lang="bin-NG" sz="1600" dirty="0">
                <a:solidFill>
                  <a:srgbClr val="569CD6"/>
                </a:solidFill>
                <a:latin typeface="Consolas" panose="020B0609020204030204" pitchFamily="49" charset="0"/>
              </a:rPr>
              <a:t>}</a:t>
            </a:r>
            <a:r>
              <a:rPr lang="bin-NG" sz="1600" dirty="0">
                <a:solidFill>
                  <a:srgbClr val="CE9178"/>
                </a:solidFill>
                <a:latin typeface="Consolas" panose="020B0609020204030204" pitchFamily="49" charset="0"/>
              </a:rPr>
              <a:t> años`</a:t>
            </a:r>
            <a:r>
              <a:rPr lang="bin-NG" sz="1600" dirty="0">
                <a:solidFill>
                  <a:srgbClr val="D4D4D4"/>
                </a:solidFill>
                <a:latin typeface="Consolas" panose="020B0609020204030204" pitchFamily="49" charset="0"/>
              </a:rPr>
              <a:t>)</a:t>
            </a:r>
          </a:p>
          <a:p>
            <a:r>
              <a:rPr lang="bin-NG" sz="1600" dirty="0">
                <a:solidFill>
                  <a:srgbClr val="D4D4D4"/>
                </a:solidFill>
                <a:latin typeface="Consolas" panose="020B0609020204030204" pitchFamily="49" charset="0"/>
              </a:rPr>
              <a:t>        }</a:t>
            </a:r>
          </a:p>
          <a:p>
            <a:r>
              <a:rPr lang="bin-NG" sz="1600" dirty="0">
                <a:solidFill>
                  <a:srgbClr val="D4D4D4"/>
                </a:solidFill>
                <a:latin typeface="Consolas" panose="020B0609020204030204" pitchFamily="49" charset="0"/>
              </a:rPr>
              <a:t>    }</a:t>
            </a:r>
          </a:p>
          <a:p>
            <a:r>
              <a:rPr lang="bin-NG" sz="1600" dirty="0">
                <a:solidFill>
                  <a:srgbClr val="D4D4D4"/>
                </a:solidFill>
                <a:latin typeface="Consolas" panose="020B0609020204030204" pitchFamily="49" charset="0"/>
              </a:rPr>
              <a:t>}</a:t>
            </a:r>
          </a:p>
        </p:txBody>
      </p:sp>
      <p:sp>
        <p:nvSpPr>
          <p:cNvPr id="5" name="Rectángulo 4">
            <a:extLst>
              <a:ext uri="{FF2B5EF4-FFF2-40B4-BE49-F238E27FC236}">
                <a16:creationId xmlns:a16="http://schemas.microsoft.com/office/drawing/2014/main" id="{62AEBEDE-A5A7-4072-8D52-D9181A28A8D9}"/>
              </a:ext>
            </a:extLst>
          </p:cNvPr>
          <p:cNvSpPr/>
          <p:nvPr/>
        </p:nvSpPr>
        <p:spPr>
          <a:xfrm>
            <a:off x="5629656" y="3615638"/>
            <a:ext cx="6096000" cy="2800767"/>
          </a:xfrm>
          <a:prstGeom prst="rect">
            <a:avLst/>
          </a:prstGeom>
        </p:spPr>
        <p:style>
          <a:lnRef idx="0">
            <a:schemeClr val="dk1"/>
          </a:lnRef>
          <a:fillRef idx="3">
            <a:schemeClr val="dk1"/>
          </a:fillRef>
          <a:effectRef idx="3">
            <a:schemeClr val="dk1"/>
          </a:effectRef>
          <a:fontRef idx="minor">
            <a:schemeClr val="lt1"/>
          </a:fontRef>
        </p:style>
        <p:txBody>
          <a:bodyPr>
            <a:spAutoFit/>
          </a:bodyPr>
          <a:lstStyle/>
          <a:p>
            <a:r>
              <a:rPr lang="bin-NG" sz="1600">
                <a:solidFill>
                  <a:srgbClr val="569CD6"/>
                </a:solidFill>
                <a:latin typeface="Consolas" panose="020B0609020204030204" pitchFamily="49" charset="0"/>
              </a:rPr>
              <a:t>const</a:t>
            </a:r>
            <a:r>
              <a:rPr lang="bin-NG" sz="1600">
                <a:solidFill>
                  <a:srgbClr val="D4D4D4"/>
                </a:solidFill>
                <a:latin typeface="Consolas" panose="020B0609020204030204" pitchFamily="49" charset="0"/>
              </a:rPr>
              <a:t> </a:t>
            </a:r>
            <a:r>
              <a:rPr lang="bin-NG" sz="1600">
                <a:solidFill>
                  <a:srgbClr val="9CDCFE"/>
                </a:solidFill>
                <a:latin typeface="Consolas" panose="020B0609020204030204" pitchFamily="49" charset="0"/>
              </a:rPr>
              <a:t>jones</a:t>
            </a:r>
            <a:r>
              <a:rPr lang="bin-NG" sz="1600">
                <a:solidFill>
                  <a:srgbClr val="D4D4D4"/>
                </a:solidFill>
                <a:latin typeface="Consolas" panose="020B0609020204030204" pitchFamily="49" charset="0"/>
              </a:rPr>
              <a:t> = </a:t>
            </a:r>
            <a:r>
              <a:rPr lang="bin-NG" sz="1600">
                <a:solidFill>
                  <a:srgbClr val="DCDCAA"/>
                </a:solidFill>
                <a:latin typeface="Consolas" panose="020B0609020204030204" pitchFamily="49" charset="0"/>
              </a:rPr>
              <a:t>creaAgente</a:t>
            </a:r>
            <a:r>
              <a:rPr lang="bin-NG" sz="1600">
                <a:solidFill>
                  <a:srgbClr val="D4D4D4"/>
                </a:solidFill>
                <a:latin typeface="Consolas" panose="020B0609020204030204" pitchFamily="49" charset="0"/>
              </a:rPr>
              <a:t>(</a:t>
            </a:r>
            <a:r>
              <a:rPr lang="bin-NG" sz="1600">
                <a:solidFill>
                  <a:srgbClr val="CE9178"/>
                </a:solidFill>
                <a:latin typeface="Consolas" panose="020B0609020204030204" pitchFamily="49" charset="0"/>
              </a:rPr>
              <a:t>'Jones'</a:t>
            </a:r>
            <a:r>
              <a:rPr lang="bin-NG" sz="1600">
                <a:solidFill>
                  <a:srgbClr val="D4D4D4"/>
                </a:solidFill>
                <a:latin typeface="Consolas" panose="020B0609020204030204" pitchFamily="49" charset="0"/>
              </a:rPr>
              <a:t>)</a:t>
            </a:r>
          </a:p>
          <a:p>
            <a:r>
              <a:rPr lang="bin-NG" sz="1600">
                <a:solidFill>
                  <a:srgbClr val="9CDCFE"/>
                </a:solidFill>
                <a:latin typeface="Consolas" panose="020B0609020204030204" pitchFamily="49" charset="0"/>
              </a:rPr>
              <a:t>console</a:t>
            </a:r>
            <a:r>
              <a:rPr lang="bin-NG" sz="1600">
                <a:solidFill>
                  <a:srgbClr val="D4D4D4"/>
                </a:solidFill>
                <a:latin typeface="Consolas" panose="020B0609020204030204" pitchFamily="49" charset="0"/>
              </a:rPr>
              <a:t>.</a:t>
            </a:r>
            <a:r>
              <a:rPr lang="bin-NG" sz="1600">
                <a:solidFill>
                  <a:srgbClr val="DCDCAA"/>
                </a:solidFill>
                <a:latin typeface="Consolas" panose="020B0609020204030204" pitchFamily="49" charset="0"/>
              </a:rPr>
              <a:t>log</a:t>
            </a:r>
            <a:r>
              <a:rPr lang="bin-NG" sz="1600">
                <a:solidFill>
                  <a:srgbClr val="D4D4D4"/>
                </a:solidFill>
                <a:latin typeface="Consolas" panose="020B0609020204030204" pitchFamily="49" charset="0"/>
              </a:rPr>
              <a:t>(</a:t>
            </a:r>
            <a:r>
              <a:rPr lang="bin-NG" sz="1600">
                <a:solidFill>
                  <a:srgbClr val="9CDCFE"/>
                </a:solidFill>
                <a:latin typeface="Consolas" panose="020B0609020204030204" pitchFamily="49" charset="0"/>
              </a:rPr>
              <a:t>jones</a:t>
            </a:r>
            <a:r>
              <a:rPr lang="bin-NG" sz="1600">
                <a:solidFill>
                  <a:srgbClr val="D4D4D4"/>
                </a:solidFill>
                <a:latin typeface="Consolas" panose="020B0609020204030204" pitchFamily="49" charset="0"/>
              </a:rPr>
              <a:t>)</a:t>
            </a:r>
          </a:p>
          <a:p>
            <a:r>
              <a:rPr lang="bin-NG" sz="1600">
                <a:solidFill>
                  <a:srgbClr val="9CDCFE"/>
                </a:solidFill>
                <a:latin typeface="Consolas" panose="020B0609020204030204" pitchFamily="49" charset="0"/>
              </a:rPr>
              <a:t>jones</a:t>
            </a:r>
            <a:r>
              <a:rPr lang="bin-NG" sz="1600">
                <a:solidFill>
                  <a:srgbClr val="D4D4D4"/>
                </a:solidFill>
                <a:latin typeface="Consolas" panose="020B0609020204030204" pitchFamily="49" charset="0"/>
              </a:rPr>
              <a:t>.</a:t>
            </a:r>
            <a:r>
              <a:rPr lang="bin-NG" sz="1600">
                <a:solidFill>
                  <a:srgbClr val="DCDCAA"/>
                </a:solidFill>
                <a:latin typeface="Consolas" panose="020B0609020204030204" pitchFamily="49" charset="0"/>
              </a:rPr>
              <a:t>saluda</a:t>
            </a:r>
            <a:r>
              <a:rPr lang="bin-NG" sz="1600">
                <a:solidFill>
                  <a:srgbClr val="D4D4D4"/>
                </a:solidFill>
                <a:latin typeface="Consolas" panose="020B0609020204030204" pitchFamily="49" charset="0"/>
              </a:rPr>
              <a:t>()</a:t>
            </a:r>
          </a:p>
          <a:p>
            <a:br>
              <a:rPr lang="bin-NG" sz="1600">
                <a:solidFill>
                  <a:srgbClr val="D4D4D4"/>
                </a:solidFill>
                <a:latin typeface="Consolas" panose="020B0609020204030204" pitchFamily="49" charset="0"/>
              </a:rPr>
            </a:br>
            <a:r>
              <a:rPr lang="bin-NG" sz="1600">
                <a:solidFill>
                  <a:srgbClr val="569CD6"/>
                </a:solidFill>
                <a:latin typeface="Consolas" panose="020B0609020204030204" pitchFamily="49" charset="0"/>
              </a:rPr>
              <a:t>const</a:t>
            </a:r>
            <a:r>
              <a:rPr lang="bin-NG" sz="1600">
                <a:solidFill>
                  <a:srgbClr val="D4D4D4"/>
                </a:solidFill>
                <a:latin typeface="Consolas" panose="020B0609020204030204" pitchFamily="49" charset="0"/>
              </a:rPr>
              <a:t> </a:t>
            </a:r>
            <a:r>
              <a:rPr lang="bin-NG" sz="1600">
                <a:solidFill>
                  <a:srgbClr val="9CDCFE"/>
                </a:solidFill>
                <a:latin typeface="Consolas" panose="020B0609020204030204" pitchFamily="49" charset="0"/>
              </a:rPr>
              <a:t>brown</a:t>
            </a:r>
            <a:r>
              <a:rPr lang="bin-NG" sz="1600">
                <a:solidFill>
                  <a:srgbClr val="D4D4D4"/>
                </a:solidFill>
                <a:latin typeface="Consolas" panose="020B0609020204030204" pitchFamily="49" charset="0"/>
              </a:rPr>
              <a:t> = </a:t>
            </a:r>
            <a:r>
              <a:rPr lang="bin-NG" sz="1600">
                <a:solidFill>
                  <a:srgbClr val="DCDCAA"/>
                </a:solidFill>
                <a:latin typeface="Consolas" panose="020B0609020204030204" pitchFamily="49" charset="0"/>
              </a:rPr>
              <a:t>creaAgente</a:t>
            </a:r>
            <a:r>
              <a:rPr lang="bin-NG" sz="1600">
                <a:solidFill>
                  <a:srgbClr val="D4D4D4"/>
                </a:solidFill>
                <a:latin typeface="Consolas" panose="020B0609020204030204" pitchFamily="49" charset="0"/>
              </a:rPr>
              <a:t>(</a:t>
            </a:r>
            <a:r>
              <a:rPr lang="bin-NG" sz="1600">
                <a:solidFill>
                  <a:srgbClr val="CE9178"/>
                </a:solidFill>
                <a:latin typeface="Consolas" panose="020B0609020204030204" pitchFamily="49" charset="0"/>
              </a:rPr>
              <a:t>'Brown'</a:t>
            </a:r>
            <a:r>
              <a:rPr lang="bin-NG" sz="1600">
                <a:solidFill>
                  <a:srgbClr val="D4D4D4"/>
                </a:solidFill>
                <a:latin typeface="Consolas" panose="020B0609020204030204" pitchFamily="49" charset="0"/>
              </a:rPr>
              <a:t>)</a:t>
            </a:r>
          </a:p>
          <a:p>
            <a:r>
              <a:rPr lang="bin-NG" sz="1600">
                <a:solidFill>
                  <a:srgbClr val="9CDCFE"/>
                </a:solidFill>
                <a:latin typeface="Consolas" panose="020B0609020204030204" pitchFamily="49" charset="0"/>
              </a:rPr>
              <a:t>brown</a:t>
            </a:r>
            <a:r>
              <a:rPr lang="bin-NG" sz="1600">
                <a:solidFill>
                  <a:srgbClr val="D4D4D4"/>
                </a:solidFill>
                <a:latin typeface="Consolas" panose="020B0609020204030204" pitchFamily="49" charset="0"/>
              </a:rPr>
              <a:t>.</a:t>
            </a:r>
            <a:r>
              <a:rPr lang="bin-NG" sz="1600">
                <a:solidFill>
                  <a:srgbClr val="DCDCAA"/>
                </a:solidFill>
                <a:latin typeface="Consolas" panose="020B0609020204030204" pitchFamily="49" charset="0"/>
              </a:rPr>
              <a:t>saluda</a:t>
            </a:r>
            <a:r>
              <a:rPr lang="bin-NG" sz="1600">
                <a:solidFill>
                  <a:srgbClr val="D4D4D4"/>
                </a:solidFill>
                <a:latin typeface="Consolas" panose="020B0609020204030204" pitchFamily="49" charset="0"/>
              </a:rPr>
              <a:t>()</a:t>
            </a:r>
          </a:p>
          <a:p>
            <a:br>
              <a:rPr lang="bin-NG" sz="1600">
                <a:solidFill>
                  <a:srgbClr val="D4D4D4"/>
                </a:solidFill>
                <a:latin typeface="Consolas" panose="020B0609020204030204" pitchFamily="49" charset="0"/>
              </a:rPr>
            </a:br>
            <a:r>
              <a:rPr lang="bin-NG" sz="1600">
                <a:solidFill>
                  <a:srgbClr val="6A9955"/>
                </a:solidFill>
                <a:latin typeface="Consolas" panose="020B0609020204030204" pitchFamily="49" charset="0"/>
              </a:rPr>
              <a:t>// el concepto nunca se pierde</a:t>
            </a:r>
            <a:endParaRPr lang="bin-NG" sz="1600">
              <a:solidFill>
                <a:srgbClr val="D4D4D4"/>
              </a:solidFill>
              <a:latin typeface="Consolas" panose="020B0609020204030204" pitchFamily="49" charset="0"/>
            </a:endParaRPr>
          </a:p>
          <a:p>
            <a:br>
              <a:rPr lang="bin-NG" sz="1600">
                <a:solidFill>
                  <a:srgbClr val="D4D4D4"/>
                </a:solidFill>
                <a:latin typeface="Consolas" panose="020B0609020204030204" pitchFamily="49" charset="0"/>
              </a:rPr>
            </a:br>
            <a:r>
              <a:rPr lang="bin-NG" sz="1600">
                <a:solidFill>
                  <a:srgbClr val="DCDCAA"/>
                </a:solidFill>
                <a:latin typeface="Consolas" panose="020B0609020204030204" pitchFamily="49" charset="0"/>
              </a:rPr>
              <a:t>setTimeout</a:t>
            </a:r>
            <a:r>
              <a:rPr lang="bin-NG" sz="1600">
                <a:solidFill>
                  <a:srgbClr val="D4D4D4"/>
                </a:solidFill>
                <a:latin typeface="Consolas" panose="020B0609020204030204" pitchFamily="49" charset="0"/>
              </a:rPr>
              <a:t>(</a:t>
            </a:r>
            <a:r>
              <a:rPr lang="bin-NG" sz="1600">
                <a:solidFill>
                  <a:srgbClr val="9CDCFE"/>
                </a:solidFill>
                <a:latin typeface="Consolas" panose="020B0609020204030204" pitchFamily="49" charset="0"/>
              </a:rPr>
              <a:t>jones</a:t>
            </a:r>
            <a:r>
              <a:rPr lang="bin-NG" sz="1600">
                <a:solidFill>
                  <a:srgbClr val="D4D4D4"/>
                </a:solidFill>
                <a:latin typeface="Consolas" panose="020B0609020204030204" pitchFamily="49" charset="0"/>
              </a:rPr>
              <a:t>.</a:t>
            </a:r>
            <a:r>
              <a:rPr lang="bin-NG" sz="1600">
                <a:solidFill>
                  <a:srgbClr val="DCDCAA"/>
                </a:solidFill>
                <a:latin typeface="Consolas" panose="020B0609020204030204" pitchFamily="49" charset="0"/>
              </a:rPr>
              <a:t>saluda</a:t>
            </a:r>
            <a:r>
              <a:rPr lang="bin-NG" sz="1600">
                <a:solidFill>
                  <a:srgbClr val="D4D4D4"/>
                </a:solidFill>
                <a:latin typeface="Consolas" panose="020B0609020204030204" pitchFamily="49" charset="0"/>
              </a:rPr>
              <a:t>, </a:t>
            </a:r>
            <a:r>
              <a:rPr lang="bin-NG" sz="1600">
                <a:solidFill>
                  <a:srgbClr val="B5CEA8"/>
                </a:solidFill>
                <a:latin typeface="Consolas" panose="020B0609020204030204" pitchFamily="49" charset="0"/>
              </a:rPr>
              <a:t>2000</a:t>
            </a:r>
            <a:r>
              <a:rPr lang="bin-NG" sz="1600">
                <a:solidFill>
                  <a:srgbClr val="D4D4D4"/>
                </a:solidFill>
                <a:latin typeface="Consolas" panose="020B0609020204030204" pitchFamily="49" charset="0"/>
              </a:rPr>
              <a:t>)</a:t>
            </a:r>
          </a:p>
          <a:p>
            <a:r>
              <a:rPr lang="bin-NG" sz="1600">
                <a:solidFill>
                  <a:srgbClr val="DCDCAA"/>
                </a:solidFill>
                <a:latin typeface="Consolas" panose="020B0609020204030204" pitchFamily="49" charset="0"/>
              </a:rPr>
              <a:t>setTimeout</a:t>
            </a:r>
            <a:r>
              <a:rPr lang="bin-NG" sz="1600">
                <a:solidFill>
                  <a:srgbClr val="D4D4D4"/>
                </a:solidFill>
                <a:latin typeface="Consolas" panose="020B0609020204030204" pitchFamily="49" charset="0"/>
              </a:rPr>
              <a:t>(</a:t>
            </a:r>
            <a:r>
              <a:rPr lang="bin-NG" sz="1600">
                <a:solidFill>
                  <a:srgbClr val="9CDCFE"/>
                </a:solidFill>
                <a:latin typeface="Consolas" panose="020B0609020204030204" pitchFamily="49" charset="0"/>
              </a:rPr>
              <a:t>brown</a:t>
            </a:r>
            <a:r>
              <a:rPr lang="bin-NG" sz="1600">
                <a:solidFill>
                  <a:srgbClr val="D4D4D4"/>
                </a:solidFill>
                <a:latin typeface="Consolas" panose="020B0609020204030204" pitchFamily="49" charset="0"/>
              </a:rPr>
              <a:t>.</a:t>
            </a:r>
            <a:r>
              <a:rPr lang="bin-NG" sz="1600">
                <a:solidFill>
                  <a:srgbClr val="DCDCAA"/>
                </a:solidFill>
                <a:latin typeface="Consolas" panose="020B0609020204030204" pitchFamily="49" charset="0"/>
              </a:rPr>
              <a:t>saluda</a:t>
            </a:r>
            <a:r>
              <a:rPr lang="bin-NG" sz="1600">
                <a:solidFill>
                  <a:srgbClr val="D4D4D4"/>
                </a:solidFill>
                <a:latin typeface="Consolas" panose="020B0609020204030204" pitchFamily="49" charset="0"/>
              </a:rPr>
              <a:t>, </a:t>
            </a:r>
            <a:r>
              <a:rPr lang="bin-NG" sz="1600">
                <a:solidFill>
                  <a:srgbClr val="B5CEA8"/>
                </a:solidFill>
                <a:latin typeface="Consolas" panose="020B0609020204030204" pitchFamily="49" charset="0"/>
              </a:rPr>
              <a:t>2000</a:t>
            </a:r>
            <a:r>
              <a:rPr lang="bin-NG" sz="1600">
                <a:solidFill>
                  <a:srgbClr val="D4D4D4"/>
                </a:solidFill>
                <a:latin typeface="Consolas" panose="020B0609020204030204" pitchFamily="49" charset="0"/>
              </a:rPr>
              <a:t>)</a:t>
            </a:r>
          </a:p>
        </p:txBody>
      </p:sp>
    </p:spTree>
    <p:extLst>
      <p:ext uri="{BB962C8B-B14F-4D97-AF65-F5344CB8AC3E}">
        <p14:creationId xmlns:p14="http://schemas.microsoft.com/office/powerpoint/2010/main" val="105614622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3C4E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Título 7">
            <a:extLst>
              <a:ext uri="{FF2B5EF4-FFF2-40B4-BE49-F238E27FC236}">
                <a16:creationId xmlns:a16="http://schemas.microsoft.com/office/drawing/2014/main" id="{00DEE77A-2BF5-42FF-A925-24EF8D0C954B}"/>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anchor="ctr">
            <a:normAutofit/>
          </a:bodyPr>
          <a:lstStyle/>
          <a:p>
            <a:pPr algn="ctr"/>
            <a:r>
              <a:rPr lang="es-ES" sz="2600" dirty="0">
                <a:solidFill>
                  <a:srgbClr val="FFFFFF"/>
                </a:solidFill>
              </a:rPr>
              <a:t>Módulos en Node.js</a:t>
            </a:r>
          </a:p>
        </p:txBody>
      </p:sp>
      <p:sp>
        <p:nvSpPr>
          <p:cNvPr id="9" name="CuadroTexto 8">
            <a:extLst>
              <a:ext uri="{FF2B5EF4-FFF2-40B4-BE49-F238E27FC236}">
                <a16:creationId xmlns:a16="http://schemas.microsoft.com/office/drawing/2014/main" id="{8C2B5036-2393-46E7-8077-460A49FD2CF1}"/>
              </a:ext>
            </a:extLst>
          </p:cNvPr>
          <p:cNvSpPr txBox="1"/>
          <p:nvPr/>
        </p:nvSpPr>
        <p:spPr>
          <a:xfrm>
            <a:off x="3827459" y="888455"/>
            <a:ext cx="6738256" cy="646331"/>
          </a:xfrm>
          <a:prstGeom prst="rect">
            <a:avLst/>
          </a:prstGeom>
          <a:noFill/>
        </p:spPr>
        <p:txBody>
          <a:bodyPr wrap="square" rtlCol="0">
            <a:spAutoFit/>
          </a:bodyPr>
          <a:lstStyle/>
          <a:p>
            <a:r>
              <a:rPr lang="es-ES" dirty="0"/>
              <a:t>La estructura de Node.js es completamente modular, incluso en los elementos nativos que componen su núcleo</a:t>
            </a:r>
          </a:p>
        </p:txBody>
      </p:sp>
      <p:sp>
        <p:nvSpPr>
          <p:cNvPr id="12" name="CuadroTexto 11">
            <a:extLst>
              <a:ext uri="{FF2B5EF4-FFF2-40B4-BE49-F238E27FC236}">
                <a16:creationId xmlns:a16="http://schemas.microsoft.com/office/drawing/2014/main" id="{DF2B767F-F78B-46E0-A452-5F672163F811}"/>
              </a:ext>
            </a:extLst>
          </p:cNvPr>
          <p:cNvSpPr txBox="1"/>
          <p:nvPr/>
        </p:nvSpPr>
        <p:spPr>
          <a:xfrm>
            <a:off x="3827459" y="2103812"/>
            <a:ext cx="6731906" cy="646331"/>
          </a:xfrm>
          <a:prstGeom prst="rect">
            <a:avLst/>
          </a:prstGeom>
          <a:noFill/>
        </p:spPr>
        <p:txBody>
          <a:bodyPr wrap="square" rtlCol="0">
            <a:spAutoFit/>
          </a:bodyPr>
          <a:lstStyle/>
          <a:p>
            <a:r>
              <a:rPr lang="es-ES" dirty="0"/>
              <a:t>Para disponer de la funcionalidad de un módulo lo asignamos a una variable mediante el comando </a:t>
            </a:r>
            <a:r>
              <a:rPr lang="en-US" b="1" i="1" dirty="0"/>
              <a:t>require</a:t>
            </a:r>
          </a:p>
        </p:txBody>
      </p:sp>
      <p:sp>
        <p:nvSpPr>
          <p:cNvPr id="14" name="Rectángulo 13">
            <a:extLst>
              <a:ext uri="{FF2B5EF4-FFF2-40B4-BE49-F238E27FC236}">
                <a16:creationId xmlns:a16="http://schemas.microsoft.com/office/drawing/2014/main" id="{9EB9298A-BD50-44DE-88EF-4877C6BEC89D}"/>
              </a:ext>
            </a:extLst>
          </p:cNvPr>
          <p:cNvSpPr/>
          <p:nvPr/>
        </p:nvSpPr>
        <p:spPr>
          <a:xfrm>
            <a:off x="5207107" y="3022197"/>
            <a:ext cx="4410759" cy="369332"/>
          </a:xfrm>
          <a:prstGeom prst="rect">
            <a:avLst/>
          </a:prstGeom>
        </p:spPr>
        <p:style>
          <a:lnRef idx="1">
            <a:schemeClr val="accent3"/>
          </a:lnRef>
          <a:fillRef idx="2">
            <a:schemeClr val="accent3"/>
          </a:fillRef>
          <a:effectRef idx="1">
            <a:schemeClr val="accent3"/>
          </a:effectRef>
          <a:fontRef idx="minor">
            <a:schemeClr val="dk1"/>
          </a:fontRef>
        </p:style>
        <p:txBody>
          <a:bodyPr wrap="none">
            <a:spAutoFit/>
          </a:bodyPr>
          <a:lstStyle/>
          <a:p>
            <a:r>
              <a:rPr lang="es-ES" noProof="1"/>
              <a:t>var &lt;nombre&gt; = require('&lt;nombre módulo&gt;);</a:t>
            </a:r>
          </a:p>
        </p:txBody>
      </p:sp>
      <p:sp>
        <p:nvSpPr>
          <p:cNvPr id="16" name="CuadroTexto 15">
            <a:extLst>
              <a:ext uri="{FF2B5EF4-FFF2-40B4-BE49-F238E27FC236}">
                <a16:creationId xmlns:a16="http://schemas.microsoft.com/office/drawing/2014/main" id="{17CF5663-BAA6-4ACF-8661-93FBBF3A4DC6}"/>
              </a:ext>
            </a:extLst>
          </p:cNvPr>
          <p:cNvSpPr txBox="1"/>
          <p:nvPr/>
        </p:nvSpPr>
        <p:spPr>
          <a:xfrm>
            <a:off x="3778473" y="4508402"/>
            <a:ext cx="6731906" cy="646331"/>
          </a:xfrm>
          <a:prstGeom prst="rect">
            <a:avLst/>
          </a:prstGeom>
          <a:noFill/>
        </p:spPr>
        <p:txBody>
          <a:bodyPr wrap="square" rtlCol="0">
            <a:spAutoFit/>
          </a:bodyPr>
          <a:lstStyle/>
          <a:p>
            <a:r>
              <a:rPr lang="es-ES" dirty="0"/>
              <a:t>Los módulos son </a:t>
            </a:r>
            <a:r>
              <a:rPr lang="en-US" b="1" dirty="0"/>
              <a:t>closures</a:t>
            </a:r>
            <a:r>
              <a:rPr lang="es-ES" dirty="0"/>
              <a:t> creadas por que exponen un interfaz con una serie de funciones</a:t>
            </a:r>
          </a:p>
        </p:txBody>
      </p:sp>
      <p:sp>
        <p:nvSpPr>
          <p:cNvPr id="17" name="Rectángulo 16">
            <a:extLst>
              <a:ext uri="{FF2B5EF4-FFF2-40B4-BE49-F238E27FC236}">
                <a16:creationId xmlns:a16="http://schemas.microsoft.com/office/drawing/2014/main" id="{A58CB79D-CB44-493D-A89C-4BED830E74C1}"/>
              </a:ext>
            </a:extLst>
          </p:cNvPr>
          <p:cNvSpPr/>
          <p:nvPr/>
        </p:nvSpPr>
        <p:spPr>
          <a:xfrm>
            <a:off x="3778473" y="1611489"/>
            <a:ext cx="7324270" cy="369332"/>
          </a:xfrm>
          <a:prstGeom prst="rect">
            <a:avLst/>
          </a:prstGeom>
        </p:spPr>
        <p:txBody>
          <a:bodyPr wrap="square">
            <a:spAutoFit/>
          </a:bodyPr>
          <a:lstStyle/>
          <a:p>
            <a:r>
              <a:rPr lang="es-ES" dirty="0"/>
              <a:t>Cada modulo es un fichero diferente con un espacio de nombres local</a:t>
            </a:r>
          </a:p>
        </p:txBody>
      </p:sp>
      <p:sp>
        <p:nvSpPr>
          <p:cNvPr id="18" name="Rectángulo 17">
            <a:extLst>
              <a:ext uri="{FF2B5EF4-FFF2-40B4-BE49-F238E27FC236}">
                <a16:creationId xmlns:a16="http://schemas.microsoft.com/office/drawing/2014/main" id="{062D6478-2BF6-4BE7-9463-25A3DD20ED70}"/>
              </a:ext>
            </a:extLst>
          </p:cNvPr>
          <p:cNvSpPr/>
          <p:nvPr/>
        </p:nvSpPr>
        <p:spPr>
          <a:xfrm>
            <a:off x="7412487" y="5062400"/>
            <a:ext cx="3118757" cy="646331"/>
          </a:xfrm>
          <a:prstGeom prst="rect">
            <a:avLst/>
          </a:prstGeom>
        </p:spPr>
        <p:txBody>
          <a:bodyPr wrap="square">
            <a:spAutoFit/>
          </a:bodyPr>
          <a:lstStyle/>
          <a:p>
            <a:r>
              <a:rPr lang="es-ES" dirty="0"/>
              <a:t>una parte pública (interfaz) y otra privada (implementación)</a:t>
            </a:r>
          </a:p>
        </p:txBody>
      </p:sp>
      <p:sp>
        <p:nvSpPr>
          <p:cNvPr id="19" name="Rectángulo 18">
            <a:extLst>
              <a:ext uri="{FF2B5EF4-FFF2-40B4-BE49-F238E27FC236}">
                <a16:creationId xmlns:a16="http://schemas.microsoft.com/office/drawing/2014/main" id="{7B933594-23DB-4515-83FF-463D601A9421}"/>
              </a:ext>
            </a:extLst>
          </p:cNvPr>
          <p:cNvSpPr/>
          <p:nvPr/>
        </p:nvSpPr>
        <p:spPr>
          <a:xfrm>
            <a:off x="4846633" y="5200898"/>
            <a:ext cx="1819729" cy="369332"/>
          </a:xfrm>
          <a:prstGeom prst="rect">
            <a:avLst/>
          </a:prstGeom>
        </p:spPr>
        <p:txBody>
          <a:bodyPr wrap="none">
            <a:spAutoFit/>
          </a:bodyPr>
          <a:lstStyle/>
          <a:p>
            <a:r>
              <a:rPr lang="es-ES" dirty="0"/>
              <a:t>Un módulo tiene </a:t>
            </a:r>
          </a:p>
        </p:txBody>
      </p:sp>
      <p:cxnSp>
        <p:nvCxnSpPr>
          <p:cNvPr id="20" name="Conector recto de flecha 19">
            <a:extLst>
              <a:ext uri="{FF2B5EF4-FFF2-40B4-BE49-F238E27FC236}">
                <a16:creationId xmlns:a16="http://schemas.microsoft.com/office/drawing/2014/main" id="{4B506EFA-0798-4F2C-9C58-33B31791A1B0}"/>
              </a:ext>
            </a:extLst>
          </p:cNvPr>
          <p:cNvCxnSpPr>
            <a:stCxn id="19" idx="3"/>
            <a:endCxn id="18" idx="1"/>
          </p:cNvCxnSpPr>
          <p:nvPr/>
        </p:nvCxnSpPr>
        <p:spPr>
          <a:xfrm>
            <a:off x="6666362" y="5385565"/>
            <a:ext cx="746125"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CuadroTexto 20">
            <a:extLst>
              <a:ext uri="{FF2B5EF4-FFF2-40B4-BE49-F238E27FC236}">
                <a16:creationId xmlns:a16="http://schemas.microsoft.com/office/drawing/2014/main" id="{C3C424FD-805E-4867-9209-A7818D892FF8}"/>
              </a:ext>
            </a:extLst>
          </p:cNvPr>
          <p:cNvSpPr txBox="1"/>
          <p:nvPr/>
        </p:nvSpPr>
        <p:spPr>
          <a:xfrm>
            <a:off x="3894054" y="3836951"/>
            <a:ext cx="7036863" cy="369332"/>
          </a:xfrm>
          <a:prstGeom prst="rect">
            <a:avLst/>
          </a:prstGeom>
          <a:noFill/>
        </p:spPr>
        <p:txBody>
          <a:bodyPr wrap="none" rtlCol="0">
            <a:spAutoFit/>
          </a:bodyPr>
          <a:lstStyle/>
          <a:p>
            <a:r>
              <a:rPr lang="es-ES" dirty="0"/>
              <a:t>Si el módulo no es del sistema se indicara su </a:t>
            </a:r>
            <a:r>
              <a:rPr lang="en-US" i="1" dirty="0"/>
              <a:t>path</a:t>
            </a:r>
            <a:r>
              <a:rPr lang="es-ES" dirty="0"/>
              <a:t> según la notación UNIX</a:t>
            </a:r>
          </a:p>
        </p:txBody>
      </p:sp>
    </p:spTree>
    <p:extLst>
      <p:ext uri="{BB962C8B-B14F-4D97-AF65-F5344CB8AC3E}">
        <p14:creationId xmlns:p14="http://schemas.microsoft.com/office/powerpoint/2010/main" val="29475725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2A5316D-ED2F-4F89-B4B4-8D9240B1A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 name="Título 3">
            <a:extLst>
              <a:ext uri="{FF2B5EF4-FFF2-40B4-BE49-F238E27FC236}">
                <a16:creationId xmlns:a16="http://schemas.microsoft.com/office/drawing/2014/main" id="{CA89C0A0-4131-44A6-AF54-E6B3B60B5D11}"/>
              </a:ext>
            </a:extLst>
          </p:cNvPr>
          <p:cNvSpPr>
            <a:spLocks noGrp="1"/>
          </p:cNvSpPr>
          <p:nvPr>
            <p:ph type="title"/>
          </p:nvPr>
        </p:nvSpPr>
        <p:spPr>
          <a:xfrm>
            <a:off x="694510" y="1487272"/>
            <a:ext cx="2743200" cy="2743200"/>
          </a:xfrm>
          <a:prstGeom prst="ellipse">
            <a:avLst/>
          </a:prstGeom>
          <a:solidFill>
            <a:srgbClr val="262626"/>
          </a:solidFill>
          <a:ln w="174625" cmpd="thinThick">
            <a:solidFill>
              <a:srgbClr val="262626"/>
            </a:solidFill>
          </a:ln>
        </p:spPr>
        <p:txBody>
          <a:bodyPr>
            <a:normAutofit/>
          </a:bodyPr>
          <a:lstStyle/>
          <a:p>
            <a:pPr algn="ctr"/>
            <a:r>
              <a:rPr lang="es-ES" sz="2400" dirty="0">
                <a:solidFill>
                  <a:srgbClr val="FFFFFF"/>
                </a:solidFill>
              </a:rPr>
              <a:t>¿Qué es </a:t>
            </a:r>
            <a:r>
              <a:rPr lang="en-US" sz="2400" dirty="0">
                <a:solidFill>
                  <a:srgbClr val="FFFFFF"/>
                </a:solidFill>
              </a:rPr>
              <a:t>NodeJS</a:t>
            </a:r>
            <a:r>
              <a:rPr lang="es-ES" sz="2400" dirty="0">
                <a:solidFill>
                  <a:srgbClr val="FFFFFF"/>
                </a:solidFill>
              </a:rPr>
              <a:t>? – Técnicamente</a:t>
            </a:r>
          </a:p>
        </p:txBody>
      </p:sp>
      <p:sp>
        <p:nvSpPr>
          <p:cNvPr id="5" name="Marcador de contenido 4">
            <a:extLst>
              <a:ext uri="{FF2B5EF4-FFF2-40B4-BE49-F238E27FC236}">
                <a16:creationId xmlns:a16="http://schemas.microsoft.com/office/drawing/2014/main" id="{AE6E8DB6-DAB3-49CB-95FF-6FD13EE671EB}"/>
              </a:ext>
            </a:extLst>
          </p:cNvPr>
          <p:cNvSpPr>
            <a:spLocks noGrp="1"/>
          </p:cNvSpPr>
          <p:nvPr>
            <p:ph idx="1"/>
          </p:nvPr>
        </p:nvSpPr>
        <p:spPr>
          <a:xfrm>
            <a:off x="4309291" y="575798"/>
            <a:ext cx="7188199" cy="3307027"/>
          </a:xfrm>
        </p:spPr>
        <p:txBody>
          <a:bodyPr>
            <a:noAutofit/>
          </a:bodyPr>
          <a:lstStyle/>
          <a:p>
            <a:r>
              <a:rPr lang="es-ES" sz="2400" dirty="0"/>
              <a:t>Node.js® es un entorno de ejecución para JavaScript construido con el motor de JavaScript V8 de Chrome.</a:t>
            </a:r>
          </a:p>
          <a:p>
            <a:endParaRPr lang="es-ES" sz="1600" dirty="0"/>
          </a:p>
          <a:p>
            <a:pPr lvl="1" fontAlgn="ctr"/>
            <a:r>
              <a:rPr lang="es-ES" sz="1400" dirty="0"/>
              <a:t>V8</a:t>
            </a:r>
          </a:p>
          <a:p>
            <a:pPr lvl="2" fontAlgn="ctr"/>
            <a:r>
              <a:rPr lang="es-ES" sz="1400" dirty="0"/>
              <a:t>Una gramática que define su sintaxis</a:t>
            </a:r>
          </a:p>
          <a:p>
            <a:pPr lvl="2" fontAlgn="ctr"/>
            <a:r>
              <a:rPr lang="es-ES" sz="1400" dirty="0"/>
              <a:t>Un compilador que lo interpreta y ejecuta</a:t>
            </a:r>
          </a:p>
          <a:p>
            <a:pPr lvl="1" fontAlgn="ctr"/>
            <a:r>
              <a:rPr lang="es-ES" sz="1400" dirty="0"/>
              <a:t>Node.js</a:t>
            </a:r>
          </a:p>
          <a:p>
            <a:pPr lvl="2" fontAlgn="ctr"/>
            <a:r>
              <a:rPr lang="es-ES" sz="1400" dirty="0"/>
              <a:t>Mecanismos para interactuar con el exterior</a:t>
            </a:r>
          </a:p>
          <a:p>
            <a:pPr lvl="2" fontAlgn="ctr"/>
            <a:r>
              <a:rPr lang="es-ES" sz="1400" dirty="0"/>
              <a:t>Librería estándar (consola, ficheros, red, etc.</a:t>
            </a:r>
          </a:p>
          <a:p>
            <a:pPr lvl="2" fontAlgn="ctr"/>
            <a:r>
              <a:rPr lang="es-ES" sz="1400" dirty="0"/>
              <a:t>Utilidades (intérprete, depurador, paquetes, etc.</a:t>
            </a:r>
          </a:p>
          <a:p>
            <a:endParaRPr lang="es-ES" sz="1600" dirty="0"/>
          </a:p>
        </p:txBody>
      </p:sp>
      <p:graphicFrame>
        <p:nvGraphicFramePr>
          <p:cNvPr id="6" name="Tabla 6">
            <a:extLst>
              <a:ext uri="{FF2B5EF4-FFF2-40B4-BE49-F238E27FC236}">
                <a16:creationId xmlns:a16="http://schemas.microsoft.com/office/drawing/2014/main" id="{7904B39A-67DF-4CCB-A7A0-07BD4F81C2F0}"/>
              </a:ext>
            </a:extLst>
          </p:cNvPr>
          <p:cNvGraphicFramePr>
            <a:graphicFrameLocks noGrp="1"/>
          </p:cNvGraphicFramePr>
          <p:nvPr>
            <p:extLst>
              <p:ext uri="{D42A27DB-BD31-4B8C-83A1-F6EECF244321}">
                <p14:modId xmlns:p14="http://schemas.microsoft.com/office/powerpoint/2010/main" val="3716075140"/>
              </p:ext>
            </p:extLst>
          </p:nvPr>
        </p:nvGraphicFramePr>
        <p:xfrm>
          <a:off x="328396" y="4758787"/>
          <a:ext cx="5130799" cy="1735506"/>
        </p:xfrm>
        <a:graphic>
          <a:graphicData uri="http://schemas.openxmlformats.org/drawingml/2006/table">
            <a:tbl>
              <a:tblPr firstRow="1" bandRow="1">
                <a:tableStyleId>{3B4B98B0-60AC-42C2-AFA5-B58CD77FA1E5}</a:tableStyleId>
              </a:tblPr>
              <a:tblGrid>
                <a:gridCol w="2473921">
                  <a:extLst>
                    <a:ext uri="{9D8B030D-6E8A-4147-A177-3AD203B41FA5}">
                      <a16:colId xmlns:a16="http://schemas.microsoft.com/office/drawing/2014/main" val="1141864734"/>
                    </a:ext>
                  </a:extLst>
                </a:gridCol>
                <a:gridCol w="2656878">
                  <a:extLst>
                    <a:ext uri="{9D8B030D-6E8A-4147-A177-3AD203B41FA5}">
                      <a16:colId xmlns:a16="http://schemas.microsoft.com/office/drawing/2014/main" val="4087374141"/>
                    </a:ext>
                  </a:extLst>
                </a:gridCol>
              </a:tblGrid>
              <a:tr h="354150">
                <a:tc>
                  <a:txBody>
                    <a:bodyPr/>
                    <a:lstStyle/>
                    <a:p>
                      <a:endParaRPr lang="es-ES" sz="1200" dirty="0"/>
                    </a:p>
                  </a:txBody>
                  <a:tcPr marL="136025" marR="136025" marT="68013" marB="68013"/>
                </a:tc>
                <a:tc>
                  <a:txBody>
                    <a:bodyPr/>
                    <a:lstStyle/>
                    <a:p>
                      <a:r>
                        <a:rPr lang="en-US" sz="1200" noProof="0" dirty="0"/>
                        <a:t>Node JS</a:t>
                      </a:r>
                    </a:p>
                  </a:txBody>
                  <a:tcPr marL="136025" marR="136025" marT="68013" marB="68013"/>
                </a:tc>
                <a:extLst>
                  <a:ext uri="{0D108BD9-81ED-4DB2-BD59-A6C34878D82A}">
                    <a16:rowId xmlns:a16="http://schemas.microsoft.com/office/drawing/2014/main" val="2825307607"/>
                  </a:ext>
                </a:extLst>
              </a:tr>
              <a:tr h="354150">
                <a:tc>
                  <a:txBody>
                    <a:bodyPr/>
                    <a:lstStyle/>
                    <a:p>
                      <a:r>
                        <a:rPr lang="es-ES" sz="1200" dirty="0"/>
                        <a:t>Lenguaje</a:t>
                      </a:r>
                    </a:p>
                  </a:txBody>
                  <a:tcPr marL="136025" marR="136025" marT="68013" marB="68013"/>
                </a:tc>
                <a:tc>
                  <a:txBody>
                    <a:bodyPr/>
                    <a:lstStyle/>
                    <a:p>
                      <a:r>
                        <a:rPr lang="es-ES" sz="1200" dirty="0"/>
                        <a:t>JavaScript (ES6+)</a:t>
                      </a:r>
                    </a:p>
                  </a:txBody>
                  <a:tcPr marL="136025" marR="136025" marT="68013" marB="68013"/>
                </a:tc>
                <a:extLst>
                  <a:ext uri="{0D108BD9-81ED-4DB2-BD59-A6C34878D82A}">
                    <a16:rowId xmlns:a16="http://schemas.microsoft.com/office/drawing/2014/main" val="606739300"/>
                  </a:ext>
                </a:extLst>
              </a:tr>
              <a:tr h="0">
                <a:tc>
                  <a:txBody>
                    <a:bodyPr/>
                    <a:lstStyle/>
                    <a:p>
                      <a:r>
                        <a:rPr lang="es-ES" sz="1200" dirty="0"/>
                        <a:t>Motor</a:t>
                      </a:r>
                    </a:p>
                  </a:txBody>
                  <a:tcPr marL="136025" marR="136025" marT="68013" marB="68013"/>
                </a:tc>
                <a:tc>
                  <a:txBody>
                    <a:bodyPr/>
                    <a:lstStyle/>
                    <a:p>
                      <a:r>
                        <a:rPr lang="es-ES" sz="1200" dirty="0"/>
                        <a:t>V8</a:t>
                      </a:r>
                    </a:p>
                  </a:txBody>
                  <a:tcPr marL="136025" marR="136025" marT="68013" marB="68013"/>
                </a:tc>
                <a:extLst>
                  <a:ext uri="{0D108BD9-81ED-4DB2-BD59-A6C34878D82A}">
                    <a16:rowId xmlns:a16="http://schemas.microsoft.com/office/drawing/2014/main" val="354997768"/>
                  </a:ext>
                </a:extLst>
              </a:tr>
              <a:tr h="354150">
                <a:tc>
                  <a:txBody>
                    <a:bodyPr/>
                    <a:lstStyle/>
                    <a:p>
                      <a:r>
                        <a:rPr lang="es-ES" sz="1200" dirty="0"/>
                        <a:t>Entorno</a:t>
                      </a:r>
                    </a:p>
                  </a:txBody>
                  <a:tcPr marL="136025" marR="136025" marT="68013" marB="68013"/>
                </a:tc>
                <a:tc>
                  <a:txBody>
                    <a:bodyPr/>
                    <a:lstStyle/>
                    <a:p>
                      <a:r>
                        <a:rPr lang="es-ES" sz="1200" dirty="0"/>
                        <a:t>Módulos de </a:t>
                      </a:r>
                      <a:r>
                        <a:rPr lang="en-US" sz="1200" noProof="0" dirty="0"/>
                        <a:t>core</a:t>
                      </a:r>
                    </a:p>
                  </a:txBody>
                  <a:tcPr marL="136025" marR="136025" marT="68013" marB="68013"/>
                </a:tc>
                <a:extLst>
                  <a:ext uri="{0D108BD9-81ED-4DB2-BD59-A6C34878D82A}">
                    <a16:rowId xmlns:a16="http://schemas.microsoft.com/office/drawing/2014/main" val="1684063993"/>
                  </a:ext>
                </a:extLst>
              </a:tr>
              <a:tr h="354150">
                <a:tc>
                  <a:txBody>
                    <a:bodyPr/>
                    <a:lstStyle/>
                    <a:p>
                      <a:r>
                        <a:rPr lang="en-US" sz="1200" noProof="0" dirty="0"/>
                        <a:t>Frameworks</a:t>
                      </a:r>
                    </a:p>
                  </a:txBody>
                  <a:tcPr marL="136025" marR="136025" marT="68013" marB="68013"/>
                </a:tc>
                <a:tc>
                  <a:txBody>
                    <a:bodyPr/>
                    <a:lstStyle/>
                    <a:p>
                      <a:r>
                        <a:rPr lang="es-ES" sz="1200" dirty="0"/>
                        <a:t>Express…</a:t>
                      </a:r>
                    </a:p>
                  </a:txBody>
                  <a:tcPr marL="136025" marR="136025" marT="68013" marB="68013"/>
                </a:tc>
                <a:extLst>
                  <a:ext uri="{0D108BD9-81ED-4DB2-BD59-A6C34878D82A}">
                    <a16:rowId xmlns:a16="http://schemas.microsoft.com/office/drawing/2014/main" val="2011281622"/>
                  </a:ext>
                </a:extLst>
              </a:tr>
            </a:tbl>
          </a:graphicData>
        </a:graphic>
      </p:graphicFrame>
      <p:pic>
        <p:nvPicPr>
          <p:cNvPr id="1027" name="Picture 3" descr="Texto alternativo generado por el equipo:&#10;n•de &#10;Node.js• es un entorno de ejecución para JavaScript construido con el motor de &#10;JavaScript V8 de Chrome. NOde.jS usa un modelo de operaciones E/S Sin bloqueo y &#10;orientado a eventos, que IO hace liviano y eficiente. El ecosistema de paquetes de &#10;npm, es el ecosistema grande de de Código abierto en el mundo. &#10;Node 4.x is End Of Life - April Release Updates &#10;Descargar para Windows (x64) &#10;8.11.2 LTS &#10;10.1.0 Actual ">
            <a:extLst>
              <a:ext uri="{FF2B5EF4-FFF2-40B4-BE49-F238E27FC236}">
                <a16:creationId xmlns:a16="http://schemas.microsoft.com/office/drawing/2014/main" id="{247B790E-50F3-41E6-B3BF-4D0A7C260AC1}"/>
              </a:ext>
            </a:extLst>
          </p:cNvPr>
          <p:cNvPicPr>
            <a:picLocks noChangeAspect="1" noChangeArrowheads="1"/>
          </p:cNvPicPr>
          <p:nvPr/>
        </p:nvPicPr>
        <p:blipFill>
          <a:blip r:embed="rId2">
            <a:alphaModFix amt="35000"/>
            <a:extLst>
              <a:ext uri="{28A0092B-C50C-407E-A947-70E740481C1C}">
                <a14:useLocalDpi xmlns:a14="http://schemas.microsoft.com/office/drawing/2010/main" val="0"/>
              </a:ext>
            </a:extLst>
          </a:blip>
          <a:srcRect/>
          <a:stretch>
            <a:fillRect/>
          </a:stretch>
        </p:blipFill>
        <p:spPr bwMode="auto">
          <a:xfrm>
            <a:off x="6518709" y="3746809"/>
            <a:ext cx="4471165" cy="2829622"/>
          </a:xfrm>
          <a:prstGeom prst="rect">
            <a:avLst/>
          </a:prstGeom>
          <a:noFill/>
          <a:extLst>
            <a:ext uri="{909E8E84-426E-40DD-AFC4-6F175D3DCCD1}">
              <a14:hiddenFill xmlns:a14="http://schemas.microsoft.com/office/drawing/2010/main">
                <a:solidFill>
                  <a:srgbClr val="FFFFFF"/>
                </a:solidFill>
              </a14:hiddenFill>
            </a:ext>
          </a:extLst>
        </p:spPr>
      </p:pic>
      <p:sp>
        <p:nvSpPr>
          <p:cNvPr id="8" name="Rectángulo 7">
            <a:extLst>
              <a:ext uri="{FF2B5EF4-FFF2-40B4-BE49-F238E27FC236}">
                <a16:creationId xmlns:a16="http://schemas.microsoft.com/office/drawing/2014/main" id="{D8F3391C-29A1-43E0-8CD2-783B2FF0C5FB}"/>
              </a:ext>
            </a:extLst>
          </p:cNvPr>
          <p:cNvSpPr/>
          <p:nvPr/>
        </p:nvSpPr>
        <p:spPr>
          <a:xfrm>
            <a:off x="6507902" y="4507691"/>
            <a:ext cx="4672944" cy="1477328"/>
          </a:xfrm>
          <a:prstGeom prst="rect">
            <a:avLst/>
          </a:prstGeom>
        </p:spPr>
        <p:txBody>
          <a:bodyPr wrap="square">
            <a:spAutoFit/>
          </a:bodyPr>
          <a:lstStyle/>
          <a:p>
            <a:pPr algn="ctr"/>
            <a:r>
              <a:rPr lang="es-ES" dirty="0"/>
              <a:t>Node.js usa un modelo de operaciones E/S Sin bloqueo y orientado a eventos, que lo hace liviano y eficiente. El ecosistema de paquetes de </a:t>
            </a:r>
          </a:p>
          <a:p>
            <a:pPr algn="ctr"/>
            <a:r>
              <a:rPr lang="es-ES" dirty="0"/>
              <a:t>npm, es el ecosistema grande de código abierto en el mundo. </a:t>
            </a:r>
          </a:p>
        </p:txBody>
      </p:sp>
    </p:spTree>
    <p:extLst>
      <p:ext uri="{BB962C8B-B14F-4D97-AF65-F5344CB8AC3E}">
        <p14:creationId xmlns:p14="http://schemas.microsoft.com/office/powerpoint/2010/main" val="290630125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98C98155-0E33-4081-9991-21A9BC75267B}"/>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s-ES" sz="2800" dirty="0"/>
              <a:t>Módulos</a:t>
            </a:r>
            <a:r>
              <a:rPr lang="en-US" sz="2800" dirty="0"/>
              <a:t> y </a:t>
            </a:r>
            <a:br>
              <a:rPr lang="en-US" sz="2800" dirty="0"/>
            </a:br>
            <a:r>
              <a:rPr lang="bin-NG" sz="2800" dirty="0"/>
              <a:t>CommonJS</a:t>
            </a:r>
            <a:endParaRPr lang="bin-NG" sz="2800" kern="1200" dirty="0">
              <a:solidFill>
                <a:schemeClr val="tx1"/>
              </a:solidFill>
              <a:latin typeface="+mj-lt"/>
              <a:ea typeface="+mj-ea"/>
              <a:cs typeface="+mj-cs"/>
            </a:endParaRPr>
          </a:p>
        </p:txBody>
      </p:sp>
      <p:sp>
        <p:nvSpPr>
          <p:cNvPr id="4" name="Marcador de texto 3">
            <a:extLst>
              <a:ext uri="{FF2B5EF4-FFF2-40B4-BE49-F238E27FC236}">
                <a16:creationId xmlns:a16="http://schemas.microsoft.com/office/drawing/2014/main" id="{DDD5EBEE-493A-41CB-AA3F-DDE5CDC90B53}"/>
              </a:ext>
            </a:extLst>
          </p:cNvPr>
          <p:cNvSpPr>
            <a:spLocks noGrp="1"/>
          </p:cNvSpPr>
          <p:nvPr>
            <p:ph type="body" sz="half" idx="2"/>
          </p:nvPr>
        </p:nvSpPr>
        <p:spPr>
          <a:xfrm>
            <a:off x="643468" y="2638043"/>
            <a:ext cx="3363974" cy="3415623"/>
          </a:xfrm>
        </p:spPr>
        <p:txBody>
          <a:bodyPr vert="horz" lIns="91440" tIns="45720" rIns="91440" bIns="45720" rtlCol="0">
            <a:normAutofit/>
          </a:bodyPr>
          <a:lstStyle/>
          <a:p>
            <a:r>
              <a:rPr lang="bin-NG" sz="2000" dirty="0"/>
              <a:t>CommonJS</a:t>
            </a:r>
            <a:r>
              <a:rPr lang="es-ES" sz="2000" dirty="0"/>
              <a:t> es una colección de estándares que surgió de la necesidad de completar aspectos que se echaban en falta en la especificación de JavaScript, especialmente en un "ecosistema" ajeno al navegador</a:t>
            </a:r>
          </a:p>
        </p:txBody>
      </p:sp>
      <p:sp>
        <p:nvSpPr>
          <p:cNvPr id="5" name="Rectángulo 4">
            <a:extLst>
              <a:ext uri="{FF2B5EF4-FFF2-40B4-BE49-F238E27FC236}">
                <a16:creationId xmlns:a16="http://schemas.microsoft.com/office/drawing/2014/main" id="{50C96F14-1901-4E5D-8583-87A4F8F7FA55}"/>
              </a:ext>
            </a:extLst>
          </p:cNvPr>
          <p:cNvSpPr/>
          <p:nvPr/>
        </p:nvSpPr>
        <p:spPr>
          <a:xfrm>
            <a:off x="8502875" y="6053666"/>
            <a:ext cx="2849691" cy="369332"/>
          </a:xfrm>
          <a:prstGeom prst="rect">
            <a:avLst/>
          </a:prstGeom>
        </p:spPr>
        <p:txBody>
          <a:bodyPr wrap="none">
            <a:spAutoFit/>
          </a:bodyPr>
          <a:lstStyle/>
          <a:p>
            <a:r>
              <a:rPr lang="es-ES" dirty="0">
                <a:hlinkClick r:id="rId2"/>
              </a:rPr>
              <a:t>http://www.commonjs.org/</a:t>
            </a:r>
            <a:r>
              <a:rPr lang="es-ES" dirty="0"/>
              <a:t> </a:t>
            </a:r>
          </a:p>
        </p:txBody>
      </p:sp>
      <p:sp>
        <p:nvSpPr>
          <p:cNvPr id="9" name="Rectángulo 8">
            <a:extLst>
              <a:ext uri="{FF2B5EF4-FFF2-40B4-BE49-F238E27FC236}">
                <a16:creationId xmlns:a16="http://schemas.microsoft.com/office/drawing/2014/main" id="{345DFCD3-0C1F-4FB0-B0DE-D696E8B83877}"/>
              </a:ext>
            </a:extLst>
          </p:cNvPr>
          <p:cNvSpPr/>
          <p:nvPr/>
        </p:nvSpPr>
        <p:spPr>
          <a:xfrm>
            <a:off x="5437233" y="780591"/>
            <a:ext cx="5113450" cy="646331"/>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dirty="0">
                <a:ln>
                  <a:noFill/>
                </a:ln>
                <a:solidFill>
                  <a:prstClr val="black"/>
                </a:solidFill>
                <a:effectLst/>
                <a:uLnTx/>
                <a:uFillTx/>
              </a:rPr>
              <a:t>NodeJS</a:t>
            </a:r>
            <a:r>
              <a:rPr kumimoji="0" lang="es-ES" sz="1800" b="0" i="0" u="none" strike="noStrike" kern="0" cap="none" spc="0" normalizeH="0" baseline="0" noProof="0" dirty="0">
                <a:ln>
                  <a:noFill/>
                </a:ln>
                <a:solidFill>
                  <a:prstClr val="black"/>
                </a:solidFill>
                <a:effectLst/>
                <a:uLnTx/>
                <a:uFillTx/>
              </a:rPr>
              <a:t> soporta e implementa el sistema que </a:t>
            </a:r>
            <a:r>
              <a:rPr kumimoji="0" lang="es-ES" sz="1800" b="0" i="0" u="none" strike="noStrike" kern="0" cap="none" spc="0" normalizeH="0" baseline="0" noProof="1">
                <a:ln>
                  <a:noFill/>
                </a:ln>
                <a:solidFill>
                  <a:prstClr val="black"/>
                </a:solidFill>
                <a:effectLst/>
                <a:uLnTx/>
                <a:uFillTx/>
              </a:rPr>
              <a:t>CommonJS</a:t>
            </a:r>
            <a:r>
              <a:rPr kumimoji="0" lang="es-ES" sz="1800" b="0" i="0" u="none" strike="noStrike" kern="0" cap="none" spc="0" normalizeH="0" baseline="0" noProof="0" dirty="0">
                <a:ln>
                  <a:noFill/>
                </a:ln>
                <a:solidFill>
                  <a:prstClr val="black"/>
                </a:solidFill>
                <a:effectLst/>
                <a:uLnTx/>
                <a:uFillTx/>
              </a:rPr>
              <a:t> define para esta gestión de módulos</a:t>
            </a:r>
          </a:p>
        </p:txBody>
      </p:sp>
      <p:sp>
        <p:nvSpPr>
          <p:cNvPr id="10" name="Rectángulo 9">
            <a:extLst>
              <a:ext uri="{FF2B5EF4-FFF2-40B4-BE49-F238E27FC236}">
                <a16:creationId xmlns:a16="http://schemas.microsoft.com/office/drawing/2014/main" id="{E323CF5B-FDA2-41B0-813F-FEBFECDFCDDD}"/>
              </a:ext>
            </a:extLst>
          </p:cNvPr>
          <p:cNvSpPr/>
          <p:nvPr/>
        </p:nvSpPr>
        <p:spPr>
          <a:xfrm>
            <a:off x="5604154" y="1718990"/>
            <a:ext cx="4654296" cy="2862322"/>
          </a:xfrm>
          <a:prstGeom prst="rect">
            <a:avLst/>
          </a:prstGeom>
        </p:spPr>
        <p:txBody>
          <a:bodyPr wrap="square">
            <a:spAutoFit/>
          </a:bodyPr>
          <a:lstStyle/>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ES" sz="1800" b="0" i="0" u="none" strike="noStrike" kern="0" cap="none" spc="0" normalizeH="0" baseline="0" noProof="0" dirty="0">
                <a:ln>
                  <a:noFill/>
                </a:ln>
                <a:solidFill>
                  <a:prstClr val="black"/>
                </a:solidFill>
                <a:effectLst/>
                <a:uLnTx/>
                <a:uFillTx/>
              </a:rPr>
              <a:t>La función </a:t>
            </a:r>
            <a:r>
              <a:rPr kumimoji="0" lang="en-US" sz="1800" b="1" i="1" u="none" strike="noStrike" kern="0" cap="none" spc="0" normalizeH="0" baseline="0" noProof="0" dirty="0">
                <a:ln>
                  <a:noFill/>
                </a:ln>
                <a:solidFill>
                  <a:prstClr val="black"/>
                </a:solidFill>
                <a:effectLst/>
                <a:uLnTx/>
                <a:uFillTx/>
              </a:rPr>
              <a:t>require</a:t>
            </a:r>
            <a:r>
              <a:rPr kumimoji="0" lang="es-ES" sz="1800" b="0" i="0" u="none" strike="noStrike" kern="0" cap="none" spc="0" normalizeH="0" baseline="0" noProof="0" dirty="0">
                <a:ln>
                  <a:noFill/>
                </a:ln>
                <a:solidFill>
                  <a:prstClr val="black"/>
                </a:solidFill>
                <a:effectLst/>
                <a:uLnTx/>
                <a:uFillTx/>
              </a:rPr>
              <a:t>()  para acceder a los módulos </a:t>
            </a:r>
          </a:p>
          <a:p>
            <a:pPr marL="742950" lvl="1" indent="-285750">
              <a:buFont typeface="Arial" panose="020B0604020202020204" pitchFamily="34" charset="0"/>
              <a:buChar char="•"/>
              <a:defRPr/>
            </a:pPr>
            <a:r>
              <a:rPr kumimoji="0" lang="es-ES" b="0" i="0" u="none" strike="noStrike" kern="0" cap="none" spc="0" normalizeH="0" baseline="0" noProof="0" dirty="0">
                <a:ln>
                  <a:noFill/>
                </a:ln>
                <a:solidFill>
                  <a:prstClr val="black"/>
                </a:solidFill>
                <a:effectLst/>
                <a:uLnTx/>
                <a:uFillTx/>
              </a:rPr>
              <a:t>de forma síncrona</a:t>
            </a:r>
          </a:p>
          <a:p>
            <a:pPr marL="742950" lvl="1" indent="-285750">
              <a:buFont typeface="Arial" panose="020B0604020202020204" pitchFamily="34" charset="0"/>
              <a:buChar char="•"/>
              <a:defRPr/>
            </a:pPr>
            <a:r>
              <a:rPr lang="es-ES" kern="0" dirty="0">
                <a:solidFill>
                  <a:prstClr val="black"/>
                </a:solidFill>
              </a:rPr>
              <a:t>de forma </a:t>
            </a:r>
            <a:r>
              <a:rPr lang="en-US" kern="0" dirty="0">
                <a:solidFill>
                  <a:prstClr val="black"/>
                </a:solidFill>
              </a:rPr>
              <a:t>singleton</a:t>
            </a:r>
            <a:endParaRPr kumimoji="0" lang="en-US" b="0" i="0" u="none" strike="noStrike" kern="0" cap="none" spc="0" normalizeH="0" baseline="0" dirty="0">
              <a:ln>
                <a:noFill/>
              </a:ln>
              <a:solidFill>
                <a:prstClr val="black"/>
              </a:solidFill>
              <a:effectLst/>
              <a:uLnTx/>
              <a:uFillTx/>
            </a:endParaRPr>
          </a:p>
          <a:p>
            <a:pPr marL="285750" lvl="0" indent="-285750">
              <a:buFont typeface="Arial" panose="020B0604020202020204" pitchFamily="34" charset="0"/>
              <a:buChar char="•"/>
              <a:defRPr/>
            </a:pPr>
            <a:r>
              <a:rPr lang="es-ES" kern="0" dirty="0">
                <a:solidFill>
                  <a:prstClr val="black"/>
                </a:solidFill>
              </a:rPr>
              <a:t>La variable </a:t>
            </a:r>
            <a:r>
              <a:rPr lang="en-US" b="1" i="1" kern="0" dirty="0">
                <a:solidFill>
                  <a:prstClr val="black"/>
                </a:solidFill>
              </a:rPr>
              <a:t>module </a:t>
            </a:r>
            <a:r>
              <a:rPr lang="es-ES" kern="0" dirty="0">
                <a:solidFill>
                  <a:prstClr val="black"/>
                </a:solidFill>
              </a:rPr>
              <a:t>dentro de los módulos, exporta el contenido de su propiedad </a:t>
            </a:r>
            <a:r>
              <a:rPr lang="en-US" b="1" kern="0" dirty="0">
                <a:solidFill>
                  <a:prstClr val="black"/>
                </a:solidFill>
              </a:rPr>
              <a:t>exports</a:t>
            </a:r>
            <a:endParaRPr lang="en-US" b="1" i="1" kern="0" dirty="0">
              <a:solidFill>
                <a:prstClr val="black"/>
              </a:solidFill>
            </a:endParaRPr>
          </a:p>
          <a:p>
            <a:pPr marL="285750" lvl="0" indent="-285750">
              <a:buFont typeface="Arial" panose="020B0604020202020204" pitchFamily="34" charset="0"/>
              <a:buChar char="•"/>
              <a:defRPr/>
            </a:pPr>
            <a:r>
              <a:rPr kumimoji="0" lang="es-ES" sz="1800" b="0" i="0" u="none" strike="noStrike" kern="0" cap="none" spc="0" normalizeH="0" baseline="0" noProof="0" dirty="0">
                <a:ln>
                  <a:noFill/>
                </a:ln>
                <a:solidFill>
                  <a:prstClr val="black"/>
                </a:solidFill>
                <a:effectLst/>
                <a:uLnTx/>
                <a:uFillTx/>
              </a:rPr>
              <a:t>La variable </a:t>
            </a:r>
            <a:r>
              <a:rPr kumimoji="0" lang="en-US" sz="1800" b="1" i="1" u="none" strike="noStrike" kern="0" cap="none" spc="0" normalizeH="0" baseline="0" noProof="0" dirty="0">
                <a:ln>
                  <a:noFill/>
                </a:ln>
                <a:solidFill>
                  <a:prstClr val="black"/>
                </a:solidFill>
                <a:effectLst/>
                <a:uLnTx/>
                <a:uFillTx/>
              </a:rPr>
              <a:t>exports</a:t>
            </a:r>
            <a:r>
              <a:rPr kumimoji="0" lang="es-ES" sz="1800" b="0" i="0" u="none" strike="noStrike" kern="0" cap="none" spc="0" normalizeH="0" baseline="0" noProof="0" dirty="0">
                <a:ln>
                  <a:noFill/>
                </a:ln>
                <a:solidFill>
                  <a:prstClr val="black"/>
                </a:solidFill>
                <a:effectLst/>
                <a:uLnTx/>
                <a:uFillTx/>
              </a:rPr>
              <a:t>, una alias alternativo a la anterior siempre que no se mute el objeto inicial</a:t>
            </a:r>
          </a:p>
        </p:txBody>
      </p:sp>
      <p:sp>
        <p:nvSpPr>
          <p:cNvPr id="11" name="CuadroTexto 10">
            <a:extLst>
              <a:ext uri="{FF2B5EF4-FFF2-40B4-BE49-F238E27FC236}">
                <a16:creationId xmlns:a16="http://schemas.microsoft.com/office/drawing/2014/main" id="{EFCC0E5B-3334-4C63-B4C2-2CD7648DC2C4}"/>
              </a:ext>
            </a:extLst>
          </p:cNvPr>
          <p:cNvSpPr txBox="1"/>
          <p:nvPr/>
        </p:nvSpPr>
        <p:spPr>
          <a:xfrm>
            <a:off x="5604154" y="4876594"/>
            <a:ext cx="5186324" cy="92333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s-ES" sz="1800" b="0" i="0" u="none" strike="noStrike" kern="0" cap="none" spc="0" normalizeH="0" baseline="0" noProof="0" dirty="0">
                <a:ln>
                  <a:noFill/>
                </a:ln>
                <a:solidFill>
                  <a:prstClr val="black"/>
                </a:solidFill>
                <a:effectLst/>
                <a:uLnTx/>
                <a:uFillTx/>
              </a:rPr>
              <a:t>El API de </a:t>
            </a:r>
            <a:r>
              <a:rPr kumimoji="0" lang="es-ES" sz="1800" b="0" i="0" u="none" strike="noStrike" kern="0" cap="none" spc="0" normalizeH="0" baseline="0" noProof="1">
                <a:ln>
                  <a:noFill/>
                </a:ln>
                <a:solidFill>
                  <a:prstClr val="black"/>
                </a:solidFill>
                <a:effectLst/>
                <a:uLnTx/>
                <a:uFillTx/>
              </a:rPr>
              <a:t>CommonJS también se emplea el la implemetación de JS realizada por Microsoft para el desarrollo nativo de apps de Windows</a:t>
            </a:r>
            <a:r>
              <a:rPr kumimoji="0" lang="es-ES" sz="1800" b="0" i="0" u="none" strike="noStrike" kern="0" cap="none" spc="0" normalizeH="0" baseline="0" noProof="0" dirty="0">
                <a:ln>
                  <a:noFill/>
                </a:ln>
                <a:solidFill>
                  <a:prstClr val="black"/>
                </a:solidFill>
                <a:effectLst/>
                <a:uLnTx/>
                <a:uFillTx/>
              </a:rPr>
              <a:t> </a:t>
            </a:r>
          </a:p>
        </p:txBody>
      </p:sp>
    </p:spTree>
    <p:extLst>
      <p:ext uri="{BB962C8B-B14F-4D97-AF65-F5344CB8AC3E}">
        <p14:creationId xmlns:p14="http://schemas.microsoft.com/office/powerpoint/2010/main" val="4034799103"/>
      </p:ext>
    </p:extLst>
  </p:cSld>
  <p:clrMapOvr>
    <a:overrideClrMapping bg1="dk1" tx1="lt1" bg2="dk2" tx2="lt2" accent1="accent1" accent2="accent2" accent3="accent3" accent4="accent4" accent5="accent5" accent6="accent6" hlink="hlink" folHlink="folHlink"/>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3C4E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Título 7">
            <a:extLst>
              <a:ext uri="{FF2B5EF4-FFF2-40B4-BE49-F238E27FC236}">
                <a16:creationId xmlns:a16="http://schemas.microsoft.com/office/drawing/2014/main" id="{00DEE77A-2BF5-42FF-A925-24EF8D0C954B}"/>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anchor="ctr">
            <a:normAutofit/>
          </a:bodyPr>
          <a:lstStyle/>
          <a:p>
            <a:pPr algn="ctr"/>
            <a:r>
              <a:rPr lang="es-ES" sz="2600" dirty="0">
                <a:solidFill>
                  <a:srgbClr val="FFFFFF"/>
                </a:solidFill>
              </a:rPr>
              <a:t>Creación de Módulos </a:t>
            </a:r>
          </a:p>
        </p:txBody>
      </p:sp>
      <p:sp>
        <p:nvSpPr>
          <p:cNvPr id="5" name="Rectángulo 4">
            <a:extLst>
              <a:ext uri="{FF2B5EF4-FFF2-40B4-BE49-F238E27FC236}">
                <a16:creationId xmlns:a16="http://schemas.microsoft.com/office/drawing/2014/main" id="{F5037E0A-DBDE-41AF-97FF-6CB5E1470811}"/>
              </a:ext>
            </a:extLst>
          </p:cNvPr>
          <p:cNvSpPr/>
          <p:nvPr/>
        </p:nvSpPr>
        <p:spPr>
          <a:xfrm>
            <a:off x="7519599" y="3540864"/>
            <a:ext cx="3716959" cy="369332"/>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r>
              <a:rPr lang="es-ES" noProof="1"/>
              <a:t>module.exports =&lt;objeto_interfaz&gt;</a:t>
            </a:r>
          </a:p>
        </p:txBody>
      </p:sp>
      <p:sp>
        <p:nvSpPr>
          <p:cNvPr id="6" name="Rectángulo 5">
            <a:extLst>
              <a:ext uri="{FF2B5EF4-FFF2-40B4-BE49-F238E27FC236}">
                <a16:creationId xmlns:a16="http://schemas.microsoft.com/office/drawing/2014/main" id="{4B17FDCF-C11D-4734-8120-41A3F8B6C2AF}"/>
              </a:ext>
            </a:extLst>
          </p:cNvPr>
          <p:cNvSpPr/>
          <p:nvPr/>
        </p:nvSpPr>
        <p:spPr>
          <a:xfrm>
            <a:off x="5926144" y="638356"/>
            <a:ext cx="4572001" cy="646331"/>
          </a:xfrm>
          <a:prstGeom prst="rect">
            <a:avLst/>
          </a:prstGeom>
        </p:spPr>
        <p:txBody>
          <a:bodyPr>
            <a:spAutoFit/>
          </a:bodyPr>
          <a:lstStyle/>
          <a:p>
            <a:r>
              <a:rPr lang="es-ES" dirty="0"/>
              <a:t>parte visible en el exterior que permite utilizar el módulo a otros</a:t>
            </a:r>
          </a:p>
        </p:txBody>
      </p:sp>
      <p:sp>
        <p:nvSpPr>
          <p:cNvPr id="7" name="Rectángulo 6">
            <a:extLst>
              <a:ext uri="{FF2B5EF4-FFF2-40B4-BE49-F238E27FC236}">
                <a16:creationId xmlns:a16="http://schemas.microsoft.com/office/drawing/2014/main" id="{FFCC6552-F7F3-43B3-8347-1BE5997EB3BA}"/>
              </a:ext>
            </a:extLst>
          </p:cNvPr>
          <p:cNvSpPr/>
          <p:nvPr/>
        </p:nvSpPr>
        <p:spPr>
          <a:xfrm>
            <a:off x="5981932" y="1388940"/>
            <a:ext cx="4393746" cy="646331"/>
          </a:xfrm>
          <a:prstGeom prst="rect">
            <a:avLst/>
          </a:prstGeom>
        </p:spPr>
        <p:txBody>
          <a:bodyPr wrap="square">
            <a:spAutoFit/>
          </a:bodyPr>
          <a:lstStyle/>
          <a:p>
            <a:r>
              <a:rPr lang="es-ES" dirty="0"/>
              <a:t>Se define exportando los métodos  individualmente o el objeto interfaz</a:t>
            </a:r>
          </a:p>
        </p:txBody>
      </p:sp>
      <p:sp>
        <p:nvSpPr>
          <p:cNvPr id="9" name="Rectángulo 8">
            <a:extLst>
              <a:ext uri="{FF2B5EF4-FFF2-40B4-BE49-F238E27FC236}">
                <a16:creationId xmlns:a16="http://schemas.microsoft.com/office/drawing/2014/main" id="{4A50B5DE-F26C-4BA9-B094-818505FD69E3}"/>
              </a:ext>
            </a:extLst>
          </p:cNvPr>
          <p:cNvSpPr/>
          <p:nvPr/>
        </p:nvSpPr>
        <p:spPr>
          <a:xfrm>
            <a:off x="3955712" y="764541"/>
            <a:ext cx="916598" cy="369332"/>
          </a:xfrm>
          <a:prstGeom prst="rect">
            <a:avLst/>
          </a:prstGeom>
        </p:spPr>
        <p:txBody>
          <a:bodyPr wrap="none">
            <a:spAutoFit/>
          </a:bodyPr>
          <a:lstStyle/>
          <a:p>
            <a:r>
              <a:rPr lang="es-ES" b="1" dirty="0"/>
              <a:t>Interfaz</a:t>
            </a:r>
          </a:p>
        </p:txBody>
      </p:sp>
      <p:cxnSp>
        <p:nvCxnSpPr>
          <p:cNvPr id="10" name="Conector recto de flecha 9">
            <a:extLst>
              <a:ext uri="{FF2B5EF4-FFF2-40B4-BE49-F238E27FC236}">
                <a16:creationId xmlns:a16="http://schemas.microsoft.com/office/drawing/2014/main" id="{6FF258B5-DF06-439B-9086-EF07DB442B85}"/>
              </a:ext>
            </a:extLst>
          </p:cNvPr>
          <p:cNvCxnSpPr>
            <a:stCxn id="9" idx="3"/>
            <a:endCxn id="6" idx="1"/>
          </p:cNvCxnSpPr>
          <p:nvPr/>
        </p:nvCxnSpPr>
        <p:spPr>
          <a:xfrm>
            <a:off x="4872311" y="949207"/>
            <a:ext cx="1053833" cy="123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Rectángulo 10">
            <a:extLst>
              <a:ext uri="{FF2B5EF4-FFF2-40B4-BE49-F238E27FC236}">
                <a16:creationId xmlns:a16="http://schemas.microsoft.com/office/drawing/2014/main" id="{AE696A5C-7A1B-4906-9F64-BD2F1719FEF4}"/>
              </a:ext>
            </a:extLst>
          </p:cNvPr>
          <p:cNvSpPr/>
          <p:nvPr/>
        </p:nvSpPr>
        <p:spPr>
          <a:xfrm>
            <a:off x="6882906" y="5760866"/>
            <a:ext cx="4572000" cy="646331"/>
          </a:xfrm>
          <a:prstGeom prst="rect">
            <a:avLst/>
          </a:prstGeom>
        </p:spPr>
        <p:txBody>
          <a:bodyPr>
            <a:spAutoFit/>
          </a:bodyPr>
          <a:lstStyle/>
          <a:p>
            <a:r>
              <a:rPr lang="es-ES" dirty="0"/>
              <a:t>bloque de instrucciones del módulo del que</a:t>
            </a:r>
            <a:r>
              <a:rPr lang="en-US" dirty="0"/>
              <a:t> NodeJS</a:t>
            </a:r>
            <a:r>
              <a:rPr lang="es-ES" dirty="0"/>
              <a:t> hará un cierre o </a:t>
            </a:r>
            <a:r>
              <a:rPr lang="en-US" i="1" dirty="0"/>
              <a:t>closure</a:t>
            </a:r>
          </a:p>
        </p:txBody>
      </p:sp>
      <p:sp>
        <p:nvSpPr>
          <p:cNvPr id="12" name="Rectángulo 11">
            <a:extLst>
              <a:ext uri="{FF2B5EF4-FFF2-40B4-BE49-F238E27FC236}">
                <a16:creationId xmlns:a16="http://schemas.microsoft.com/office/drawing/2014/main" id="{10B3099A-7EEE-4A1A-B4CD-70E190CCBDEA}"/>
              </a:ext>
            </a:extLst>
          </p:cNvPr>
          <p:cNvSpPr/>
          <p:nvPr/>
        </p:nvSpPr>
        <p:spPr>
          <a:xfrm>
            <a:off x="3858142" y="2383253"/>
            <a:ext cx="2709319" cy="369332"/>
          </a:xfrm>
          <a:prstGeom prst="rect">
            <a:avLst/>
          </a:prstGeom>
        </p:spPr>
        <p:txBody>
          <a:bodyPr wrap="square">
            <a:spAutoFit/>
          </a:bodyPr>
          <a:lstStyle/>
          <a:p>
            <a:r>
              <a:rPr lang="es-ES" dirty="0"/>
              <a:t>métodos individualmente </a:t>
            </a:r>
          </a:p>
        </p:txBody>
      </p:sp>
      <p:sp>
        <p:nvSpPr>
          <p:cNvPr id="14" name="Rectángulo 13">
            <a:extLst>
              <a:ext uri="{FF2B5EF4-FFF2-40B4-BE49-F238E27FC236}">
                <a16:creationId xmlns:a16="http://schemas.microsoft.com/office/drawing/2014/main" id="{99809DE7-4E4F-4A10-AFEA-422708A5E0BE}"/>
              </a:ext>
            </a:extLst>
          </p:cNvPr>
          <p:cNvSpPr/>
          <p:nvPr/>
        </p:nvSpPr>
        <p:spPr>
          <a:xfrm>
            <a:off x="3926743" y="3594087"/>
            <a:ext cx="2550378" cy="369332"/>
          </a:xfrm>
          <a:prstGeom prst="rect">
            <a:avLst/>
          </a:prstGeom>
        </p:spPr>
        <p:txBody>
          <a:bodyPr wrap="none">
            <a:spAutoFit/>
          </a:bodyPr>
          <a:lstStyle/>
          <a:p>
            <a:r>
              <a:rPr lang="es-ES" dirty="0"/>
              <a:t>objeto interfaz completo </a:t>
            </a:r>
          </a:p>
        </p:txBody>
      </p:sp>
      <p:sp>
        <p:nvSpPr>
          <p:cNvPr id="16" name="Rectángulo 15">
            <a:extLst>
              <a:ext uri="{FF2B5EF4-FFF2-40B4-BE49-F238E27FC236}">
                <a16:creationId xmlns:a16="http://schemas.microsoft.com/office/drawing/2014/main" id="{8760CAB5-04B6-4AEA-BD62-F74C040EB963}"/>
              </a:ext>
            </a:extLst>
          </p:cNvPr>
          <p:cNvSpPr/>
          <p:nvPr/>
        </p:nvSpPr>
        <p:spPr>
          <a:xfrm>
            <a:off x="7271764" y="2362615"/>
            <a:ext cx="3902863" cy="369332"/>
          </a:xfrm>
          <a:prstGeom prst="rect">
            <a:avLst/>
          </a:prstGeom>
        </p:spPr>
        <p:style>
          <a:lnRef idx="1">
            <a:schemeClr val="accent3"/>
          </a:lnRef>
          <a:fillRef idx="2">
            <a:schemeClr val="accent3"/>
          </a:fillRef>
          <a:effectRef idx="1">
            <a:schemeClr val="accent3"/>
          </a:effectRef>
          <a:fontRef idx="minor">
            <a:schemeClr val="dk1"/>
          </a:fontRef>
        </p:style>
        <p:txBody>
          <a:bodyPr wrap="none">
            <a:spAutoFit/>
          </a:bodyPr>
          <a:lstStyle/>
          <a:p>
            <a:r>
              <a:rPr lang="es-ES" noProof="1"/>
              <a:t>exports.metodo_individual = &lt;metodo&gt;</a:t>
            </a:r>
          </a:p>
        </p:txBody>
      </p:sp>
      <p:sp>
        <p:nvSpPr>
          <p:cNvPr id="17" name="Rectángulo 16">
            <a:extLst>
              <a:ext uri="{FF2B5EF4-FFF2-40B4-BE49-F238E27FC236}">
                <a16:creationId xmlns:a16="http://schemas.microsoft.com/office/drawing/2014/main" id="{2BCD633D-3771-4934-ACF4-59088B2D623E}"/>
              </a:ext>
            </a:extLst>
          </p:cNvPr>
          <p:cNvSpPr/>
          <p:nvPr/>
        </p:nvSpPr>
        <p:spPr>
          <a:xfrm>
            <a:off x="3753938" y="5268068"/>
            <a:ext cx="1743234" cy="369332"/>
          </a:xfrm>
          <a:prstGeom prst="rect">
            <a:avLst/>
          </a:prstGeom>
        </p:spPr>
        <p:txBody>
          <a:bodyPr wrap="none">
            <a:spAutoFit/>
          </a:bodyPr>
          <a:lstStyle/>
          <a:p>
            <a:r>
              <a:rPr lang="es-ES" b="1" dirty="0"/>
              <a:t>Implementación</a:t>
            </a:r>
          </a:p>
        </p:txBody>
      </p:sp>
      <p:sp>
        <p:nvSpPr>
          <p:cNvPr id="18" name="Rectángulo 17">
            <a:extLst>
              <a:ext uri="{FF2B5EF4-FFF2-40B4-BE49-F238E27FC236}">
                <a16:creationId xmlns:a16="http://schemas.microsoft.com/office/drawing/2014/main" id="{A1225264-6AC0-46D5-887C-A0E3129A57CD}"/>
              </a:ext>
            </a:extLst>
          </p:cNvPr>
          <p:cNvSpPr/>
          <p:nvPr/>
        </p:nvSpPr>
        <p:spPr>
          <a:xfrm>
            <a:off x="6882907" y="5268068"/>
            <a:ext cx="4341125" cy="369332"/>
          </a:xfrm>
          <a:prstGeom prst="rect">
            <a:avLst/>
          </a:prstGeom>
        </p:spPr>
        <p:txBody>
          <a:bodyPr wrap="none">
            <a:spAutoFit/>
          </a:bodyPr>
          <a:lstStyle/>
          <a:p>
            <a:r>
              <a:rPr lang="es-ES" dirty="0"/>
              <a:t>código del módulo que crea la funcionalidad</a:t>
            </a:r>
          </a:p>
        </p:txBody>
      </p:sp>
      <p:cxnSp>
        <p:nvCxnSpPr>
          <p:cNvPr id="19" name="Conector recto de flecha 18">
            <a:extLst>
              <a:ext uri="{FF2B5EF4-FFF2-40B4-BE49-F238E27FC236}">
                <a16:creationId xmlns:a16="http://schemas.microsoft.com/office/drawing/2014/main" id="{31B09D44-6788-46B1-B829-E6D404C2219B}"/>
              </a:ext>
            </a:extLst>
          </p:cNvPr>
          <p:cNvCxnSpPr>
            <a:stCxn id="17" idx="3"/>
            <a:endCxn id="18" idx="1"/>
          </p:cNvCxnSpPr>
          <p:nvPr/>
        </p:nvCxnSpPr>
        <p:spPr>
          <a:xfrm>
            <a:off x="5497172" y="5452734"/>
            <a:ext cx="138573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CuadroTexto 1">
            <a:extLst>
              <a:ext uri="{FF2B5EF4-FFF2-40B4-BE49-F238E27FC236}">
                <a16:creationId xmlns:a16="http://schemas.microsoft.com/office/drawing/2014/main" id="{B6CB3B75-8A86-446D-AE9D-05EC39A99808}"/>
              </a:ext>
            </a:extLst>
          </p:cNvPr>
          <p:cNvSpPr txBox="1"/>
          <p:nvPr/>
        </p:nvSpPr>
        <p:spPr>
          <a:xfrm>
            <a:off x="4254627" y="2866469"/>
            <a:ext cx="5696303" cy="369332"/>
          </a:xfrm>
          <a:prstGeom prst="rect">
            <a:avLst/>
          </a:prstGeom>
          <a:noFill/>
        </p:spPr>
        <p:txBody>
          <a:bodyPr wrap="none" rtlCol="0">
            <a:spAutoFit/>
          </a:bodyPr>
          <a:lstStyle/>
          <a:p>
            <a:r>
              <a:rPr lang="es-ES" dirty="0"/>
              <a:t>como añadimos propiedades, podemos usar el alias </a:t>
            </a:r>
            <a:r>
              <a:rPr lang="en-US" b="1" dirty="0"/>
              <a:t>export</a:t>
            </a:r>
          </a:p>
        </p:txBody>
      </p:sp>
      <p:sp>
        <p:nvSpPr>
          <p:cNvPr id="20" name="CuadroTexto 19">
            <a:extLst>
              <a:ext uri="{FF2B5EF4-FFF2-40B4-BE49-F238E27FC236}">
                <a16:creationId xmlns:a16="http://schemas.microsoft.com/office/drawing/2014/main" id="{40A8F5D7-1026-43A5-81F6-069195180AE5}"/>
              </a:ext>
            </a:extLst>
          </p:cNvPr>
          <p:cNvSpPr txBox="1"/>
          <p:nvPr/>
        </p:nvSpPr>
        <p:spPr>
          <a:xfrm>
            <a:off x="4233006" y="4294347"/>
            <a:ext cx="6573186" cy="646331"/>
          </a:xfrm>
          <a:prstGeom prst="rect">
            <a:avLst/>
          </a:prstGeom>
          <a:noFill/>
        </p:spPr>
        <p:txBody>
          <a:bodyPr wrap="square" rtlCol="0">
            <a:spAutoFit/>
          </a:bodyPr>
          <a:lstStyle/>
          <a:p>
            <a:r>
              <a:rPr lang="es-ES" dirty="0"/>
              <a:t>como creamos un nuevo objeto (mutamos el original) tenemos que indicar explícitamente </a:t>
            </a:r>
            <a:r>
              <a:rPr lang="bin-NG" b="1" dirty="0"/>
              <a:t>module.exports</a:t>
            </a:r>
          </a:p>
        </p:txBody>
      </p:sp>
    </p:spTree>
    <p:extLst>
      <p:ext uri="{BB962C8B-B14F-4D97-AF65-F5344CB8AC3E}">
        <p14:creationId xmlns:p14="http://schemas.microsoft.com/office/powerpoint/2010/main" val="323298222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8">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448055"/>
            <a:ext cx="3414370" cy="3801257"/>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73B0E13C-CAAB-43B5-97F1-B9727B6DFE53}"/>
              </a:ext>
            </a:extLst>
          </p:cNvPr>
          <p:cNvSpPr>
            <a:spLocks noGrp="1"/>
          </p:cNvSpPr>
          <p:nvPr>
            <p:ph type="title"/>
          </p:nvPr>
        </p:nvSpPr>
        <p:spPr>
          <a:xfrm>
            <a:off x="777240" y="731519"/>
            <a:ext cx="2845191" cy="3237579"/>
          </a:xfrm>
        </p:spPr>
        <p:txBody>
          <a:bodyPr vert="horz" lIns="91440" tIns="45720" rIns="91440" bIns="45720" rtlCol="0" anchor="ctr">
            <a:normAutofit/>
          </a:bodyPr>
          <a:lstStyle/>
          <a:p>
            <a:r>
              <a:rPr lang="es-ES" sz="3800" dirty="0">
                <a:solidFill>
                  <a:srgbClr val="FFFFFF"/>
                </a:solidFill>
              </a:rPr>
              <a:t>Creando módulos en </a:t>
            </a:r>
            <a:r>
              <a:rPr lang="en-US" sz="3800" dirty="0">
                <a:solidFill>
                  <a:srgbClr val="FFFFFF"/>
                </a:solidFill>
              </a:rPr>
              <a:t>NodeJS (1)</a:t>
            </a:r>
            <a:endParaRPr lang="en-US" sz="3800" kern="1200" dirty="0">
              <a:solidFill>
                <a:srgbClr val="FFFFFF"/>
              </a:solidFill>
              <a:latin typeface="+mj-lt"/>
              <a:ea typeface="+mj-ea"/>
              <a:cs typeface="+mj-cs"/>
            </a:endParaRPr>
          </a:p>
        </p:txBody>
      </p:sp>
      <p:sp>
        <p:nvSpPr>
          <p:cNvPr id="15" name="Rectangle 10">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19227"/>
            <a:ext cx="3414369" cy="1979852"/>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4603" y="448055"/>
            <a:ext cx="7688475" cy="5952745"/>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10" name="Graphic 5" descr="Documento">
            <a:extLst>
              <a:ext uri="{FF2B5EF4-FFF2-40B4-BE49-F238E27FC236}">
                <a16:creationId xmlns:a16="http://schemas.microsoft.com/office/drawing/2014/main" id="{D085A928-3173-4CEB-9C36-EDC28641CC5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383511" y="4532776"/>
            <a:ext cx="1632648" cy="1632648"/>
          </a:xfrm>
          <a:prstGeom prst="rect">
            <a:avLst/>
          </a:prstGeom>
        </p:spPr>
      </p:pic>
      <p:sp>
        <p:nvSpPr>
          <p:cNvPr id="6" name="Rectángulo 5">
            <a:extLst>
              <a:ext uri="{FF2B5EF4-FFF2-40B4-BE49-F238E27FC236}">
                <a16:creationId xmlns:a16="http://schemas.microsoft.com/office/drawing/2014/main" id="{788C4EFE-D2E2-4316-9C61-04F6610A82E9}"/>
              </a:ext>
            </a:extLst>
          </p:cNvPr>
          <p:cNvSpPr/>
          <p:nvPr/>
        </p:nvSpPr>
        <p:spPr>
          <a:xfrm>
            <a:off x="4490204" y="826798"/>
            <a:ext cx="4292252" cy="2062103"/>
          </a:xfrm>
          <a:prstGeom prst="rect">
            <a:avLst/>
          </a:prstGeom>
        </p:spPr>
        <p:style>
          <a:lnRef idx="0">
            <a:schemeClr val="dk1"/>
          </a:lnRef>
          <a:fillRef idx="3">
            <a:schemeClr val="dk1"/>
          </a:fillRef>
          <a:effectRef idx="3">
            <a:schemeClr val="dk1"/>
          </a:effectRef>
          <a:fontRef idx="minor">
            <a:schemeClr val="lt1"/>
          </a:fontRef>
        </p:style>
        <p:txBody>
          <a:bodyPr wrap="square">
            <a:spAutoFit/>
          </a:bodyPr>
          <a:lstStyle/>
          <a:p>
            <a:r>
              <a:rPr lang="bin-NG" sz="1600" dirty="0">
                <a:solidFill>
                  <a:srgbClr val="569CD6"/>
                </a:solidFill>
                <a:latin typeface="Consolas" panose="020B0609020204030204" pitchFamily="49" charset="0"/>
              </a:rPr>
              <a:t>let</a:t>
            </a:r>
            <a:r>
              <a:rPr lang="bin-NG" sz="1600" dirty="0">
                <a:solidFill>
                  <a:srgbClr val="D4D4D4"/>
                </a:solidFill>
                <a:latin typeface="Consolas" panose="020B0609020204030204" pitchFamily="49" charset="0"/>
              </a:rPr>
              <a:t> </a:t>
            </a:r>
            <a:r>
              <a:rPr lang="bin-NG" sz="1600" dirty="0">
                <a:solidFill>
                  <a:srgbClr val="9CDCFE"/>
                </a:solidFill>
                <a:latin typeface="Consolas" panose="020B0609020204030204" pitchFamily="49" charset="0"/>
              </a:rPr>
              <a:t>PI</a:t>
            </a:r>
            <a:r>
              <a:rPr lang="bin-NG" sz="1600" dirty="0">
                <a:solidFill>
                  <a:srgbClr val="D4D4D4"/>
                </a:solidFill>
                <a:latin typeface="Consolas" panose="020B0609020204030204" pitchFamily="49" charset="0"/>
              </a:rPr>
              <a:t> = </a:t>
            </a:r>
            <a:r>
              <a:rPr lang="bin-NG" sz="1600" dirty="0">
                <a:solidFill>
                  <a:srgbClr val="9CDCFE"/>
                </a:solidFill>
                <a:latin typeface="Consolas" panose="020B0609020204030204" pitchFamily="49" charset="0"/>
              </a:rPr>
              <a:t>Math</a:t>
            </a:r>
            <a:r>
              <a:rPr lang="bin-NG" sz="1600" dirty="0">
                <a:solidFill>
                  <a:srgbClr val="D4D4D4"/>
                </a:solidFill>
                <a:latin typeface="Consolas" panose="020B0609020204030204" pitchFamily="49" charset="0"/>
              </a:rPr>
              <a:t>.</a:t>
            </a:r>
            <a:r>
              <a:rPr lang="bin-NG" sz="1600" dirty="0">
                <a:solidFill>
                  <a:srgbClr val="9CDCFE"/>
                </a:solidFill>
                <a:latin typeface="Consolas" panose="020B0609020204030204" pitchFamily="49" charset="0"/>
              </a:rPr>
              <a:t>PI</a:t>
            </a:r>
            <a:r>
              <a:rPr lang="bin-NG" sz="1600" dirty="0">
                <a:solidFill>
                  <a:srgbClr val="D4D4D4"/>
                </a:solidFill>
                <a:latin typeface="Consolas" panose="020B0609020204030204" pitchFamily="49" charset="0"/>
              </a:rPr>
              <a:t>;</a:t>
            </a:r>
          </a:p>
          <a:p>
            <a:r>
              <a:rPr lang="bin-NG" sz="1600" dirty="0">
                <a:solidFill>
                  <a:srgbClr val="4EC9B0"/>
                </a:solidFill>
                <a:latin typeface="Consolas" panose="020B0609020204030204" pitchFamily="49" charset="0"/>
              </a:rPr>
              <a:t>module</a:t>
            </a:r>
            <a:r>
              <a:rPr lang="bin-NG" sz="1600" dirty="0">
                <a:solidFill>
                  <a:srgbClr val="D4D4D4"/>
                </a:solidFill>
                <a:latin typeface="Consolas" panose="020B0609020204030204" pitchFamily="49" charset="0"/>
              </a:rPr>
              <a:t>.</a:t>
            </a:r>
            <a:r>
              <a:rPr lang="bin-NG" sz="1600" dirty="0">
                <a:solidFill>
                  <a:srgbClr val="4EC9B0"/>
                </a:solidFill>
                <a:latin typeface="Consolas" panose="020B0609020204030204" pitchFamily="49" charset="0"/>
              </a:rPr>
              <a:t>exports</a:t>
            </a:r>
            <a:r>
              <a:rPr lang="bin-NG" sz="1600" dirty="0">
                <a:solidFill>
                  <a:srgbClr val="D4D4D4"/>
                </a:solidFill>
                <a:latin typeface="Consolas" panose="020B0609020204030204" pitchFamily="49" charset="0"/>
              </a:rPr>
              <a:t>.</a:t>
            </a:r>
            <a:r>
              <a:rPr lang="bin-NG" sz="1600" dirty="0">
                <a:solidFill>
                  <a:srgbClr val="DCDCAA"/>
                </a:solidFill>
                <a:latin typeface="Consolas" panose="020B0609020204030204" pitchFamily="49" charset="0"/>
              </a:rPr>
              <a:t>area</a:t>
            </a:r>
            <a:r>
              <a:rPr lang="bin-NG" sz="1600" dirty="0">
                <a:solidFill>
                  <a:srgbClr val="D4D4D4"/>
                </a:solidFill>
                <a:latin typeface="Consolas" panose="020B0609020204030204" pitchFamily="49" charset="0"/>
              </a:rPr>
              <a:t> = (</a:t>
            </a:r>
            <a:r>
              <a:rPr lang="bin-NG" sz="1600" dirty="0">
                <a:solidFill>
                  <a:srgbClr val="9CDCFE"/>
                </a:solidFill>
                <a:latin typeface="Consolas" panose="020B0609020204030204" pitchFamily="49" charset="0"/>
              </a:rPr>
              <a:t>r</a:t>
            </a:r>
            <a:r>
              <a:rPr lang="bin-NG" sz="1600" dirty="0">
                <a:solidFill>
                  <a:srgbClr val="D4D4D4"/>
                </a:solidFill>
                <a:latin typeface="Consolas" panose="020B0609020204030204" pitchFamily="49" charset="0"/>
              </a:rPr>
              <a:t>) </a:t>
            </a:r>
            <a:r>
              <a:rPr lang="bin-NG" sz="1600" dirty="0">
                <a:solidFill>
                  <a:srgbClr val="569CD6"/>
                </a:solidFill>
                <a:latin typeface="Consolas" panose="020B0609020204030204" pitchFamily="49" charset="0"/>
              </a:rPr>
              <a:t>=&gt;</a:t>
            </a:r>
            <a:r>
              <a:rPr lang="bin-NG" sz="1600" dirty="0">
                <a:solidFill>
                  <a:srgbClr val="D4D4D4"/>
                </a:solidFill>
                <a:latin typeface="Consolas" panose="020B0609020204030204" pitchFamily="49" charset="0"/>
              </a:rPr>
              <a:t> { </a:t>
            </a:r>
          </a:p>
          <a:p>
            <a:r>
              <a:rPr lang="bin-NG" sz="1600" dirty="0">
                <a:solidFill>
                  <a:srgbClr val="D4D4D4"/>
                </a:solidFill>
                <a:latin typeface="Consolas" panose="020B0609020204030204" pitchFamily="49" charset="0"/>
              </a:rPr>
              <a:t>    </a:t>
            </a:r>
            <a:r>
              <a:rPr lang="bin-NG" sz="1600" dirty="0">
                <a:solidFill>
                  <a:srgbClr val="C586C0"/>
                </a:solidFill>
                <a:latin typeface="Consolas" panose="020B0609020204030204" pitchFamily="49" charset="0"/>
              </a:rPr>
              <a:t>return</a:t>
            </a:r>
            <a:r>
              <a:rPr lang="bin-NG" sz="1600" dirty="0">
                <a:solidFill>
                  <a:srgbClr val="D4D4D4"/>
                </a:solidFill>
                <a:latin typeface="Consolas" panose="020B0609020204030204" pitchFamily="49" charset="0"/>
              </a:rPr>
              <a:t> </a:t>
            </a:r>
            <a:r>
              <a:rPr lang="bin-NG" sz="1600" dirty="0">
                <a:solidFill>
                  <a:srgbClr val="9CDCFE"/>
                </a:solidFill>
                <a:latin typeface="Consolas" panose="020B0609020204030204" pitchFamily="49" charset="0"/>
              </a:rPr>
              <a:t>PI</a:t>
            </a:r>
            <a:r>
              <a:rPr lang="bin-NG" sz="1600" dirty="0">
                <a:solidFill>
                  <a:srgbClr val="D4D4D4"/>
                </a:solidFill>
                <a:latin typeface="Consolas" panose="020B0609020204030204" pitchFamily="49" charset="0"/>
              </a:rPr>
              <a:t> * </a:t>
            </a:r>
            <a:r>
              <a:rPr lang="bin-NG" sz="1600" dirty="0">
                <a:solidFill>
                  <a:srgbClr val="9CDCFE"/>
                </a:solidFill>
                <a:latin typeface="Consolas" panose="020B0609020204030204" pitchFamily="49" charset="0"/>
              </a:rPr>
              <a:t>r</a:t>
            </a:r>
            <a:r>
              <a:rPr lang="bin-NG" sz="1600" dirty="0">
                <a:solidFill>
                  <a:srgbClr val="D4D4D4"/>
                </a:solidFill>
                <a:latin typeface="Consolas" panose="020B0609020204030204" pitchFamily="49" charset="0"/>
              </a:rPr>
              <a:t> * </a:t>
            </a:r>
            <a:r>
              <a:rPr lang="bin-NG" sz="1600" dirty="0">
                <a:solidFill>
                  <a:srgbClr val="9CDCFE"/>
                </a:solidFill>
                <a:latin typeface="Consolas" panose="020B0609020204030204" pitchFamily="49" charset="0"/>
              </a:rPr>
              <a:t>r</a:t>
            </a:r>
            <a:r>
              <a:rPr lang="bin-NG" sz="1600" dirty="0">
                <a:solidFill>
                  <a:srgbClr val="D4D4D4"/>
                </a:solidFill>
                <a:latin typeface="Consolas" panose="020B0609020204030204" pitchFamily="49" charset="0"/>
              </a:rPr>
              <a:t>; </a:t>
            </a:r>
          </a:p>
          <a:p>
            <a:r>
              <a:rPr lang="bin-NG" sz="1600" dirty="0">
                <a:solidFill>
                  <a:srgbClr val="D4D4D4"/>
                </a:solidFill>
                <a:latin typeface="Consolas" panose="020B0609020204030204" pitchFamily="49" charset="0"/>
              </a:rPr>
              <a:t>};</a:t>
            </a:r>
          </a:p>
          <a:p>
            <a:br>
              <a:rPr lang="bin-NG" sz="1600" dirty="0">
                <a:solidFill>
                  <a:srgbClr val="D4D4D4"/>
                </a:solidFill>
                <a:latin typeface="Consolas" panose="020B0609020204030204" pitchFamily="49" charset="0"/>
              </a:rPr>
            </a:br>
            <a:r>
              <a:rPr lang="bin-NG" sz="1600" dirty="0">
                <a:solidFill>
                  <a:srgbClr val="4EC9B0"/>
                </a:solidFill>
                <a:latin typeface="Consolas" panose="020B0609020204030204" pitchFamily="49" charset="0"/>
              </a:rPr>
              <a:t>exports</a:t>
            </a:r>
            <a:r>
              <a:rPr lang="bin-NG" sz="1600" dirty="0">
                <a:solidFill>
                  <a:srgbClr val="D4D4D4"/>
                </a:solidFill>
                <a:latin typeface="Consolas" panose="020B0609020204030204" pitchFamily="49" charset="0"/>
              </a:rPr>
              <a:t>.</a:t>
            </a:r>
            <a:r>
              <a:rPr lang="bin-NG" sz="1600" dirty="0">
                <a:solidFill>
                  <a:srgbClr val="DCDCAA"/>
                </a:solidFill>
                <a:latin typeface="Consolas" panose="020B0609020204030204" pitchFamily="49" charset="0"/>
              </a:rPr>
              <a:t>circunferencia</a:t>
            </a:r>
            <a:r>
              <a:rPr lang="bin-NG" sz="1600" dirty="0">
                <a:solidFill>
                  <a:srgbClr val="D4D4D4"/>
                </a:solidFill>
                <a:latin typeface="Consolas" panose="020B0609020204030204" pitchFamily="49" charset="0"/>
              </a:rPr>
              <a:t> = (</a:t>
            </a:r>
            <a:r>
              <a:rPr lang="bin-NG" sz="1600" dirty="0">
                <a:solidFill>
                  <a:srgbClr val="9CDCFE"/>
                </a:solidFill>
                <a:latin typeface="Consolas" panose="020B0609020204030204" pitchFamily="49" charset="0"/>
              </a:rPr>
              <a:t>r</a:t>
            </a:r>
            <a:r>
              <a:rPr lang="bin-NG" sz="1600" dirty="0">
                <a:solidFill>
                  <a:srgbClr val="D4D4D4"/>
                </a:solidFill>
                <a:latin typeface="Consolas" panose="020B0609020204030204" pitchFamily="49" charset="0"/>
              </a:rPr>
              <a:t>) </a:t>
            </a:r>
            <a:r>
              <a:rPr lang="bin-NG" sz="1600" dirty="0">
                <a:solidFill>
                  <a:srgbClr val="569CD6"/>
                </a:solidFill>
                <a:latin typeface="Consolas" panose="020B0609020204030204" pitchFamily="49" charset="0"/>
              </a:rPr>
              <a:t>=&gt;</a:t>
            </a:r>
            <a:r>
              <a:rPr lang="bin-NG" sz="1600" dirty="0">
                <a:solidFill>
                  <a:srgbClr val="D4D4D4"/>
                </a:solidFill>
                <a:latin typeface="Consolas" panose="020B0609020204030204" pitchFamily="49" charset="0"/>
              </a:rPr>
              <a:t> { </a:t>
            </a:r>
          </a:p>
          <a:p>
            <a:r>
              <a:rPr lang="bin-NG" sz="1600" dirty="0">
                <a:solidFill>
                  <a:srgbClr val="D4D4D4"/>
                </a:solidFill>
                <a:latin typeface="Consolas" panose="020B0609020204030204" pitchFamily="49" charset="0"/>
              </a:rPr>
              <a:t>    </a:t>
            </a:r>
            <a:r>
              <a:rPr lang="bin-NG" sz="1600" dirty="0">
                <a:solidFill>
                  <a:srgbClr val="C586C0"/>
                </a:solidFill>
                <a:latin typeface="Consolas" panose="020B0609020204030204" pitchFamily="49" charset="0"/>
              </a:rPr>
              <a:t>return</a:t>
            </a:r>
            <a:r>
              <a:rPr lang="bin-NG" sz="1600" dirty="0">
                <a:solidFill>
                  <a:srgbClr val="D4D4D4"/>
                </a:solidFill>
                <a:latin typeface="Consolas" panose="020B0609020204030204" pitchFamily="49" charset="0"/>
              </a:rPr>
              <a:t> </a:t>
            </a:r>
            <a:r>
              <a:rPr lang="bin-NG" sz="1600" dirty="0">
                <a:solidFill>
                  <a:srgbClr val="B5CEA8"/>
                </a:solidFill>
                <a:latin typeface="Consolas" panose="020B0609020204030204" pitchFamily="49" charset="0"/>
              </a:rPr>
              <a:t>2</a:t>
            </a:r>
            <a:r>
              <a:rPr lang="bin-NG" sz="1600" dirty="0">
                <a:solidFill>
                  <a:srgbClr val="D4D4D4"/>
                </a:solidFill>
                <a:latin typeface="Consolas" panose="020B0609020204030204" pitchFamily="49" charset="0"/>
              </a:rPr>
              <a:t> * </a:t>
            </a:r>
            <a:r>
              <a:rPr lang="bin-NG" sz="1600" dirty="0">
                <a:solidFill>
                  <a:srgbClr val="9CDCFE"/>
                </a:solidFill>
                <a:latin typeface="Consolas" panose="020B0609020204030204" pitchFamily="49" charset="0"/>
              </a:rPr>
              <a:t>PI</a:t>
            </a:r>
            <a:r>
              <a:rPr lang="bin-NG" sz="1600" dirty="0">
                <a:solidFill>
                  <a:srgbClr val="D4D4D4"/>
                </a:solidFill>
                <a:latin typeface="Consolas" panose="020B0609020204030204" pitchFamily="49" charset="0"/>
              </a:rPr>
              <a:t> * </a:t>
            </a:r>
            <a:r>
              <a:rPr lang="bin-NG" sz="1600" dirty="0">
                <a:solidFill>
                  <a:srgbClr val="9CDCFE"/>
                </a:solidFill>
                <a:latin typeface="Consolas" panose="020B0609020204030204" pitchFamily="49" charset="0"/>
              </a:rPr>
              <a:t>r</a:t>
            </a:r>
            <a:r>
              <a:rPr lang="bin-NG" sz="1600" dirty="0">
                <a:solidFill>
                  <a:srgbClr val="D4D4D4"/>
                </a:solidFill>
                <a:latin typeface="Consolas" panose="020B0609020204030204" pitchFamily="49" charset="0"/>
              </a:rPr>
              <a:t>; </a:t>
            </a:r>
          </a:p>
          <a:p>
            <a:r>
              <a:rPr lang="bin-NG" sz="1600" dirty="0">
                <a:solidFill>
                  <a:srgbClr val="D4D4D4"/>
                </a:solidFill>
                <a:latin typeface="Consolas" panose="020B0609020204030204" pitchFamily="49" charset="0"/>
              </a:rPr>
              <a:t>};</a:t>
            </a:r>
            <a:endParaRPr lang="bin-NG" sz="1600" b="0" dirty="0">
              <a:solidFill>
                <a:srgbClr val="D4D4D4"/>
              </a:solidFill>
              <a:effectLst/>
              <a:latin typeface="Consolas" panose="020B0609020204030204" pitchFamily="49" charset="0"/>
            </a:endParaRPr>
          </a:p>
        </p:txBody>
      </p:sp>
      <p:sp>
        <p:nvSpPr>
          <p:cNvPr id="11" name="Rectángulo 10">
            <a:extLst>
              <a:ext uri="{FF2B5EF4-FFF2-40B4-BE49-F238E27FC236}">
                <a16:creationId xmlns:a16="http://schemas.microsoft.com/office/drawing/2014/main" id="{E9F5DA60-0E1F-4CA1-BAE9-25A0F082AC6E}"/>
              </a:ext>
            </a:extLst>
          </p:cNvPr>
          <p:cNvSpPr/>
          <p:nvPr/>
        </p:nvSpPr>
        <p:spPr>
          <a:xfrm>
            <a:off x="4490204" y="3733438"/>
            <a:ext cx="6924556" cy="1815882"/>
          </a:xfrm>
          <a:prstGeom prst="rect">
            <a:avLst/>
          </a:prstGeom>
        </p:spPr>
        <p:style>
          <a:lnRef idx="0">
            <a:schemeClr val="dk1"/>
          </a:lnRef>
          <a:fillRef idx="3">
            <a:schemeClr val="dk1"/>
          </a:fillRef>
          <a:effectRef idx="3">
            <a:schemeClr val="dk1"/>
          </a:effectRef>
          <a:fontRef idx="minor">
            <a:schemeClr val="lt1"/>
          </a:fontRef>
        </p:style>
        <p:txBody>
          <a:bodyPr wrap="square">
            <a:spAutoFit/>
          </a:bodyPr>
          <a:lstStyle/>
          <a:p>
            <a:r>
              <a:rPr lang="bin-NG" sz="1600" dirty="0">
                <a:solidFill>
                  <a:srgbClr val="569CD6"/>
                </a:solidFill>
                <a:latin typeface="Consolas" panose="020B0609020204030204" pitchFamily="49" charset="0"/>
              </a:rPr>
              <a:t>const</a:t>
            </a:r>
            <a:r>
              <a:rPr lang="bin-NG" sz="1600" dirty="0">
                <a:solidFill>
                  <a:srgbClr val="D4D4D4"/>
                </a:solidFill>
                <a:latin typeface="Consolas" panose="020B0609020204030204" pitchFamily="49" charset="0"/>
              </a:rPr>
              <a:t> </a:t>
            </a:r>
            <a:r>
              <a:rPr lang="bin-NG" sz="1600" dirty="0">
                <a:solidFill>
                  <a:srgbClr val="9CDCFE"/>
                </a:solidFill>
                <a:latin typeface="Consolas" panose="020B0609020204030204" pitchFamily="49" charset="0"/>
              </a:rPr>
              <a:t>c</a:t>
            </a:r>
            <a:r>
              <a:rPr lang="bin-NG" sz="1600" dirty="0">
                <a:solidFill>
                  <a:srgbClr val="D4D4D4"/>
                </a:solidFill>
                <a:latin typeface="Consolas" panose="020B0609020204030204" pitchFamily="49" charset="0"/>
              </a:rPr>
              <a:t> = </a:t>
            </a:r>
            <a:r>
              <a:rPr lang="bin-NG" sz="1600" dirty="0">
                <a:solidFill>
                  <a:srgbClr val="DCDCAA"/>
                </a:solidFill>
                <a:latin typeface="Consolas" panose="020B0609020204030204" pitchFamily="49" charset="0"/>
              </a:rPr>
              <a:t>require</a:t>
            </a:r>
            <a:r>
              <a:rPr lang="bin-NG" sz="1600" dirty="0">
                <a:solidFill>
                  <a:srgbClr val="D4D4D4"/>
                </a:solidFill>
                <a:latin typeface="Consolas" panose="020B0609020204030204" pitchFamily="49" charset="0"/>
              </a:rPr>
              <a:t>(</a:t>
            </a:r>
            <a:r>
              <a:rPr lang="bin-NG" sz="1600" dirty="0">
                <a:solidFill>
                  <a:srgbClr val="CE9178"/>
                </a:solidFill>
                <a:latin typeface="Consolas" panose="020B0609020204030204" pitchFamily="49" charset="0"/>
              </a:rPr>
              <a:t>"./circulo.js"</a:t>
            </a:r>
            <a:r>
              <a:rPr lang="bin-NG" sz="1600" dirty="0">
                <a:solidFill>
                  <a:srgbClr val="D4D4D4"/>
                </a:solidFill>
                <a:latin typeface="Consolas" panose="020B0609020204030204" pitchFamily="49" charset="0"/>
              </a:rPr>
              <a:t>);</a:t>
            </a:r>
          </a:p>
          <a:p>
            <a:r>
              <a:rPr lang="bin-NG" sz="1600" dirty="0">
                <a:solidFill>
                  <a:srgbClr val="9CDCFE"/>
                </a:solidFill>
                <a:latin typeface="Consolas" panose="020B0609020204030204" pitchFamily="49" charset="0"/>
              </a:rPr>
              <a:t>console</a:t>
            </a:r>
            <a:r>
              <a:rPr lang="bin-NG" sz="1600" dirty="0">
                <a:solidFill>
                  <a:srgbClr val="D4D4D4"/>
                </a:solidFill>
                <a:latin typeface="Consolas" panose="020B0609020204030204" pitchFamily="49" charset="0"/>
              </a:rPr>
              <a:t>.</a:t>
            </a:r>
            <a:r>
              <a:rPr lang="bin-NG" sz="1600" dirty="0">
                <a:solidFill>
                  <a:srgbClr val="DCDCAA"/>
                </a:solidFill>
                <a:latin typeface="Consolas" panose="020B0609020204030204" pitchFamily="49" charset="0"/>
              </a:rPr>
              <a:t>log</a:t>
            </a:r>
            <a:r>
              <a:rPr lang="bin-NG" sz="1600" dirty="0">
                <a:solidFill>
                  <a:srgbClr val="D4D4D4"/>
                </a:solidFill>
                <a:latin typeface="Consolas" panose="020B0609020204030204" pitchFamily="49" charset="0"/>
              </a:rPr>
              <a:t>(</a:t>
            </a:r>
            <a:r>
              <a:rPr lang="bin-NG" sz="1600" dirty="0">
                <a:solidFill>
                  <a:srgbClr val="9CDCFE"/>
                </a:solidFill>
                <a:latin typeface="Consolas" panose="020B0609020204030204" pitchFamily="49" charset="0"/>
              </a:rPr>
              <a:t>c</a:t>
            </a:r>
            <a:r>
              <a:rPr lang="bin-NG" sz="1600" dirty="0">
                <a:solidFill>
                  <a:srgbClr val="D4D4D4"/>
                </a:solidFill>
                <a:latin typeface="Consolas" panose="020B0609020204030204" pitchFamily="49" charset="0"/>
              </a:rPr>
              <a:t>)</a:t>
            </a:r>
          </a:p>
          <a:p>
            <a:r>
              <a:rPr lang="bin-NG" sz="1600" dirty="0">
                <a:solidFill>
                  <a:srgbClr val="569CD6"/>
                </a:solidFill>
                <a:latin typeface="Consolas" panose="020B0609020204030204" pitchFamily="49" charset="0"/>
              </a:rPr>
              <a:t>let</a:t>
            </a:r>
            <a:r>
              <a:rPr lang="bin-NG" sz="1600" dirty="0">
                <a:solidFill>
                  <a:srgbClr val="D4D4D4"/>
                </a:solidFill>
                <a:latin typeface="Consolas" panose="020B0609020204030204" pitchFamily="49" charset="0"/>
              </a:rPr>
              <a:t> </a:t>
            </a:r>
            <a:r>
              <a:rPr lang="bin-NG" sz="1600" dirty="0">
                <a:solidFill>
                  <a:srgbClr val="9CDCFE"/>
                </a:solidFill>
                <a:latin typeface="Consolas" panose="020B0609020204030204" pitchFamily="49" charset="0"/>
              </a:rPr>
              <a:t>r</a:t>
            </a:r>
            <a:r>
              <a:rPr lang="bin-NG" sz="1600" dirty="0">
                <a:solidFill>
                  <a:srgbClr val="D4D4D4"/>
                </a:solidFill>
                <a:latin typeface="Consolas" panose="020B0609020204030204" pitchFamily="49" charset="0"/>
              </a:rPr>
              <a:t> = </a:t>
            </a:r>
            <a:r>
              <a:rPr lang="bin-NG" sz="1600" dirty="0">
                <a:solidFill>
                  <a:srgbClr val="B5CEA8"/>
                </a:solidFill>
                <a:latin typeface="Consolas" panose="020B0609020204030204" pitchFamily="49" charset="0"/>
              </a:rPr>
              <a:t>5</a:t>
            </a:r>
            <a:r>
              <a:rPr lang="bin-NG" sz="1600" dirty="0">
                <a:solidFill>
                  <a:srgbClr val="D4D4D4"/>
                </a:solidFill>
                <a:latin typeface="Consolas" panose="020B0609020204030204" pitchFamily="49" charset="0"/>
              </a:rPr>
              <a:t>;</a:t>
            </a:r>
          </a:p>
          <a:p>
            <a:br>
              <a:rPr lang="bin-NG" sz="1600" dirty="0">
                <a:solidFill>
                  <a:srgbClr val="D4D4D4"/>
                </a:solidFill>
                <a:latin typeface="Consolas" panose="020B0609020204030204" pitchFamily="49" charset="0"/>
              </a:rPr>
            </a:br>
            <a:r>
              <a:rPr lang="bin-NG" sz="1600" dirty="0">
                <a:solidFill>
                  <a:srgbClr val="9CDCFE"/>
                </a:solidFill>
                <a:latin typeface="Consolas" panose="020B0609020204030204" pitchFamily="49" charset="0"/>
              </a:rPr>
              <a:t>console</a:t>
            </a:r>
            <a:r>
              <a:rPr lang="bin-NG" sz="1600" dirty="0">
                <a:solidFill>
                  <a:srgbClr val="D4D4D4"/>
                </a:solidFill>
                <a:latin typeface="Consolas" panose="020B0609020204030204" pitchFamily="49" charset="0"/>
              </a:rPr>
              <a:t>.</a:t>
            </a:r>
            <a:r>
              <a:rPr lang="bin-NG" sz="1600" dirty="0">
                <a:solidFill>
                  <a:srgbClr val="DCDCAA"/>
                </a:solidFill>
                <a:latin typeface="Consolas" panose="020B0609020204030204" pitchFamily="49" charset="0"/>
              </a:rPr>
              <a:t>log</a:t>
            </a:r>
            <a:r>
              <a:rPr lang="bin-NG" sz="1600" dirty="0">
                <a:solidFill>
                  <a:srgbClr val="D4D4D4"/>
                </a:solidFill>
                <a:latin typeface="Consolas" panose="020B0609020204030204" pitchFamily="49" charset="0"/>
              </a:rPr>
              <a:t>(</a:t>
            </a:r>
            <a:r>
              <a:rPr lang="bin-NG" sz="1600" dirty="0">
                <a:solidFill>
                  <a:srgbClr val="CE9178"/>
                </a:solidFill>
                <a:latin typeface="Consolas" panose="020B0609020204030204" pitchFamily="49" charset="0"/>
              </a:rPr>
              <a:t>`El radio es </a:t>
            </a:r>
            <a:r>
              <a:rPr lang="bin-NG" sz="1600" dirty="0">
                <a:solidFill>
                  <a:srgbClr val="569CD6"/>
                </a:solidFill>
                <a:latin typeface="Consolas" panose="020B0609020204030204" pitchFamily="49" charset="0"/>
              </a:rPr>
              <a:t>${</a:t>
            </a:r>
            <a:r>
              <a:rPr lang="bin-NG" sz="1600" dirty="0">
                <a:solidFill>
                  <a:srgbClr val="9CDCFE"/>
                </a:solidFill>
                <a:latin typeface="Consolas" panose="020B0609020204030204" pitchFamily="49" charset="0"/>
              </a:rPr>
              <a:t>r</a:t>
            </a:r>
            <a:r>
              <a:rPr lang="bin-NG" sz="1600" dirty="0">
                <a:solidFill>
                  <a:srgbClr val="569CD6"/>
                </a:solidFill>
                <a:latin typeface="Consolas" panose="020B0609020204030204" pitchFamily="49" charset="0"/>
              </a:rPr>
              <a:t>}</a:t>
            </a:r>
            <a:r>
              <a:rPr lang="bin-NG" sz="1600" dirty="0">
                <a:solidFill>
                  <a:srgbClr val="CE9178"/>
                </a:solidFill>
                <a:latin typeface="Consolas" panose="020B0609020204030204" pitchFamily="49" charset="0"/>
              </a:rPr>
              <a:t>`</a:t>
            </a:r>
            <a:r>
              <a:rPr lang="bin-NG" sz="1600" dirty="0">
                <a:solidFill>
                  <a:srgbClr val="D4D4D4"/>
                </a:solidFill>
                <a:latin typeface="Consolas" panose="020B0609020204030204" pitchFamily="49" charset="0"/>
              </a:rPr>
              <a:t>);</a:t>
            </a:r>
          </a:p>
          <a:p>
            <a:r>
              <a:rPr lang="bin-NG" sz="1600" dirty="0">
                <a:solidFill>
                  <a:srgbClr val="9CDCFE"/>
                </a:solidFill>
                <a:latin typeface="Consolas" panose="020B0609020204030204" pitchFamily="49" charset="0"/>
              </a:rPr>
              <a:t>console</a:t>
            </a:r>
            <a:r>
              <a:rPr lang="bin-NG" sz="1600" dirty="0">
                <a:solidFill>
                  <a:srgbClr val="D4D4D4"/>
                </a:solidFill>
                <a:latin typeface="Consolas" panose="020B0609020204030204" pitchFamily="49" charset="0"/>
              </a:rPr>
              <a:t>.</a:t>
            </a:r>
            <a:r>
              <a:rPr lang="bin-NG" sz="1600" dirty="0">
                <a:solidFill>
                  <a:srgbClr val="DCDCAA"/>
                </a:solidFill>
                <a:latin typeface="Consolas" panose="020B0609020204030204" pitchFamily="49" charset="0"/>
              </a:rPr>
              <a:t>log</a:t>
            </a:r>
            <a:r>
              <a:rPr lang="bin-NG" sz="1600" dirty="0">
                <a:solidFill>
                  <a:srgbClr val="D4D4D4"/>
                </a:solidFill>
                <a:latin typeface="Consolas" panose="020B0609020204030204" pitchFamily="49" charset="0"/>
              </a:rPr>
              <a:t>(</a:t>
            </a:r>
            <a:r>
              <a:rPr lang="bin-NG" sz="1600" dirty="0">
                <a:solidFill>
                  <a:srgbClr val="CE9178"/>
                </a:solidFill>
                <a:latin typeface="Consolas" panose="020B0609020204030204" pitchFamily="49" charset="0"/>
              </a:rPr>
              <a:t>`La circunferencia es </a:t>
            </a:r>
            <a:r>
              <a:rPr lang="bin-NG" sz="1600" dirty="0">
                <a:solidFill>
                  <a:srgbClr val="569CD6"/>
                </a:solidFill>
                <a:latin typeface="Consolas" panose="020B0609020204030204" pitchFamily="49" charset="0"/>
              </a:rPr>
              <a:t>${</a:t>
            </a:r>
            <a:r>
              <a:rPr lang="bin-NG" sz="1600" dirty="0">
                <a:solidFill>
                  <a:srgbClr val="9CDCFE"/>
                </a:solidFill>
                <a:latin typeface="Consolas" panose="020B0609020204030204" pitchFamily="49" charset="0"/>
              </a:rPr>
              <a:t>c</a:t>
            </a:r>
            <a:r>
              <a:rPr lang="bin-NG" sz="1600" dirty="0">
                <a:solidFill>
                  <a:srgbClr val="D4D4D4"/>
                </a:solidFill>
                <a:latin typeface="Consolas" panose="020B0609020204030204" pitchFamily="49" charset="0"/>
              </a:rPr>
              <a:t>.</a:t>
            </a:r>
            <a:r>
              <a:rPr lang="bin-NG" sz="1600" dirty="0">
                <a:solidFill>
                  <a:srgbClr val="DCDCAA"/>
                </a:solidFill>
                <a:latin typeface="Consolas" panose="020B0609020204030204" pitchFamily="49" charset="0"/>
              </a:rPr>
              <a:t>circunferencia</a:t>
            </a:r>
            <a:r>
              <a:rPr lang="bin-NG" sz="1600" dirty="0">
                <a:solidFill>
                  <a:srgbClr val="D4D4D4"/>
                </a:solidFill>
                <a:latin typeface="Consolas" panose="020B0609020204030204" pitchFamily="49" charset="0"/>
              </a:rPr>
              <a:t>(</a:t>
            </a:r>
            <a:r>
              <a:rPr lang="bin-NG" sz="1600" dirty="0">
                <a:solidFill>
                  <a:srgbClr val="9CDCFE"/>
                </a:solidFill>
                <a:latin typeface="Consolas" panose="020B0609020204030204" pitchFamily="49" charset="0"/>
              </a:rPr>
              <a:t>r</a:t>
            </a:r>
            <a:r>
              <a:rPr lang="bin-NG" sz="1600" dirty="0">
                <a:solidFill>
                  <a:srgbClr val="D4D4D4"/>
                </a:solidFill>
                <a:latin typeface="Consolas" panose="020B0609020204030204" pitchFamily="49" charset="0"/>
              </a:rPr>
              <a:t>)</a:t>
            </a:r>
            <a:r>
              <a:rPr lang="bin-NG" sz="1600" dirty="0">
                <a:solidFill>
                  <a:srgbClr val="569CD6"/>
                </a:solidFill>
                <a:latin typeface="Consolas" panose="020B0609020204030204" pitchFamily="49" charset="0"/>
              </a:rPr>
              <a:t>}</a:t>
            </a:r>
            <a:r>
              <a:rPr lang="bin-NG" sz="1600" dirty="0">
                <a:solidFill>
                  <a:srgbClr val="CE9178"/>
                </a:solidFill>
                <a:latin typeface="Consolas" panose="020B0609020204030204" pitchFamily="49" charset="0"/>
              </a:rPr>
              <a:t>`</a:t>
            </a:r>
            <a:r>
              <a:rPr lang="bin-NG" sz="1600" dirty="0">
                <a:solidFill>
                  <a:srgbClr val="D4D4D4"/>
                </a:solidFill>
                <a:latin typeface="Consolas" panose="020B0609020204030204" pitchFamily="49" charset="0"/>
              </a:rPr>
              <a:t>);</a:t>
            </a:r>
          </a:p>
          <a:p>
            <a:r>
              <a:rPr lang="bin-NG" sz="1600" dirty="0">
                <a:solidFill>
                  <a:srgbClr val="9CDCFE"/>
                </a:solidFill>
                <a:latin typeface="Consolas" panose="020B0609020204030204" pitchFamily="49" charset="0"/>
              </a:rPr>
              <a:t>console</a:t>
            </a:r>
            <a:r>
              <a:rPr lang="bin-NG" sz="1600" dirty="0">
                <a:solidFill>
                  <a:srgbClr val="D4D4D4"/>
                </a:solidFill>
                <a:latin typeface="Consolas" panose="020B0609020204030204" pitchFamily="49" charset="0"/>
              </a:rPr>
              <a:t>.</a:t>
            </a:r>
            <a:r>
              <a:rPr lang="bin-NG" sz="1600" dirty="0">
                <a:solidFill>
                  <a:srgbClr val="DCDCAA"/>
                </a:solidFill>
                <a:latin typeface="Consolas" panose="020B0609020204030204" pitchFamily="49" charset="0"/>
              </a:rPr>
              <a:t>log</a:t>
            </a:r>
            <a:r>
              <a:rPr lang="bin-NG" sz="1600" dirty="0">
                <a:solidFill>
                  <a:srgbClr val="D4D4D4"/>
                </a:solidFill>
                <a:latin typeface="Consolas" panose="020B0609020204030204" pitchFamily="49" charset="0"/>
              </a:rPr>
              <a:t>(</a:t>
            </a:r>
            <a:r>
              <a:rPr lang="bin-NG" sz="1600" dirty="0">
                <a:solidFill>
                  <a:srgbClr val="CE9178"/>
                </a:solidFill>
                <a:latin typeface="Consolas" panose="020B0609020204030204" pitchFamily="49" charset="0"/>
              </a:rPr>
              <a:t>`El área del círculo es </a:t>
            </a:r>
            <a:r>
              <a:rPr lang="bin-NG" sz="1600" dirty="0">
                <a:solidFill>
                  <a:srgbClr val="569CD6"/>
                </a:solidFill>
                <a:latin typeface="Consolas" panose="020B0609020204030204" pitchFamily="49" charset="0"/>
              </a:rPr>
              <a:t>${</a:t>
            </a:r>
            <a:r>
              <a:rPr lang="bin-NG" sz="1600" dirty="0">
                <a:solidFill>
                  <a:srgbClr val="9CDCFE"/>
                </a:solidFill>
                <a:latin typeface="Consolas" panose="020B0609020204030204" pitchFamily="49" charset="0"/>
              </a:rPr>
              <a:t>c</a:t>
            </a:r>
            <a:r>
              <a:rPr lang="bin-NG" sz="1600" dirty="0">
                <a:solidFill>
                  <a:srgbClr val="D4D4D4"/>
                </a:solidFill>
                <a:latin typeface="Consolas" panose="020B0609020204030204" pitchFamily="49" charset="0"/>
              </a:rPr>
              <a:t>.</a:t>
            </a:r>
            <a:r>
              <a:rPr lang="bin-NG" sz="1600" dirty="0">
                <a:solidFill>
                  <a:srgbClr val="DCDCAA"/>
                </a:solidFill>
                <a:latin typeface="Consolas" panose="020B0609020204030204" pitchFamily="49" charset="0"/>
              </a:rPr>
              <a:t>area</a:t>
            </a:r>
            <a:r>
              <a:rPr lang="bin-NG" sz="1600" dirty="0">
                <a:solidFill>
                  <a:srgbClr val="D4D4D4"/>
                </a:solidFill>
                <a:latin typeface="Consolas" panose="020B0609020204030204" pitchFamily="49" charset="0"/>
              </a:rPr>
              <a:t>(</a:t>
            </a:r>
            <a:r>
              <a:rPr lang="bin-NG" sz="1600" dirty="0">
                <a:solidFill>
                  <a:srgbClr val="9CDCFE"/>
                </a:solidFill>
                <a:latin typeface="Consolas" panose="020B0609020204030204" pitchFamily="49" charset="0"/>
              </a:rPr>
              <a:t>r</a:t>
            </a:r>
            <a:r>
              <a:rPr lang="bin-NG" sz="1600" dirty="0">
                <a:solidFill>
                  <a:srgbClr val="D4D4D4"/>
                </a:solidFill>
                <a:latin typeface="Consolas" panose="020B0609020204030204" pitchFamily="49" charset="0"/>
              </a:rPr>
              <a:t>)</a:t>
            </a:r>
            <a:r>
              <a:rPr lang="bin-NG" sz="1600" dirty="0">
                <a:solidFill>
                  <a:srgbClr val="569CD6"/>
                </a:solidFill>
                <a:latin typeface="Consolas" panose="020B0609020204030204" pitchFamily="49" charset="0"/>
              </a:rPr>
              <a:t>}</a:t>
            </a:r>
            <a:r>
              <a:rPr lang="bin-NG" sz="1600" dirty="0">
                <a:solidFill>
                  <a:srgbClr val="CE9178"/>
                </a:solidFill>
                <a:latin typeface="Consolas" panose="020B0609020204030204" pitchFamily="49" charset="0"/>
              </a:rPr>
              <a:t>`</a:t>
            </a:r>
            <a:r>
              <a:rPr lang="bin-NG" sz="1600" dirty="0">
                <a:solidFill>
                  <a:srgbClr val="D4D4D4"/>
                </a:solidFill>
                <a:latin typeface="Consolas" panose="020B0609020204030204" pitchFamily="49" charset="0"/>
              </a:rPr>
              <a:t>);</a:t>
            </a:r>
          </a:p>
        </p:txBody>
      </p:sp>
      <p:sp>
        <p:nvSpPr>
          <p:cNvPr id="16" name="Rectángulo 15">
            <a:extLst>
              <a:ext uri="{FF2B5EF4-FFF2-40B4-BE49-F238E27FC236}">
                <a16:creationId xmlns:a16="http://schemas.microsoft.com/office/drawing/2014/main" id="{3376FA19-1747-42E3-821B-A69271EC87D8}"/>
              </a:ext>
            </a:extLst>
          </p:cNvPr>
          <p:cNvSpPr/>
          <p:nvPr/>
        </p:nvSpPr>
        <p:spPr>
          <a:xfrm>
            <a:off x="9403961" y="3965638"/>
            <a:ext cx="1873013" cy="369332"/>
          </a:xfrm>
          <a:prstGeom prst="rect">
            <a:avLst/>
          </a:prstGeom>
        </p:spPr>
        <p:style>
          <a:lnRef idx="0">
            <a:schemeClr val="accent2"/>
          </a:lnRef>
          <a:fillRef idx="3">
            <a:schemeClr val="accent2"/>
          </a:fillRef>
          <a:effectRef idx="3">
            <a:schemeClr val="accent2"/>
          </a:effectRef>
          <a:fontRef idx="minor">
            <a:schemeClr val="lt1"/>
          </a:fontRef>
        </p:style>
        <p:txBody>
          <a:bodyPr wrap="none">
            <a:spAutoFit/>
          </a:bodyPr>
          <a:lstStyle/>
          <a:p>
            <a:r>
              <a:rPr lang="es-ES" dirty="0"/>
              <a:t>Importación y uso</a:t>
            </a:r>
          </a:p>
        </p:txBody>
      </p:sp>
    </p:spTree>
    <p:extLst>
      <p:ext uri="{BB962C8B-B14F-4D97-AF65-F5344CB8AC3E}">
        <p14:creationId xmlns:p14="http://schemas.microsoft.com/office/powerpoint/2010/main" val="51863141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8">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448055"/>
            <a:ext cx="3414370" cy="3801257"/>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73B0E13C-CAAB-43B5-97F1-B9727B6DFE53}"/>
              </a:ext>
            </a:extLst>
          </p:cNvPr>
          <p:cNvSpPr>
            <a:spLocks noGrp="1"/>
          </p:cNvSpPr>
          <p:nvPr>
            <p:ph type="title"/>
          </p:nvPr>
        </p:nvSpPr>
        <p:spPr>
          <a:xfrm>
            <a:off x="777240" y="731519"/>
            <a:ext cx="2845191" cy="3237579"/>
          </a:xfrm>
        </p:spPr>
        <p:txBody>
          <a:bodyPr vert="horz" lIns="91440" tIns="45720" rIns="91440" bIns="45720" rtlCol="0" anchor="ctr">
            <a:normAutofit/>
          </a:bodyPr>
          <a:lstStyle/>
          <a:p>
            <a:r>
              <a:rPr lang="es-ES" sz="3800" dirty="0">
                <a:solidFill>
                  <a:srgbClr val="FFFFFF"/>
                </a:solidFill>
              </a:rPr>
              <a:t>Creando módulos en </a:t>
            </a:r>
            <a:r>
              <a:rPr lang="en-US" sz="3800" dirty="0">
                <a:solidFill>
                  <a:srgbClr val="FFFFFF"/>
                </a:solidFill>
              </a:rPr>
              <a:t>NodeJS: </a:t>
            </a:r>
            <a:r>
              <a:rPr lang="es-ES" sz="3800" dirty="0">
                <a:solidFill>
                  <a:srgbClr val="FFFFFF"/>
                </a:solidFill>
              </a:rPr>
              <a:t>clases</a:t>
            </a:r>
            <a:endParaRPr lang="es-ES" sz="3800" kern="1200" dirty="0">
              <a:solidFill>
                <a:srgbClr val="FFFFFF"/>
              </a:solidFill>
              <a:latin typeface="+mj-lt"/>
              <a:ea typeface="+mj-ea"/>
              <a:cs typeface="+mj-cs"/>
            </a:endParaRPr>
          </a:p>
        </p:txBody>
      </p:sp>
      <p:sp>
        <p:nvSpPr>
          <p:cNvPr id="15" name="Rectangle 10">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19227"/>
            <a:ext cx="3414369" cy="1979852"/>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4603" y="448055"/>
            <a:ext cx="7688475" cy="5952745"/>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10" name="Graphic 5" descr="Documento">
            <a:extLst>
              <a:ext uri="{FF2B5EF4-FFF2-40B4-BE49-F238E27FC236}">
                <a16:creationId xmlns:a16="http://schemas.microsoft.com/office/drawing/2014/main" id="{D085A928-3173-4CEB-9C36-EDC28641CC5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383511" y="4532776"/>
            <a:ext cx="1632648" cy="1632648"/>
          </a:xfrm>
          <a:prstGeom prst="rect">
            <a:avLst/>
          </a:prstGeom>
        </p:spPr>
      </p:pic>
      <p:sp>
        <p:nvSpPr>
          <p:cNvPr id="6" name="Rectángulo 5">
            <a:extLst>
              <a:ext uri="{FF2B5EF4-FFF2-40B4-BE49-F238E27FC236}">
                <a16:creationId xmlns:a16="http://schemas.microsoft.com/office/drawing/2014/main" id="{788C4EFE-D2E2-4316-9C61-04F6610A82E9}"/>
              </a:ext>
            </a:extLst>
          </p:cNvPr>
          <p:cNvSpPr/>
          <p:nvPr/>
        </p:nvSpPr>
        <p:spPr>
          <a:xfrm>
            <a:off x="4277264" y="3950711"/>
            <a:ext cx="7223152" cy="2308324"/>
          </a:xfrm>
          <a:prstGeom prst="rect">
            <a:avLst/>
          </a:prstGeom>
        </p:spPr>
        <p:style>
          <a:lnRef idx="0">
            <a:schemeClr val="dk1"/>
          </a:lnRef>
          <a:fillRef idx="3">
            <a:schemeClr val="dk1"/>
          </a:fillRef>
          <a:effectRef idx="3">
            <a:schemeClr val="dk1"/>
          </a:effectRef>
          <a:fontRef idx="minor">
            <a:schemeClr val="lt1"/>
          </a:fontRef>
        </p:style>
        <p:txBody>
          <a:bodyPr wrap="square">
            <a:spAutoFit/>
          </a:bodyPr>
          <a:lstStyle/>
          <a:p>
            <a:endParaRPr lang="es-ES" sz="1600" dirty="0">
              <a:solidFill>
                <a:srgbClr val="569CD6"/>
              </a:solidFill>
              <a:latin typeface="Consolas" panose="020B0609020204030204" pitchFamily="49" charset="0"/>
            </a:endParaRPr>
          </a:p>
          <a:p>
            <a:r>
              <a:rPr lang="bin-NG" sz="1600" dirty="0">
                <a:solidFill>
                  <a:srgbClr val="569CD6"/>
                </a:solidFill>
                <a:latin typeface="Consolas" panose="020B0609020204030204" pitchFamily="49" charset="0"/>
              </a:rPr>
              <a:t>const</a:t>
            </a:r>
            <a:r>
              <a:rPr lang="bin-NG" sz="1600" dirty="0">
                <a:solidFill>
                  <a:srgbClr val="D4D4D4"/>
                </a:solidFill>
                <a:latin typeface="Consolas" panose="020B0609020204030204" pitchFamily="49" charset="0"/>
              </a:rPr>
              <a:t> </a:t>
            </a:r>
            <a:r>
              <a:rPr lang="bin-NG" sz="1600" dirty="0">
                <a:solidFill>
                  <a:srgbClr val="4EC9B0"/>
                </a:solidFill>
                <a:latin typeface="Consolas" panose="020B0609020204030204" pitchFamily="49" charset="0"/>
              </a:rPr>
              <a:t>Cuad</a:t>
            </a:r>
            <a:r>
              <a:rPr lang="bin-NG" sz="1600" dirty="0">
                <a:solidFill>
                  <a:srgbClr val="D4D4D4"/>
                </a:solidFill>
                <a:latin typeface="Consolas" panose="020B0609020204030204" pitchFamily="49" charset="0"/>
              </a:rPr>
              <a:t> = </a:t>
            </a:r>
            <a:r>
              <a:rPr lang="bin-NG" sz="1600" dirty="0">
                <a:solidFill>
                  <a:srgbClr val="DCDCAA"/>
                </a:solidFill>
                <a:latin typeface="Consolas" panose="020B0609020204030204" pitchFamily="49" charset="0"/>
              </a:rPr>
              <a:t>require</a:t>
            </a:r>
            <a:r>
              <a:rPr lang="bin-NG" sz="1600" dirty="0">
                <a:solidFill>
                  <a:srgbClr val="D4D4D4"/>
                </a:solidFill>
                <a:latin typeface="Consolas" panose="020B0609020204030204" pitchFamily="49" charset="0"/>
              </a:rPr>
              <a:t>(</a:t>
            </a:r>
            <a:r>
              <a:rPr lang="bin-NG" sz="1600" dirty="0">
                <a:solidFill>
                  <a:srgbClr val="CE9178"/>
                </a:solidFill>
                <a:latin typeface="Consolas" panose="020B0609020204030204" pitchFamily="49" charset="0"/>
              </a:rPr>
              <a:t>"./cuadrado.js"</a:t>
            </a:r>
            <a:r>
              <a:rPr lang="bin-NG" sz="1600" dirty="0">
                <a:solidFill>
                  <a:srgbClr val="D4D4D4"/>
                </a:solidFill>
                <a:latin typeface="Consolas" panose="020B0609020204030204" pitchFamily="49" charset="0"/>
              </a:rPr>
              <a:t>)</a:t>
            </a:r>
          </a:p>
          <a:p>
            <a:r>
              <a:rPr lang="bin-NG" sz="1600" dirty="0">
                <a:solidFill>
                  <a:srgbClr val="569CD6"/>
                </a:solidFill>
                <a:latin typeface="Consolas" panose="020B0609020204030204" pitchFamily="49" charset="0"/>
              </a:rPr>
              <a:t>const</a:t>
            </a:r>
            <a:r>
              <a:rPr lang="bin-NG" sz="1600" dirty="0">
                <a:solidFill>
                  <a:srgbClr val="D4D4D4"/>
                </a:solidFill>
                <a:latin typeface="Consolas" panose="020B0609020204030204" pitchFamily="49" charset="0"/>
              </a:rPr>
              <a:t> </a:t>
            </a:r>
            <a:r>
              <a:rPr lang="bin-NG" sz="1600" dirty="0">
                <a:solidFill>
                  <a:srgbClr val="9CDCFE"/>
                </a:solidFill>
                <a:latin typeface="Consolas" panose="020B0609020204030204" pitchFamily="49" charset="0"/>
              </a:rPr>
              <a:t>cu</a:t>
            </a:r>
            <a:r>
              <a:rPr lang="bin-NG" sz="1600" dirty="0">
                <a:solidFill>
                  <a:srgbClr val="D4D4D4"/>
                </a:solidFill>
                <a:latin typeface="Consolas" panose="020B0609020204030204" pitchFamily="49" charset="0"/>
              </a:rPr>
              <a:t> = </a:t>
            </a:r>
            <a:r>
              <a:rPr lang="bin-NG" sz="1600" dirty="0">
                <a:solidFill>
                  <a:srgbClr val="569CD6"/>
                </a:solidFill>
                <a:latin typeface="Consolas" panose="020B0609020204030204" pitchFamily="49" charset="0"/>
              </a:rPr>
              <a:t>new</a:t>
            </a:r>
            <a:r>
              <a:rPr lang="bin-NG" sz="1600" dirty="0">
                <a:solidFill>
                  <a:srgbClr val="D4D4D4"/>
                </a:solidFill>
                <a:latin typeface="Consolas" panose="020B0609020204030204" pitchFamily="49" charset="0"/>
              </a:rPr>
              <a:t> </a:t>
            </a:r>
            <a:r>
              <a:rPr lang="bin-NG" sz="1600" dirty="0">
                <a:solidFill>
                  <a:srgbClr val="4EC9B0"/>
                </a:solidFill>
                <a:latin typeface="Consolas" panose="020B0609020204030204" pitchFamily="49" charset="0"/>
              </a:rPr>
              <a:t>Cuad</a:t>
            </a:r>
            <a:r>
              <a:rPr lang="bin-NG" sz="1600" dirty="0">
                <a:solidFill>
                  <a:srgbClr val="D4D4D4"/>
                </a:solidFill>
                <a:latin typeface="Consolas" panose="020B0609020204030204" pitchFamily="49" charset="0"/>
              </a:rPr>
              <a:t>(</a:t>
            </a:r>
            <a:r>
              <a:rPr lang="bin-NG" sz="1600" dirty="0">
                <a:solidFill>
                  <a:srgbClr val="9CDCFE"/>
                </a:solidFill>
                <a:latin typeface="Consolas" panose="020B0609020204030204" pitchFamily="49" charset="0"/>
              </a:rPr>
              <a:t>r</a:t>
            </a:r>
            <a:r>
              <a:rPr lang="bin-NG" sz="1600" dirty="0">
                <a:solidFill>
                  <a:srgbClr val="D4D4D4"/>
                </a:solidFill>
                <a:latin typeface="Consolas" panose="020B0609020204030204" pitchFamily="49" charset="0"/>
              </a:rPr>
              <a:t>)</a:t>
            </a:r>
          </a:p>
          <a:p>
            <a:r>
              <a:rPr lang="bin-NG" sz="1600" dirty="0">
                <a:solidFill>
                  <a:srgbClr val="9CDCFE"/>
                </a:solidFill>
                <a:latin typeface="Consolas" panose="020B0609020204030204" pitchFamily="49" charset="0"/>
              </a:rPr>
              <a:t>console</a:t>
            </a:r>
            <a:r>
              <a:rPr lang="bin-NG" sz="1600" dirty="0">
                <a:solidFill>
                  <a:srgbClr val="D4D4D4"/>
                </a:solidFill>
                <a:latin typeface="Consolas" panose="020B0609020204030204" pitchFamily="49" charset="0"/>
              </a:rPr>
              <a:t>.</a:t>
            </a:r>
            <a:r>
              <a:rPr lang="bin-NG" sz="1600" dirty="0">
                <a:solidFill>
                  <a:srgbClr val="DCDCAA"/>
                </a:solidFill>
                <a:latin typeface="Consolas" panose="020B0609020204030204" pitchFamily="49" charset="0"/>
              </a:rPr>
              <a:t>log</a:t>
            </a:r>
            <a:r>
              <a:rPr lang="bin-NG" sz="1600" dirty="0">
                <a:solidFill>
                  <a:srgbClr val="D4D4D4"/>
                </a:solidFill>
                <a:latin typeface="Consolas" panose="020B0609020204030204" pitchFamily="49" charset="0"/>
              </a:rPr>
              <a:t>(</a:t>
            </a:r>
            <a:r>
              <a:rPr lang="bin-NG" sz="1600" dirty="0">
                <a:solidFill>
                  <a:srgbClr val="4EC9B0"/>
                </a:solidFill>
                <a:latin typeface="Consolas" panose="020B0609020204030204" pitchFamily="49" charset="0"/>
              </a:rPr>
              <a:t>Cuad</a:t>
            </a:r>
            <a:r>
              <a:rPr lang="bin-NG" sz="1600" dirty="0">
                <a:solidFill>
                  <a:srgbClr val="D4D4D4"/>
                </a:solidFill>
                <a:latin typeface="Consolas" panose="020B0609020204030204" pitchFamily="49" charset="0"/>
              </a:rPr>
              <a:t>)</a:t>
            </a:r>
          </a:p>
          <a:p>
            <a:r>
              <a:rPr lang="bin-NG" sz="1600" dirty="0">
                <a:solidFill>
                  <a:srgbClr val="9CDCFE"/>
                </a:solidFill>
                <a:latin typeface="Consolas" panose="020B0609020204030204" pitchFamily="49" charset="0"/>
              </a:rPr>
              <a:t>console</a:t>
            </a:r>
            <a:r>
              <a:rPr lang="bin-NG" sz="1600" dirty="0">
                <a:solidFill>
                  <a:srgbClr val="D4D4D4"/>
                </a:solidFill>
                <a:latin typeface="Consolas" panose="020B0609020204030204" pitchFamily="49" charset="0"/>
              </a:rPr>
              <a:t>.</a:t>
            </a:r>
            <a:r>
              <a:rPr lang="bin-NG" sz="1600" dirty="0">
                <a:solidFill>
                  <a:srgbClr val="DCDCAA"/>
                </a:solidFill>
                <a:latin typeface="Consolas" panose="020B0609020204030204" pitchFamily="49" charset="0"/>
              </a:rPr>
              <a:t>log</a:t>
            </a:r>
            <a:r>
              <a:rPr lang="bin-NG" sz="1600" dirty="0">
                <a:solidFill>
                  <a:srgbClr val="D4D4D4"/>
                </a:solidFill>
                <a:latin typeface="Consolas" panose="020B0609020204030204" pitchFamily="49" charset="0"/>
              </a:rPr>
              <a:t>(</a:t>
            </a:r>
            <a:r>
              <a:rPr lang="bin-NG" sz="1600" dirty="0">
                <a:solidFill>
                  <a:srgbClr val="9CDCFE"/>
                </a:solidFill>
                <a:latin typeface="Consolas" panose="020B0609020204030204" pitchFamily="49" charset="0"/>
              </a:rPr>
              <a:t>cu</a:t>
            </a:r>
            <a:r>
              <a:rPr lang="bin-NG" sz="1600" dirty="0">
                <a:solidFill>
                  <a:srgbClr val="D4D4D4"/>
                </a:solidFill>
                <a:latin typeface="Consolas" panose="020B0609020204030204" pitchFamily="49" charset="0"/>
              </a:rPr>
              <a:t>)</a:t>
            </a:r>
          </a:p>
          <a:p>
            <a:r>
              <a:rPr lang="bin-NG" sz="1600" dirty="0">
                <a:solidFill>
                  <a:srgbClr val="9CDCFE"/>
                </a:solidFill>
                <a:latin typeface="Consolas" panose="020B0609020204030204" pitchFamily="49" charset="0"/>
              </a:rPr>
              <a:t>console</a:t>
            </a:r>
            <a:r>
              <a:rPr lang="bin-NG" sz="1600" dirty="0">
                <a:solidFill>
                  <a:srgbClr val="D4D4D4"/>
                </a:solidFill>
                <a:latin typeface="Consolas" panose="020B0609020204030204" pitchFamily="49" charset="0"/>
              </a:rPr>
              <a:t>.</a:t>
            </a:r>
            <a:r>
              <a:rPr lang="bin-NG" sz="1600" dirty="0">
                <a:solidFill>
                  <a:srgbClr val="DCDCAA"/>
                </a:solidFill>
                <a:latin typeface="Consolas" panose="020B0609020204030204" pitchFamily="49" charset="0"/>
              </a:rPr>
              <a:t>log</a:t>
            </a:r>
            <a:r>
              <a:rPr lang="bin-NG" sz="1600" dirty="0">
                <a:solidFill>
                  <a:srgbClr val="D4D4D4"/>
                </a:solidFill>
                <a:latin typeface="Consolas" panose="020B0609020204030204" pitchFamily="49" charset="0"/>
              </a:rPr>
              <a:t>(</a:t>
            </a:r>
            <a:r>
              <a:rPr lang="bin-NG" sz="1600" dirty="0">
                <a:solidFill>
                  <a:srgbClr val="CE9178"/>
                </a:solidFill>
                <a:latin typeface="Consolas" panose="020B0609020204030204" pitchFamily="49" charset="0"/>
              </a:rPr>
              <a:t>`El lado del cuadrado es </a:t>
            </a:r>
            <a:r>
              <a:rPr lang="bin-NG" sz="1600" dirty="0">
                <a:solidFill>
                  <a:srgbClr val="569CD6"/>
                </a:solidFill>
                <a:latin typeface="Consolas" panose="020B0609020204030204" pitchFamily="49" charset="0"/>
              </a:rPr>
              <a:t>${</a:t>
            </a:r>
            <a:r>
              <a:rPr lang="bin-NG" sz="1600" dirty="0">
                <a:solidFill>
                  <a:srgbClr val="9CDCFE"/>
                </a:solidFill>
                <a:latin typeface="Consolas" panose="020B0609020204030204" pitchFamily="49" charset="0"/>
              </a:rPr>
              <a:t>r</a:t>
            </a:r>
            <a:r>
              <a:rPr lang="bin-NG" sz="1600" dirty="0">
                <a:solidFill>
                  <a:srgbClr val="569CD6"/>
                </a:solidFill>
                <a:latin typeface="Consolas" panose="020B0609020204030204" pitchFamily="49" charset="0"/>
              </a:rPr>
              <a:t>}</a:t>
            </a:r>
            <a:r>
              <a:rPr lang="bin-NG" sz="1600" dirty="0">
                <a:solidFill>
                  <a:srgbClr val="CE9178"/>
                </a:solidFill>
                <a:latin typeface="Consolas" panose="020B0609020204030204" pitchFamily="49" charset="0"/>
              </a:rPr>
              <a:t>`</a:t>
            </a:r>
            <a:r>
              <a:rPr lang="bin-NG" sz="1600" dirty="0">
                <a:solidFill>
                  <a:srgbClr val="D4D4D4"/>
                </a:solidFill>
                <a:latin typeface="Consolas" panose="020B0609020204030204" pitchFamily="49" charset="0"/>
              </a:rPr>
              <a:t>);</a:t>
            </a:r>
          </a:p>
          <a:p>
            <a:r>
              <a:rPr lang="bin-NG" sz="1600" dirty="0">
                <a:solidFill>
                  <a:srgbClr val="9CDCFE"/>
                </a:solidFill>
                <a:latin typeface="Consolas" panose="020B0609020204030204" pitchFamily="49" charset="0"/>
              </a:rPr>
              <a:t>console</a:t>
            </a:r>
            <a:r>
              <a:rPr lang="bin-NG" sz="1600" dirty="0">
                <a:solidFill>
                  <a:srgbClr val="D4D4D4"/>
                </a:solidFill>
                <a:latin typeface="Consolas" panose="020B0609020204030204" pitchFamily="49" charset="0"/>
              </a:rPr>
              <a:t>.</a:t>
            </a:r>
            <a:r>
              <a:rPr lang="bin-NG" sz="1600" dirty="0">
                <a:solidFill>
                  <a:srgbClr val="DCDCAA"/>
                </a:solidFill>
                <a:latin typeface="Consolas" panose="020B0609020204030204" pitchFamily="49" charset="0"/>
              </a:rPr>
              <a:t>log</a:t>
            </a:r>
            <a:r>
              <a:rPr lang="bin-NG" sz="1600" dirty="0">
                <a:solidFill>
                  <a:srgbClr val="D4D4D4"/>
                </a:solidFill>
                <a:latin typeface="Consolas" panose="020B0609020204030204" pitchFamily="49" charset="0"/>
              </a:rPr>
              <a:t>(</a:t>
            </a:r>
            <a:r>
              <a:rPr lang="bin-NG" sz="1600" dirty="0">
                <a:solidFill>
                  <a:srgbClr val="CE9178"/>
                </a:solidFill>
                <a:latin typeface="Consolas" panose="020B0609020204030204" pitchFamily="49" charset="0"/>
              </a:rPr>
              <a:t>`El perímetro del cuadrado es </a:t>
            </a:r>
            <a:r>
              <a:rPr lang="bin-NG" sz="1600" dirty="0">
                <a:solidFill>
                  <a:srgbClr val="569CD6"/>
                </a:solidFill>
                <a:latin typeface="Consolas" panose="020B0609020204030204" pitchFamily="49" charset="0"/>
              </a:rPr>
              <a:t>${</a:t>
            </a:r>
            <a:r>
              <a:rPr lang="bin-NG" sz="1600" dirty="0">
                <a:solidFill>
                  <a:srgbClr val="9CDCFE"/>
                </a:solidFill>
                <a:latin typeface="Consolas" panose="020B0609020204030204" pitchFamily="49" charset="0"/>
              </a:rPr>
              <a:t>cu</a:t>
            </a:r>
            <a:r>
              <a:rPr lang="bin-NG" sz="1600" dirty="0">
                <a:solidFill>
                  <a:srgbClr val="D4D4D4"/>
                </a:solidFill>
                <a:latin typeface="Consolas" panose="020B0609020204030204" pitchFamily="49" charset="0"/>
              </a:rPr>
              <a:t>.</a:t>
            </a:r>
            <a:r>
              <a:rPr lang="bin-NG" sz="1600" dirty="0">
                <a:solidFill>
                  <a:srgbClr val="DCDCAA"/>
                </a:solidFill>
                <a:latin typeface="Consolas" panose="020B0609020204030204" pitchFamily="49" charset="0"/>
              </a:rPr>
              <a:t>perimetro</a:t>
            </a:r>
            <a:r>
              <a:rPr lang="bin-NG" sz="1600" dirty="0">
                <a:solidFill>
                  <a:srgbClr val="D4D4D4"/>
                </a:solidFill>
                <a:latin typeface="Consolas" panose="020B0609020204030204" pitchFamily="49" charset="0"/>
              </a:rPr>
              <a:t>()</a:t>
            </a:r>
            <a:r>
              <a:rPr lang="bin-NG" sz="1600" dirty="0">
                <a:solidFill>
                  <a:srgbClr val="569CD6"/>
                </a:solidFill>
                <a:latin typeface="Consolas" panose="020B0609020204030204" pitchFamily="49" charset="0"/>
              </a:rPr>
              <a:t>}</a:t>
            </a:r>
            <a:r>
              <a:rPr lang="bin-NG" sz="1600" dirty="0">
                <a:solidFill>
                  <a:srgbClr val="CE9178"/>
                </a:solidFill>
                <a:latin typeface="Consolas" panose="020B0609020204030204" pitchFamily="49" charset="0"/>
              </a:rPr>
              <a:t>`</a:t>
            </a:r>
            <a:r>
              <a:rPr lang="bin-NG" sz="1600" dirty="0">
                <a:solidFill>
                  <a:srgbClr val="D4D4D4"/>
                </a:solidFill>
                <a:latin typeface="Consolas" panose="020B0609020204030204" pitchFamily="49" charset="0"/>
              </a:rPr>
              <a:t>);</a:t>
            </a:r>
          </a:p>
          <a:p>
            <a:r>
              <a:rPr lang="bin-NG" sz="1600" dirty="0">
                <a:solidFill>
                  <a:srgbClr val="9CDCFE"/>
                </a:solidFill>
                <a:latin typeface="Consolas" panose="020B0609020204030204" pitchFamily="49" charset="0"/>
              </a:rPr>
              <a:t>console</a:t>
            </a:r>
            <a:r>
              <a:rPr lang="bin-NG" sz="1600" dirty="0">
                <a:solidFill>
                  <a:srgbClr val="D4D4D4"/>
                </a:solidFill>
                <a:latin typeface="Consolas" panose="020B0609020204030204" pitchFamily="49" charset="0"/>
              </a:rPr>
              <a:t>.</a:t>
            </a:r>
            <a:r>
              <a:rPr lang="bin-NG" sz="1600" dirty="0">
                <a:solidFill>
                  <a:srgbClr val="DCDCAA"/>
                </a:solidFill>
                <a:latin typeface="Consolas" panose="020B0609020204030204" pitchFamily="49" charset="0"/>
              </a:rPr>
              <a:t>log</a:t>
            </a:r>
            <a:r>
              <a:rPr lang="bin-NG" sz="1600" dirty="0">
                <a:solidFill>
                  <a:srgbClr val="D4D4D4"/>
                </a:solidFill>
                <a:latin typeface="Consolas" panose="020B0609020204030204" pitchFamily="49" charset="0"/>
              </a:rPr>
              <a:t>(</a:t>
            </a:r>
            <a:r>
              <a:rPr lang="bin-NG" sz="1600" dirty="0">
                <a:solidFill>
                  <a:srgbClr val="CE9178"/>
                </a:solidFill>
                <a:latin typeface="Consolas" panose="020B0609020204030204" pitchFamily="49" charset="0"/>
              </a:rPr>
              <a:t>`El área del cuadrado es </a:t>
            </a:r>
            <a:r>
              <a:rPr lang="bin-NG" sz="1600" dirty="0">
                <a:solidFill>
                  <a:srgbClr val="569CD6"/>
                </a:solidFill>
                <a:latin typeface="Consolas" panose="020B0609020204030204" pitchFamily="49" charset="0"/>
              </a:rPr>
              <a:t>${</a:t>
            </a:r>
            <a:r>
              <a:rPr lang="bin-NG" sz="1600" dirty="0">
                <a:solidFill>
                  <a:srgbClr val="9CDCFE"/>
                </a:solidFill>
                <a:latin typeface="Consolas" panose="020B0609020204030204" pitchFamily="49" charset="0"/>
              </a:rPr>
              <a:t>cu</a:t>
            </a:r>
            <a:r>
              <a:rPr lang="bin-NG" sz="1600" dirty="0">
                <a:solidFill>
                  <a:srgbClr val="D4D4D4"/>
                </a:solidFill>
                <a:latin typeface="Consolas" panose="020B0609020204030204" pitchFamily="49" charset="0"/>
              </a:rPr>
              <a:t>.</a:t>
            </a:r>
            <a:r>
              <a:rPr lang="bin-NG" sz="1600" dirty="0">
                <a:solidFill>
                  <a:srgbClr val="DCDCAA"/>
                </a:solidFill>
                <a:latin typeface="Consolas" panose="020B0609020204030204" pitchFamily="49" charset="0"/>
              </a:rPr>
              <a:t>area</a:t>
            </a:r>
            <a:r>
              <a:rPr lang="bin-NG" sz="1600" dirty="0">
                <a:solidFill>
                  <a:srgbClr val="D4D4D4"/>
                </a:solidFill>
                <a:latin typeface="Consolas" panose="020B0609020204030204" pitchFamily="49" charset="0"/>
              </a:rPr>
              <a:t>()</a:t>
            </a:r>
            <a:r>
              <a:rPr lang="bin-NG" sz="1600" dirty="0">
                <a:solidFill>
                  <a:srgbClr val="569CD6"/>
                </a:solidFill>
                <a:latin typeface="Consolas" panose="020B0609020204030204" pitchFamily="49" charset="0"/>
              </a:rPr>
              <a:t>}</a:t>
            </a:r>
            <a:r>
              <a:rPr lang="bin-NG" sz="1600" dirty="0">
                <a:solidFill>
                  <a:srgbClr val="CE9178"/>
                </a:solidFill>
                <a:latin typeface="Consolas" panose="020B0609020204030204" pitchFamily="49" charset="0"/>
              </a:rPr>
              <a:t>`</a:t>
            </a:r>
            <a:r>
              <a:rPr lang="bin-NG" sz="1600" dirty="0">
                <a:solidFill>
                  <a:srgbClr val="D4D4D4"/>
                </a:solidFill>
                <a:latin typeface="Consolas" panose="020B0609020204030204" pitchFamily="49" charset="0"/>
              </a:rPr>
              <a:t>);</a:t>
            </a:r>
          </a:p>
          <a:p>
            <a:endParaRPr lang="es-ES" sz="1600" dirty="0">
              <a:solidFill>
                <a:srgbClr val="D4D4D4"/>
              </a:solidFill>
              <a:latin typeface="Consolas" panose="020B0609020204030204" pitchFamily="49" charset="0"/>
            </a:endParaRPr>
          </a:p>
        </p:txBody>
      </p:sp>
      <p:sp>
        <p:nvSpPr>
          <p:cNvPr id="9" name="Rectángulo 8">
            <a:extLst>
              <a:ext uri="{FF2B5EF4-FFF2-40B4-BE49-F238E27FC236}">
                <a16:creationId xmlns:a16="http://schemas.microsoft.com/office/drawing/2014/main" id="{AB198DA3-F24A-4920-8F66-7F2265A0B3D1}"/>
              </a:ext>
            </a:extLst>
          </p:cNvPr>
          <p:cNvSpPr/>
          <p:nvPr/>
        </p:nvSpPr>
        <p:spPr>
          <a:xfrm>
            <a:off x="4269402" y="675889"/>
            <a:ext cx="6096000" cy="3046988"/>
          </a:xfrm>
          <a:prstGeom prst="rect">
            <a:avLst/>
          </a:prstGeom>
        </p:spPr>
        <p:style>
          <a:lnRef idx="0">
            <a:schemeClr val="dk1"/>
          </a:lnRef>
          <a:fillRef idx="3">
            <a:schemeClr val="dk1"/>
          </a:fillRef>
          <a:effectRef idx="3">
            <a:schemeClr val="dk1"/>
          </a:effectRef>
          <a:fontRef idx="minor">
            <a:schemeClr val="lt1"/>
          </a:fontRef>
        </p:style>
        <p:txBody>
          <a:bodyPr>
            <a:spAutoFit/>
          </a:bodyPr>
          <a:lstStyle/>
          <a:p>
            <a:r>
              <a:rPr lang="bin-NG" sz="1600" dirty="0">
                <a:solidFill>
                  <a:srgbClr val="569CD6"/>
                </a:solidFill>
                <a:latin typeface="Consolas" panose="020B0609020204030204" pitchFamily="49" charset="0"/>
              </a:rPr>
              <a:t>class</a:t>
            </a:r>
            <a:r>
              <a:rPr lang="bin-NG" sz="1600" dirty="0">
                <a:solidFill>
                  <a:srgbClr val="D4D4D4"/>
                </a:solidFill>
                <a:latin typeface="Consolas" panose="020B0609020204030204" pitchFamily="49" charset="0"/>
              </a:rPr>
              <a:t> </a:t>
            </a:r>
            <a:r>
              <a:rPr lang="bin-NG" sz="1600" dirty="0">
                <a:solidFill>
                  <a:srgbClr val="4EC9B0"/>
                </a:solidFill>
                <a:latin typeface="Consolas" panose="020B0609020204030204" pitchFamily="49" charset="0"/>
              </a:rPr>
              <a:t>Cuadrado</a:t>
            </a:r>
            <a:r>
              <a:rPr lang="bin-NG" sz="1600" dirty="0">
                <a:solidFill>
                  <a:srgbClr val="D4D4D4"/>
                </a:solidFill>
                <a:latin typeface="Consolas" panose="020B0609020204030204" pitchFamily="49" charset="0"/>
              </a:rPr>
              <a:t> {</a:t>
            </a:r>
          </a:p>
          <a:p>
            <a:r>
              <a:rPr lang="bin-NG" sz="1600" dirty="0">
                <a:solidFill>
                  <a:srgbClr val="D4D4D4"/>
                </a:solidFill>
                <a:latin typeface="Consolas" panose="020B0609020204030204" pitchFamily="49" charset="0"/>
              </a:rPr>
              <a:t>    </a:t>
            </a:r>
            <a:r>
              <a:rPr lang="bin-NG" sz="1600" dirty="0">
                <a:solidFill>
                  <a:srgbClr val="569CD6"/>
                </a:solidFill>
                <a:latin typeface="Consolas" panose="020B0609020204030204" pitchFamily="49" charset="0"/>
              </a:rPr>
              <a:t>constructor</a:t>
            </a:r>
            <a:r>
              <a:rPr lang="bin-NG" sz="1600" dirty="0">
                <a:solidFill>
                  <a:srgbClr val="D4D4D4"/>
                </a:solidFill>
                <a:latin typeface="Consolas" panose="020B0609020204030204" pitchFamily="49" charset="0"/>
              </a:rPr>
              <a:t>(</a:t>
            </a:r>
            <a:r>
              <a:rPr lang="bin-NG" sz="1600" dirty="0">
                <a:solidFill>
                  <a:srgbClr val="9CDCFE"/>
                </a:solidFill>
                <a:latin typeface="Consolas" panose="020B0609020204030204" pitchFamily="49" charset="0"/>
              </a:rPr>
              <a:t>lado</a:t>
            </a:r>
            <a:r>
              <a:rPr lang="bin-NG" sz="1600" dirty="0">
                <a:solidFill>
                  <a:srgbClr val="D4D4D4"/>
                </a:solidFill>
                <a:latin typeface="Consolas" panose="020B0609020204030204" pitchFamily="49" charset="0"/>
              </a:rPr>
              <a:t>) {</a:t>
            </a:r>
          </a:p>
          <a:p>
            <a:r>
              <a:rPr lang="bin-NG" sz="1600" dirty="0">
                <a:solidFill>
                  <a:srgbClr val="D4D4D4"/>
                </a:solidFill>
                <a:latin typeface="Consolas" panose="020B0609020204030204" pitchFamily="49" charset="0"/>
              </a:rPr>
              <a:t>        </a:t>
            </a:r>
            <a:r>
              <a:rPr lang="bin-NG" sz="1600" dirty="0">
                <a:solidFill>
                  <a:srgbClr val="569CD6"/>
                </a:solidFill>
                <a:latin typeface="Consolas" panose="020B0609020204030204" pitchFamily="49" charset="0"/>
              </a:rPr>
              <a:t>this</a:t>
            </a:r>
            <a:r>
              <a:rPr lang="bin-NG" sz="1600" dirty="0">
                <a:solidFill>
                  <a:srgbClr val="D4D4D4"/>
                </a:solidFill>
                <a:latin typeface="Consolas" panose="020B0609020204030204" pitchFamily="49" charset="0"/>
              </a:rPr>
              <a:t>.</a:t>
            </a:r>
            <a:r>
              <a:rPr lang="bin-NG" sz="1600" dirty="0">
                <a:solidFill>
                  <a:srgbClr val="9CDCFE"/>
                </a:solidFill>
                <a:latin typeface="Consolas" panose="020B0609020204030204" pitchFamily="49" charset="0"/>
              </a:rPr>
              <a:t>lado</a:t>
            </a:r>
            <a:r>
              <a:rPr lang="bin-NG" sz="1600" dirty="0">
                <a:solidFill>
                  <a:srgbClr val="D4D4D4"/>
                </a:solidFill>
                <a:latin typeface="Consolas" panose="020B0609020204030204" pitchFamily="49" charset="0"/>
              </a:rPr>
              <a:t> = </a:t>
            </a:r>
            <a:r>
              <a:rPr lang="bin-NG" sz="1600" dirty="0">
                <a:solidFill>
                  <a:srgbClr val="9CDCFE"/>
                </a:solidFill>
                <a:latin typeface="Consolas" panose="020B0609020204030204" pitchFamily="49" charset="0"/>
              </a:rPr>
              <a:t>lado</a:t>
            </a:r>
            <a:endParaRPr lang="bin-NG" sz="1600" dirty="0">
              <a:solidFill>
                <a:srgbClr val="D4D4D4"/>
              </a:solidFill>
              <a:latin typeface="Consolas" panose="020B0609020204030204" pitchFamily="49" charset="0"/>
            </a:endParaRPr>
          </a:p>
          <a:p>
            <a:r>
              <a:rPr lang="bin-NG" sz="1600" dirty="0">
                <a:solidFill>
                  <a:srgbClr val="D4D4D4"/>
                </a:solidFill>
                <a:latin typeface="Consolas" panose="020B0609020204030204" pitchFamily="49" charset="0"/>
              </a:rPr>
              <a:t>    }</a:t>
            </a:r>
          </a:p>
          <a:p>
            <a:r>
              <a:rPr lang="bin-NG" sz="1600" dirty="0">
                <a:solidFill>
                  <a:srgbClr val="D4D4D4"/>
                </a:solidFill>
                <a:latin typeface="Consolas" panose="020B0609020204030204" pitchFamily="49" charset="0"/>
              </a:rPr>
              <a:t>    </a:t>
            </a:r>
            <a:r>
              <a:rPr lang="bin-NG" sz="1600" dirty="0">
                <a:solidFill>
                  <a:srgbClr val="DCDCAA"/>
                </a:solidFill>
                <a:latin typeface="Consolas" panose="020B0609020204030204" pitchFamily="49" charset="0"/>
              </a:rPr>
              <a:t>area</a:t>
            </a:r>
            <a:r>
              <a:rPr lang="bin-NG" sz="1600" dirty="0">
                <a:solidFill>
                  <a:srgbClr val="D4D4D4"/>
                </a:solidFill>
                <a:latin typeface="Consolas" panose="020B0609020204030204" pitchFamily="49" charset="0"/>
              </a:rPr>
              <a:t> () { </a:t>
            </a:r>
          </a:p>
          <a:p>
            <a:r>
              <a:rPr lang="bin-NG" sz="1600" dirty="0">
                <a:solidFill>
                  <a:srgbClr val="D4D4D4"/>
                </a:solidFill>
                <a:latin typeface="Consolas" panose="020B0609020204030204" pitchFamily="49" charset="0"/>
              </a:rPr>
              <a:t>        </a:t>
            </a:r>
            <a:r>
              <a:rPr lang="bin-NG" sz="1600" dirty="0">
                <a:solidFill>
                  <a:srgbClr val="C586C0"/>
                </a:solidFill>
                <a:latin typeface="Consolas" panose="020B0609020204030204" pitchFamily="49" charset="0"/>
              </a:rPr>
              <a:t>return</a:t>
            </a:r>
            <a:r>
              <a:rPr lang="bin-NG" sz="1600" dirty="0">
                <a:solidFill>
                  <a:srgbClr val="D4D4D4"/>
                </a:solidFill>
                <a:latin typeface="Consolas" panose="020B0609020204030204" pitchFamily="49" charset="0"/>
              </a:rPr>
              <a:t> </a:t>
            </a:r>
            <a:r>
              <a:rPr lang="bin-NG" sz="1600" dirty="0">
                <a:solidFill>
                  <a:srgbClr val="569CD6"/>
                </a:solidFill>
                <a:latin typeface="Consolas" panose="020B0609020204030204" pitchFamily="49" charset="0"/>
              </a:rPr>
              <a:t>this</a:t>
            </a:r>
            <a:r>
              <a:rPr lang="bin-NG" sz="1600" dirty="0">
                <a:solidFill>
                  <a:srgbClr val="D4D4D4"/>
                </a:solidFill>
                <a:latin typeface="Consolas" panose="020B0609020204030204" pitchFamily="49" charset="0"/>
              </a:rPr>
              <a:t>.</a:t>
            </a:r>
            <a:r>
              <a:rPr lang="bin-NG" sz="1600" dirty="0">
                <a:solidFill>
                  <a:srgbClr val="9CDCFE"/>
                </a:solidFill>
                <a:latin typeface="Consolas" panose="020B0609020204030204" pitchFamily="49" charset="0"/>
              </a:rPr>
              <a:t>lado</a:t>
            </a:r>
            <a:r>
              <a:rPr lang="bin-NG" sz="1600" dirty="0">
                <a:solidFill>
                  <a:srgbClr val="D4D4D4"/>
                </a:solidFill>
                <a:latin typeface="Consolas" panose="020B0609020204030204" pitchFamily="49" charset="0"/>
              </a:rPr>
              <a:t> * </a:t>
            </a:r>
            <a:r>
              <a:rPr lang="bin-NG" sz="1600" dirty="0">
                <a:solidFill>
                  <a:srgbClr val="569CD6"/>
                </a:solidFill>
                <a:latin typeface="Consolas" panose="020B0609020204030204" pitchFamily="49" charset="0"/>
              </a:rPr>
              <a:t>this</a:t>
            </a:r>
            <a:r>
              <a:rPr lang="bin-NG" sz="1600" dirty="0">
                <a:solidFill>
                  <a:srgbClr val="D4D4D4"/>
                </a:solidFill>
                <a:latin typeface="Consolas" panose="020B0609020204030204" pitchFamily="49" charset="0"/>
              </a:rPr>
              <a:t>.</a:t>
            </a:r>
            <a:r>
              <a:rPr lang="bin-NG" sz="1600" dirty="0">
                <a:solidFill>
                  <a:srgbClr val="9CDCFE"/>
                </a:solidFill>
                <a:latin typeface="Consolas" panose="020B0609020204030204" pitchFamily="49" charset="0"/>
              </a:rPr>
              <a:t>lado</a:t>
            </a:r>
            <a:endParaRPr lang="bin-NG" sz="1600" dirty="0">
              <a:solidFill>
                <a:srgbClr val="D4D4D4"/>
              </a:solidFill>
              <a:latin typeface="Consolas" panose="020B0609020204030204" pitchFamily="49" charset="0"/>
            </a:endParaRPr>
          </a:p>
          <a:p>
            <a:r>
              <a:rPr lang="bin-NG" sz="1600" dirty="0">
                <a:solidFill>
                  <a:srgbClr val="D4D4D4"/>
                </a:solidFill>
                <a:latin typeface="Consolas" panose="020B0609020204030204" pitchFamily="49" charset="0"/>
              </a:rPr>
              <a:t>    }</a:t>
            </a:r>
          </a:p>
          <a:p>
            <a:r>
              <a:rPr lang="bin-NG" sz="1600" dirty="0">
                <a:solidFill>
                  <a:srgbClr val="D4D4D4"/>
                </a:solidFill>
                <a:latin typeface="Consolas" panose="020B0609020204030204" pitchFamily="49" charset="0"/>
              </a:rPr>
              <a:t>    </a:t>
            </a:r>
            <a:r>
              <a:rPr lang="bin-NG" sz="1600" dirty="0">
                <a:solidFill>
                  <a:srgbClr val="DCDCAA"/>
                </a:solidFill>
                <a:latin typeface="Consolas" panose="020B0609020204030204" pitchFamily="49" charset="0"/>
              </a:rPr>
              <a:t>perimetro</a:t>
            </a:r>
            <a:r>
              <a:rPr lang="bin-NG" sz="1600" dirty="0">
                <a:solidFill>
                  <a:srgbClr val="D4D4D4"/>
                </a:solidFill>
                <a:latin typeface="Consolas" panose="020B0609020204030204" pitchFamily="49" charset="0"/>
              </a:rPr>
              <a:t> () { </a:t>
            </a:r>
          </a:p>
          <a:p>
            <a:r>
              <a:rPr lang="bin-NG" sz="1600" dirty="0">
                <a:solidFill>
                  <a:srgbClr val="D4D4D4"/>
                </a:solidFill>
                <a:latin typeface="Consolas" panose="020B0609020204030204" pitchFamily="49" charset="0"/>
              </a:rPr>
              <a:t>        </a:t>
            </a:r>
            <a:r>
              <a:rPr lang="bin-NG" sz="1600" dirty="0">
                <a:solidFill>
                  <a:srgbClr val="C586C0"/>
                </a:solidFill>
                <a:latin typeface="Consolas" panose="020B0609020204030204" pitchFamily="49" charset="0"/>
              </a:rPr>
              <a:t>return</a:t>
            </a:r>
            <a:r>
              <a:rPr lang="bin-NG" sz="1600" dirty="0">
                <a:solidFill>
                  <a:srgbClr val="D4D4D4"/>
                </a:solidFill>
                <a:latin typeface="Consolas" panose="020B0609020204030204" pitchFamily="49" charset="0"/>
              </a:rPr>
              <a:t> </a:t>
            </a:r>
            <a:r>
              <a:rPr lang="bin-NG" sz="1600" dirty="0">
                <a:solidFill>
                  <a:srgbClr val="B5CEA8"/>
                </a:solidFill>
                <a:latin typeface="Consolas" panose="020B0609020204030204" pitchFamily="49" charset="0"/>
              </a:rPr>
              <a:t>4</a:t>
            </a:r>
            <a:r>
              <a:rPr lang="bin-NG" sz="1600" dirty="0">
                <a:solidFill>
                  <a:srgbClr val="D4D4D4"/>
                </a:solidFill>
                <a:latin typeface="Consolas" panose="020B0609020204030204" pitchFamily="49" charset="0"/>
              </a:rPr>
              <a:t> * </a:t>
            </a:r>
            <a:r>
              <a:rPr lang="bin-NG" sz="1600" dirty="0">
                <a:solidFill>
                  <a:srgbClr val="569CD6"/>
                </a:solidFill>
                <a:latin typeface="Consolas" panose="020B0609020204030204" pitchFamily="49" charset="0"/>
              </a:rPr>
              <a:t>this</a:t>
            </a:r>
            <a:r>
              <a:rPr lang="bin-NG" sz="1600" dirty="0">
                <a:solidFill>
                  <a:srgbClr val="D4D4D4"/>
                </a:solidFill>
                <a:latin typeface="Consolas" panose="020B0609020204030204" pitchFamily="49" charset="0"/>
              </a:rPr>
              <a:t>.</a:t>
            </a:r>
            <a:r>
              <a:rPr lang="bin-NG" sz="1600" dirty="0">
                <a:solidFill>
                  <a:srgbClr val="9CDCFE"/>
                </a:solidFill>
                <a:latin typeface="Consolas" panose="020B0609020204030204" pitchFamily="49" charset="0"/>
              </a:rPr>
              <a:t>lado</a:t>
            </a:r>
            <a:r>
              <a:rPr lang="bin-NG" sz="1600" dirty="0">
                <a:solidFill>
                  <a:srgbClr val="D4D4D4"/>
                </a:solidFill>
                <a:latin typeface="Consolas" panose="020B0609020204030204" pitchFamily="49" charset="0"/>
              </a:rPr>
              <a:t>; </a:t>
            </a:r>
          </a:p>
          <a:p>
            <a:r>
              <a:rPr lang="bin-NG" sz="1600" dirty="0">
                <a:solidFill>
                  <a:srgbClr val="D4D4D4"/>
                </a:solidFill>
                <a:latin typeface="Consolas" panose="020B0609020204030204" pitchFamily="49" charset="0"/>
              </a:rPr>
              <a:t>    }</a:t>
            </a:r>
          </a:p>
          <a:p>
            <a:r>
              <a:rPr lang="bin-NG" sz="1600" dirty="0">
                <a:solidFill>
                  <a:srgbClr val="D4D4D4"/>
                </a:solidFill>
                <a:latin typeface="Consolas" panose="020B0609020204030204" pitchFamily="49" charset="0"/>
              </a:rPr>
              <a:t>}</a:t>
            </a:r>
            <a:br>
              <a:rPr lang="bin-NG" sz="1600" dirty="0">
                <a:solidFill>
                  <a:srgbClr val="D4D4D4"/>
                </a:solidFill>
                <a:latin typeface="Consolas" panose="020B0609020204030204" pitchFamily="49" charset="0"/>
              </a:rPr>
            </a:br>
            <a:r>
              <a:rPr lang="bin-NG" sz="1600" dirty="0">
                <a:solidFill>
                  <a:srgbClr val="4EC9B0"/>
                </a:solidFill>
                <a:latin typeface="Consolas" panose="020B0609020204030204" pitchFamily="49" charset="0"/>
              </a:rPr>
              <a:t>module</a:t>
            </a:r>
            <a:r>
              <a:rPr lang="bin-NG" sz="1600" dirty="0">
                <a:solidFill>
                  <a:srgbClr val="D4D4D4"/>
                </a:solidFill>
                <a:latin typeface="Consolas" panose="020B0609020204030204" pitchFamily="49" charset="0"/>
              </a:rPr>
              <a:t>.</a:t>
            </a:r>
            <a:r>
              <a:rPr lang="bin-NG" sz="1600" dirty="0">
                <a:solidFill>
                  <a:srgbClr val="4EC9B0"/>
                </a:solidFill>
                <a:latin typeface="Consolas" panose="020B0609020204030204" pitchFamily="49" charset="0"/>
              </a:rPr>
              <a:t>exports</a:t>
            </a:r>
            <a:r>
              <a:rPr lang="bin-NG" sz="1600" dirty="0">
                <a:solidFill>
                  <a:srgbClr val="D4D4D4"/>
                </a:solidFill>
                <a:latin typeface="Consolas" panose="020B0609020204030204" pitchFamily="49" charset="0"/>
              </a:rPr>
              <a:t> = </a:t>
            </a:r>
            <a:r>
              <a:rPr lang="bin-NG" sz="1600" dirty="0">
                <a:solidFill>
                  <a:srgbClr val="4EC9B0"/>
                </a:solidFill>
                <a:latin typeface="Consolas" panose="020B0609020204030204" pitchFamily="49" charset="0"/>
              </a:rPr>
              <a:t>Cuadrado</a:t>
            </a:r>
            <a:endParaRPr lang="bin-NG" sz="1600" dirty="0">
              <a:solidFill>
                <a:srgbClr val="D4D4D4"/>
              </a:solidFill>
              <a:latin typeface="Consolas" panose="020B0609020204030204" pitchFamily="49" charset="0"/>
            </a:endParaRPr>
          </a:p>
        </p:txBody>
      </p:sp>
      <p:sp>
        <p:nvSpPr>
          <p:cNvPr id="3" name="Rectángulo 2">
            <a:extLst>
              <a:ext uri="{FF2B5EF4-FFF2-40B4-BE49-F238E27FC236}">
                <a16:creationId xmlns:a16="http://schemas.microsoft.com/office/drawing/2014/main" id="{6002B592-86D6-4C25-868C-126D3C52CA82}"/>
              </a:ext>
            </a:extLst>
          </p:cNvPr>
          <p:cNvSpPr/>
          <p:nvPr/>
        </p:nvSpPr>
        <p:spPr>
          <a:xfrm>
            <a:off x="9518550" y="4081263"/>
            <a:ext cx="1873013" cy="369332"/>
          </a:xfrm>
          <a:prstGeom prst="rect">
            <a:avLst/>
          </a:prstGeom>
        </p:spPr>
        <p:style>
          <a:lnRef idx="0">
            <a:schemeClr val="accent2"/>
          </a:lnRef>
          <a:fillRef idx="3">
            <a:schemeClr val="accent2"/>
          </a:fillRef>
          <a:effectRef idx="3">
            <a:schemeClr val="accent2"/>
          </a:effectRef>
          <a:fontRef idx="minor">
            <a:schemeClr val="lt1"/>
          </a:fontRef>
        </p:style>
        <p:txBody>
          <a:bodyPr wrap="none">
            <a:spAutoFit/>
          </a:bodyPr>
          <a:lstStyle/>
          <a:p>
            <a:r>
              <a:rPr lang="es-ES" dirty="0"/>
              <a:t>Importación y uso</a:t>
            </a:r>
          </a:p>
        </p:txBody>
      </p:sp>
    </p:spTree>
    <p:extLst>
      <p:ext uri="{BB962C8B-B14F-4D97-AF65-F5344CB8AC3E}">
        <p14:creationId xmlns:p14="http://schemas.microsoft.com/office/powerpoint/2010/main" val="286047085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8">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448055"/>
            <a:ext cx="3414370" cy="3801257"/>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73B0E13C-CAAB-43B5-97F1-B9727B6DFE53}"/>
              </a:ext>
            </a:extLst>
          </p:cNvPr>
          <p:cNvSpPr>
            <a:spLocks noGrp="1"/>
          </p:cNvSpPr>
          <p:nvPr>
            <p:ph type="title"/>
          </p:nvPr>
        </p:nvSpPr>
        <p:spPr>
          <a:xfrm>
            <a:off x="777240" y="731519"/>
            <a:ext cx="2845191" cy="3237579"/>
          </a:xfrm>
        </p:spPr>
        <p:txBody>
          <a:bodyPr vert="horz" lIns="91440" tIns="45720" rIns="91440" bIns="45720" rtlCol="0" anchor="ctr">
            <a:normAutofit/>
          </a:bodyPr>
          <a:lstStyle/>
          <a:p>
            <a:r>
              <a:rPr lang="es-ES" sz="3800" dirty="0">
                <a:solidFill>
                  <a:srgbClr val="FFFFFF"/>
                </a:solidFill>
              </a:rPr>
              <a:t>Creando módulos en </a:t>
            </a:r>
            <a:r>
              <a:rPr lang="en-US" sz="3800" dirty="0">
                <a:solidFill>
                  <a:srgbClr val="FFFFFF"/>
                </a:solidFill>
              </a:rPr>
              <a:t>NodeJS: closures</a:t>
            </a:r>
            <a:endParaRPr lang="en-US" sz="3800" kern="1200" dirty="0">
              <a:solidFill>
                <a:srgbClr val="FFFFFF"/>
              </a:solidFill>
              <a:latin typeface="+mj-lt"/>
              <a:ea typeface="+mj-ea"/>
              <a:cs typeface="+mj-cs"/>
            </a:endParaRPr>
          </a:p>
        </p:txBody>
      </p:sp>
      <p:sp>
        <p:nvSpPr>
          <p:cNvPr id="15" name="Rectangle 10">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19227"/>
            <a:ext cx="3414369" cy="1979852"/>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4603" y="448055"/>
            <a:ext cx="7688475" cy="5952745"/>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10" name="Graphic 5" descr="Documento">
            <a:extLst>
              <a:ext uri="{FF2B5EF4-FFF2-40B4-BE49-F238E27FC236}">
                <a16:creationId xmlns:a16="http://schemas.microsoft.com/office/drawing/2014/main" id="{D085A928-3173-4CEB-9C36-EDC28641CC5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383511" y="4532776"/>
            <a:ext cx="1632648" cy="1632648"/>
          </a:xfrm>
          <a:prstGeom prst="rect">
            <a:avLst/>
          </a:prstGeom>
        </p:spPr>
      </p:pic>
      <p:sp>
        <p:nvSpPr>
          <p:cNvPr id="6" name="Rectángulo 5">
            <a:extLst>
              <a:ext uri="{FF2B5EF4-FFF2-40B4-BE49-F238E27FC236}">
                <a16:creationId xmlns:a16="http://schemas.microsoft.com/office/drawing/2014/main" id="{788C4EFE-D2E2-4316-9C61-04F6610A82E9}"/>
              </a:ext>
            </a:extLst>
          </p:cNvPr>
          <p:cNvSpPr/>
          <p:nvPr/>
        </p:nvSpPr>
        <p:spPr>
          <a:xfrm>
            <a:off x="4301340" y="4237880"/>
            <a:ext cx="7175000" cy="1815882"/>
          </a:xfrm>
          <a:prstGeom prst="rect">
            <a:avLst/>
          </a:prstGeom>
        </p:spPr>
        <p:style>
          <a:lnRef idx="0">
            <a:schemeClr val="dk1"/>
          </a:lnRef>
          <a:fillRef idx="3">
            <a:schemeClr val="dk1"/>
          </a:fillRef>
          <a:effectRef idx="3">
            <a:schemeClr val="dk1"/>
          </a:effectRef>
          <a:fontRef idx="minor">
            <a:schemeClr val="lt1"/>
          </a:fontRef>
        </p:style>
        <p:txBody>
          <a:bodyPr wrap="square">
            <a:spAutoFit/>
          </a:bodyPr>
          <a:lstStyle/>
          <a:p>
            <a:endParaRPr lang="es-ES" sz="1600" dirty="0">
              <a:solidFill>
                <a:srgbClr val="569CD6"/>
              </a:solidFill>
              <a:latin typeface="Consolas" panose="020B0609020204030204" pitchFamily="49" charset="0"/>
            </a:endParaRPr>
          </a:p>
          <a:p>
            <a:r>
              <a:rPr lang="bin-NG" sz="1600" dirty="0">
                <a:solidFill>
                  <a:srgbClr val="569CD6"/>
                </a:solidFill>
                <a:latin typeface="Consolas" panose="020B0609020204030204" pitchFamily="49" charset="0"/>
              </a:rPr>
              <a:t>const</a:t>
            </a:r>
            <a:r>
              <a:rPr lang="bin-NG" sz="1600" dirty="0">
                <a:solidFill>
                  <a:srgbClr val="D4D4D4"/>
                </a:solidFill>
                <a:latin typeface="Consolas" panose="020B0609020204030204" pitchFamily="49" charset="0"/>
              </a:rPr>
              <a:t> </a:t>
            </a:r>
            <a:r>
              <a:rPr lang="bin-NG" sz="1600" dirty="0">
                <a:solidFill>
                  <a:srgbClr val="9CDCFE"/>
                </a:solidFill>
                <a:latin typeface="Consolas" panose="020B0609020204030204" pitchFamily="49" charset="0"/>
              </a:rPr>
              <a:t>t</a:t>
            </a:r>
            <a:r>
              <a:rPr lang="bin-NG" sz="1600" dirty="0">
                <a:solidFill>
                  <a:srgbClr val="D4D4D4"/>
                </a:solidFill>
                <a:latin typeface="Consolas" panose="020B0609020204030204" pitchFamily="49" charset="0"/>
              </a:rPr>
              <a:t> = </a:t>
            </a:r>
            <a:r>
              <a:rPr lang="bin-NG" sz="1600" dirty="0">
                <a:solidFill>
                  <a:srgbClr val="DCDCAA"/>
                </a:solidFill>
                <a:latin typeface="Consolas" panose="020B0609020204030204" pitchFamily="49" charset="0"/>
              </a:rPr>
              <a:t>require</a:t>
            </a:r>
            <a:r>
              <a:rPr lang="bin-NG" sz="1600" dirty="0">
                <a:solidFill>
                  <a:srgbClr val="D4D4D4"/>
                </a:solidFill>
                <a:latin typeface="Consolas" panose="020B0609020204030204" pitchFamily="49" charset="0"/>
              </a:rPr>
              <a:t>(</a:t>
            </a:r>
            <a:r>
              <a:rPr lang="bin-NG" sz="1600" dirty="0">
                <a:solidFill>
                  <a:srgbClr val="CE9178"/>
                </a:solidFill>
                <a:latin typeface="Consolas" panose="020B0609020204030204" pitchFamily="49" charset="0"/>
              </a:rPr>
              <a:t>'./triangulo'</a:t>
            </a:r>
            <a:r>
              <a:rPr lang="bin-NG" sz="1600" dirty="0">
                <a:solidFill>
                  <a:srgbClr val="D4D4D4"/>
                </a:solidFill>
                <a:latin typeface="Consolas" panose="020B0609020204030204" pitchFamily="49" charset="0"/>
              </a:rPr>
              <a:t>)(</a:t>
            </a:r>
            <a:r>
              <a:rPr lang="bin-NG" sz="1600" dirty="0">
                <a:solidFill>
                  <a:srgbClr val="B5CEA8"/>
                </a:solidFill>
                <a:latin typeface="Consolas" panose="020B0609020204030204" pitchFamily="49" charset="0"/>
              </a:rPr>
              <a:t>5</a:t>
            </a:r>
            <a:r>
              <a:rPr lang="bin-NG" sz="1600" dirty="0">
                <a:solidFill>
                  <a:srgbClr val="D4D4D4"/>
                </a:solidFill>
                <a:latin typeface="Consolas" panose="020B0609020204030204" pitchFamily="49" charset="0"/>
              </a:rPr>
              <a:t>)</a:t>
            </a:r>
          </a:p>
          <a:p>
            <a:r>
              <a:rPr lang="bin-NG" sz="1600" dirty="0">
                <a:solidFill>
                  <a:srgbClr val="9CDCFE"/>
                </a:solidFill>
                <a:latin typeface="Consolas" panose="020B0609020204030204" pitchFamily="49" charset="0"/>
              </a:rPr>
              <a:t>console</a:t>
            </a:r>
            <a:r>
              <a:rPr lang="bin-NG" sz="1600" dirty="0">
                <a:solidFill>
                  <a:srgbClr val="D4D4D4"/>
                </a:solidFill>
                <a:latin typeface="Consolas" panose="020B0609020204030204" pitchFamily="49" charset="0"/>
              </a:rPr>
              <a:t>.</a:t>
            </a:r>
            <a:r>
              <a:rPr lang="bin-NG" sz="1600" dirty="0">
                <a:solidFill>
                  <a:srgbClr val="DCDCAA"/>
                </a:solidFill>
                <a:latin typeface="Consolas" panose="020B0609020204030204" pitchFamily="49" charset="0"/>
              </a:rPr>
              <a:t>log</a:t>
            </a:r>
            <a:r>
              <a:rPr lang="bin-NG" sz="1600" dirty="0">
                <a:solidFill>
                  <a:srgbClr val="D4D4D4"/>
                </a:solidFill>
                <a:latin typeface="Consolas" panose="020B0609020204030204" pitchFamily="49" charset="0"/>
              </a:rPr>
              <a:t>(</a:t>
            </a:r>
            <a:r>
              <a:rPr lang="bin-NG" sz="1600" dirty="0">
                <a:solidFill>
                  <a:srgbClr val="9CDCFE"/>
                </a:solidFill>
                <a:latin typeface="Consolas" panose="020B0609020204030204" pitchFamily="49" charset="0"/>
              </a:rPr>
              <a:t>t</a:t>
            </a:r>
            <a:r>
              <a:rPr lang="bin-NG" sz="1600" dirty="0">
                <a:solidFill>
                  <a:srgbClr val="D4D4D4"/>
                </a:solidFill>
                <a:latin typeface="Consolas" panose="020B0609020204030204" pitchFamily="49" charset="0"/>
              </a:rPr>
              <a:t>)</a:t>
            </a:r>
          </a:p>
          <a:p>
            <a:r>
              <a:rPr lang="bin-NG" sz="1600" dirty="0">
                <a:solidFill>
                  <a:srgbClr val="9CDCFE"/>
                </a:solidFill>
                <a:latin typeface="Consolas" panose="020B0609020204030204" pitchFamily="49" charset="0"/>
              </a:rPr>
              <a:t>console</a:t>
            </a:r>
            <a:r>
              <a:rPr lang="bin-NG" sz="1600" dirty="0">
                <a:solidFill>
                  <a:srgbClr val="D4D4D4"/>
                </a:solidFill>
                <a:latin typeface="Consolas" panose="020B0609020204030204" pitchFamily="49" charset="0"/>
              </a:rPr>
              <a:t>.</a:t>
            </a:r>
            <a:r>
              <a:rPr lang="bin-NG" sz="1600" dirty="0">
                <a:solidFill>
                  <a:srgbClr val="DCDCAA"/>
                </a:solidFill>
                <a:latin typeface="Consolas" panose="020B0609020204030204" pitchFamily="49" charset="0"/>
              </a:rPr>
              <a:t>log</a:t>
            </a:r>
            <a:r>
              <a:rPr lang="bin-NG" sz="1600" dirty="0">
                <a:solidFill>
                  <a:srgbClr val="D4D4D4"/>
                </a:solidFill>
                <a:latin typeface="Consolas" panose="020B0609020204030204" pitchFamily="49" charset="0"/>
              </a:rPr>
              <a:t>(</a:t>
            </a:r>
            <a:r>
              <a:rPr lang="bin-NG" sz="1600" dirty="0">
                <a:solidFill>
                  <a:srgbClr val="CE9178"/>
                </a:solidFill>
                <a:latin typeface="Consolas" panose="020B0609020204030204" pitchFamily="49" charset="0"/>
              </a:rPr>
              <a:t>`El lado del triangulo (eqilatero) es </a:t>
            </a:r>
            <a:r>
              <a:rPr lang="bin-NG" sz="1600" dirty="0">
                <a:solidFill>
                  <a:srgbClr val="569CD6"/>
                </a:solidFill>
                <a:latin typeface="Consolas" panose="020B0609020204030204" pitchFamily="49" charset="0"/>
              </a:rPr>
              <a:t>${</a:t>
            </a:r>
            <a:r>
              <a:rPr lang="bin-NG" sz="1600" dirty="0">
                <a:solidFill>
                  <a:srgbClr val="9CDCFE"/>
                </a:solidFill>
                <a:latin typeface="Consolas" panose="020B0609020204030204" pitchFamily="49" charset="0"/>
              </a:rPr>
              <a:t>r</a:t>
            </a:r>
            <a:r>
              <a:rPr lang="bin-NG" sz="1600" dirty="0">
                <a:solidFill>
                  <a:srgbClr val="569CD6"/>
                </a:solidFill>
                <a:latin typeface="Consolas" panose="020B0609020204030204" pitchFamily="49" charset="0"/>
              </a:rPr>
              <a:t>}</a:t>
            </a:r>
            <a:r>
              <a:rPr lang="bin-NG" sz="1600" dirty="0">
                <a:solidFill>
                  <a:srgbClr val="CE9178"/>
                </a:solidFill>
                <a:latin typeface="Consolas" panose="020B0609020204030204" pitchFamily="49" charset="0"/>
              </a:rPr>
              <a:t>`</a:t>
            </a:r>
            <a:r>
              <a:rPr lang="bin-NG" sz="1600" dirty="0">
                <a:solidFill>
                  <a:srgbClr val="D4D4D4"/>
                </a:solidFill>
                <a:latin typeface="Consolas" panose="020B0609020204030204" pitchFamily="49" charset="0"/>
              </a:rPr>
              <a:t>);</a:t>
            </a:r>
          </a:p>
          <a:p>
            <a:r>
              <a:rPr lang="bin-NG" sz="1600" dirty="0">
                <a:solidFill>
                  <a:srgbClr val="9CDCFE"/>
                </a:solidFill>
                <a:latin typeface="Consolas" panose="020B0609020204030204" pitchFamily="49" charset="0"/>
              </a:rPr>
              <a:t>console</a:t>
            </a:r>
            <a:r>
              <a:rPr lang="bin-NG" sz="1600" dirty="0">
                <a:solidFill>
                  <a:srgbClr val="D4D4D4"/>
                </a:solidFill>
                <a:latin typeface="Consolas" panose="020B0609020204030204" pitchFamily="49" charset="0"/>
              </a:rPr>
              <a:t>.</a:t>
            </a:r>
            <a:r>
              <a:rPr lang="bin-NG" sz="1600" dirty="0">
                <a:solidFill>
                  <a:srgbClr val="DCDCAA"/>
                </a:solidFill>
                <a:latin typeface="Consolas" panose="020B0609020204030204" pitchFamily="49" charset="0"/>
              </a:rPr>
              <a:t>log</a:t>
            </a:r>
            <a:r>
              <a:rPr lang="bin-NG" sz="1600" dirty="0">
                <a:solidFill>
                  <a:srgbClr val="D4D4D4"/>
                </a:solidFill>
                <a:latin typeface="Consolas" panose="020B0609020204030204" pitchFamily="49" charset="0"/>
              </a:rPr>
              <a:t>(</a:t>
            </a:r>
            <a:r>
              <a:rPr lang="bin-NG" sz="1600" dirty="0">
                <a:solidFill>
                  <a:srgbClr val="CE9178"/>
                </a:solidFill>
                <a:latin typeface="Consolas" panose="020B0609020204030204" pitchFamily="49" charset="0"/>
              </a:rPr>
              <a:t>`El perímetro del triangulo es </a:t>
            </a:r>
            <a:r>
              <a:rPr lang="bin-NG" sz="1600" dirty="0">
                <a:solidFill>
                  <a:srgbClr val="569CD6"/>
                </a:solidFill>
                <a:latin typeface="Consolas" panose="020B0609020204030204" pitchFamily="49" charset="0"/>
              </a:rPr>
              <a:t>${</a:t>
            </a:r>
            <a:r>
              <a:rPr lang="bin-NG" sz="1600" dirty="0">
                <a:solidFill>
                  <a:srgbClr val="9CDCFE"/>
                </a:solidFill>
                <a:latin typeface="Consolas" panose="020B0609020204030204" pitchFamily="49" charset="0"/>
              </a:rPr>
              <a:t>t</a:t>
            </a:r>
            <a:r>
              <a:rPr lang="bin-NG" sz="1600" dirty="0">
                <a:solidFill>
                  <a:srgbClr val="D4D4D4"/>
                </a:solidFill>
                <a:latin typeface="Consolas" panose="020B0609020204030204" pitchFamily="49" charset="0"/>
              </a:rPr>
              <a:t>.</a:t>
            </a:r>
            <a:r>
              <a:rPr lang="bin-NG" sz="1600" dirty="0">
                <a:solidFill>
                  <a:srgbClr val="DCDCAA"/>
                </a:solidFill>
                <a:latin typeface="Consolas" panose="020B0609020204030204" pitchFamily="49" charset="0"/>
              </a:rPr>
              <a:t>perimetro</a:t>
            </a:r>
            <a:r>
              <a:rPr lang="bin-NG" sz="1600" dirty="0">
                <a:solidFill>
                  <a:srgbClr val="D4D4D4"/>
                </a:solidFill>
                <a:latin typeface="Consolas" panose="020B0609020204030204" pitchFamily="49" charset="0"/>
              </a:rPr>
              <a:t>()</a:t>
            </a:r>
            <a:r>
              <a:rPr lang="bin-NG" sz="1600" dirty="0">
                <a:solidFill>
                  <a:srgbClr val="569CD6"/>
                </a:solidFill>
                <a:latin typeface="Consolas" panose="020B0609020204030204" pitchFamily="49" charset="0"/>
              </a:rPr>
              <a:t>}</a:t>
            </a:r>
            <a:r>
              <a:rPr lang="bin-NG" sz="1600" dirty="0">
                <a:solidFill>
                  <a:srgbClr val="CE9178"/>
                </a:solidFill>
                <a:latin typeface="Consolas" panose="020B0609020204030204" pitchFamily="49" charset="0"/>
              </a:rPr>
              <a:t>`</a:t>
            </a:r>
            <a:r>
              <a:rPr lang="bin-NG" sz="1600" dirty="0">
                <a:solidFill>
                  <a:srgbClr val="D4D4D4"/>
                </a:solidFill>
                <a:latin typeface="Consolas" panose="020B0609020204030204" pitchFamily="49" charset="0"/>
              </a:rPr>
              <a:t>);</a:t>
            </a:r>
          </a:p>
          <a:p>
            <a:r>
              <a:rPr lang="bin-NG" sz="1600" dirty="0">
                <a:solidFill>
                  <a:srgbClr val="9CDCFE"/>
                </a:solidFill>
                <a:latin typeface="Consolas" panose="020B0609020204030204" pitchFamily="49" charset="0"/>
              </a:rPr>
              <a:t>console</a:t>
            </a:r>
            <a:r>
              <a:rPr lang="bin-NG" sz="1600" dirty="0">
                <a:solidFill>
                  <a:srgbClr val="D4D4D4"/>
                </a:solidFill>
                <a:latin typeface="Consolas" panose="020B0609020204030204" pitchFamily="49" charset="0"/>
              </a:rPr>
              <a:t>.</a:t>
            </a:r>
            <a:r>
              <a:rPr lang="bin-NG" sz="1600" dirty="0">
                <a:solidFill>
                  <a:srgbClr val="DCDCAA"/>
                </a:solidFill>
                <a:latin typeface="Consolas" panose="020B0609020204030204" pitchFamily="49" charset="0"/>
              </a:rPr>
              <a:t>log</a:t>
            </a:r>
            <a:r>
              <a:rPr lang="bin-NG" sz="1600" dirty="0">
                <a:solidFill>
                  <a:srgbClr val="D4D4D4"/>
                </a:solidFill>
                <a:latin typeface="Consolas" panose="020B0609020204030204" pitchFamily="49" charset="0"/>
              </a:rPr>
              <a:t>(</a:t>
            </a:r>
            <a:r>
              <a:rPr lang="bin-NG" sz="1600" dirty="0">
                <a:solidFill>
                  <a:srgbClr val="CE9178"/>
                </a:solidFill>
                <a:latin typeface="Consolas" panose="020B0609020204030204" pitchFamily="49" charset="0"/>
              </a:rPr>
              <a:t>`El área del triangulo es </a:t>
            </a:r>
            <a:r>
              <a:rPr lang="bin-NG" sz="1600" dirty="0">
                <a:solidFill>
                  <a:srgbClr val="569CD6"/>
                </a:solidFill>
                <a:latin typeface="Consolas" panose="020B0609020204030204" pitchFamily="49" charset="0"/>
              </a:rPr>
              <a:t>${</a:t>
            </a:r>
            <a:r>
              <a:rPr lang="bin-NG" sz="1600" dirty="0">
                <a:solidFill>
                  <a:srgbClr val="9CDCFE"/>
                </a:solidFill>
                <a:latin typeface="Consolas" panose="020B0609020204030204" pitchFamily="49" charset="0"/>
              </a:rPr>
              <a:t>t</a:t>
            </a:r>
            <a:r>
              <a:rPr lang="bin-NG" sz="1600" dirty="0">
                <a:solidFill>
                  <a:srgbClr val="D4D4D4"/>
                </a:solidFill>
                <a:latin typeface="Consolas" panose="020B0609020204030204" pitchFamily="49" charset="0"/>
              </a:rPr>
              <a:t>.</a:t>
            </a:r>
            <a:r>
              <a:rPr lang="bin-NG" sz="1600" dirty="0">
                <a:solidFill>
                  <a:srgbClr val="DCDCAA"/>
                </a:solidFill>
                <a:latin typeface="Consolas" panose="020B0609020204030204" pitchFamily="49" charset="0"/>
              </a:rPr>
              <a:t>area</a:t>
            </a:r>
            <a:r>
              <a:rPr lang="bin-NG" sz="1600" dirty="0">
                <a:solidFill>
                  <a:srgbClr val="D4D4D4"/>
                </a:solidFill>
                <a:latin typeface="Consolas" panose="020B0609020204030204" pitchFamily="49" charset="0"/>
              </a:rPr>
              <a:t>()</a:t>
            </a:r>
            <a:r>
              <a:rPr lang="bin-NG" sz="1600" dirty="0">
                <a:solidFill>
                  <a:srgbClr val="569CD6"/>
                </a:solidFill>
                <a:latin typeface="Consolas" panose="020B0609020204030204" pitchFamily="49" charset="0"/>
              </a:rPr>
              <a:t>}</a:t>
            </a:r>
            <a:r>
              <a:rPr lang="bin-NG" sz="1600" dirty="0">
                <a:solidFill>
                  <a:srgbClr val="CE9178"/>
                </a:solidFill>
                <a:latin typeface="Consolas" panose="020B0609020204030204" pitchFamily="49" charset="0"/>
              </a:rPr>
              <a:t>`</a:t>
            </a:r>
            <a:r>
              <a:rPr lang="bin-NG" sz="1600" dirty="0">
                <a:solidFill>
                  <a:srgbClr val="D4D4D4"/>
                </a:solidFill>
                <a:latin typeface="Consolas" panose="020B0609020204030204" pitchFamily="49" charset="0"/>
              </a:rPr>
              <a:t>);</a:t>
            </a:r>
            <a:endParaRPr lang="es-ES" sz="1600" dirty="0">
              <a:solidFill>
                <a:srgbClr val="D4D4D4"/>
              </a:solidFill>
              <a:latin typeface="Consolas" panose="020B0609020204030204" pitchFamily="49" charset="0"/>
            </a:endParaRPr>
          </a:p>
          <a:p>
            <a:endParaRPr lang="bin-NG" sz="1600" dirty="0">
              <a:solidFill>
                <a:srgbClr val="D4D4D4"/>
              </a:solidFill>
              <a:latin typeface="Consolas" panose="020B0609020204030204" pitchFamily="49" charset="0"/>
            </a:endParaRPr>
          </a:p>
        </p:txBody>
      </p:sp>
      <p:sp>
        <p:nvSpPr>
          <p:cNvPr id="7" name="Rectángulo 6">
            <a:extLst>
              <a:ext uri="{FF2B5EF4-FFF2-40B4-BE49-F238E27FC236}">
                <a16:creationId xmlns:a16="http://schemas.microsoft.com/office/drawing/2014/main" id="{B0EEA57F-FFDB-4E20-BFE8-F0DB5B38B112}"/>
              </a:ext>
            </a:extLst>
          </p:cNvPr>
          <p:cNvSpPr/>
          <p:nvPr/>
        </p:nvSpPr>
        <p:spPr>
          <a:xfrm>
            <a:off x="4298841" y="597633"/>
            <a:ext cx="6511121" cy="3293209"/>
          </a:xfrm>
          <a:prstGeom prst="rect">
            <a:avLst/>
          </a:prstGeom>
        </p:spPr>
        <p:style>
          <a:lnRef idx="0">
            <a:schemeClr val="dk1"/>
          </a:lnRef>
          <a:fillRef idx="3">
            <a:schemeClr val="dk1"/>
          </a:fillRef>
          <a:effectRef idx="3">
            <a:schemeClr val="dk1"/>
          </a:effectRef>
          <a:fontRef idx="minor">
            <a:schemeClr val="lt1"/>
          </a:fontRef>
        </p:style>
        <p:txBody>
          <a:bodyPr wrap="square">
            <a:spAutoFit/>
          </a:bodyPr>
          <a:lstStyle/>
          <a:p>
            <a:r>
              <a:rPr lang="bin-NG" sz="1600" dirty="0">
                <a:solidFill>
                  <a:srgbClr val="569CD6"/>
                </a:solidFill>
                <a:latin typeface="Consolas" panose="020B0609020204030204" pitchFamily="49" charset="0"/>
              </a:rPr>
              <a:t>const</a:t>
            </a:r>
            <a:r>
              <a:rPr lang="bin-NG" sz="1600" dirty="0">
                <a:solidFill>
                  <a:srgbClr val="D4D4D4"/>
                </a:solidFill>
                <a:latin typeface="Consolas" panose="020B0609020204030204" pitchFamily="49" charset="0"/>
              </a:rPr>
              <a:t> </a:t>
            </a:r>
            <a:r>
              <a:rPr lang="bin-NG" sz="1600" dirty="0">
                <a:solidFill>
                  <a:srgbClr val="DCDCAA"/>
                </a:solidFill>
                <a:latin typeface="Consolas" panose="020B0609020204030204" pitchFamily="49" charset="0"/>
              </a:rPr>
              <a:t>triangulo</a:t>
            </a:r>
            <a:r>
              <a:rPr lang="bin-NG" sz="1600" dirty="0">
                <a:solidFill>
                  <a:srgbClr val="D4D4D4"/>
                </a:solidFill>
                <a:latin typeface="Consolas" panose="020B0609020204030204" pitchFamily="49" charset="0"/>
              </a:rPr>
              <a:t> = </a:t>
            </a:r>
            <a:r>
              <a:rPr lang="bin-NG" sz="1600" dirty="0">
                <a:solidFill>
                  <a:srgbClr val="569CD6"/>
                </a:solidFill>
                <a:latin typeface="Consolas" panose="020B0609020204030204" pitchFamily="49" charset="0"/>
              </a:rPr>
              <a:t>function</a:t>
            </a:r>
            <a:r>
              <a:rPr lang="bin-NG" sz="1600" dirty="0">
                <a:solidFill>
                  <a:srgbClr val="D4D4D4"/>
                </a:solidFill>
                <a:latin typeface="Consolas" panose="020B0609020204030204" pitchFamily="49" charset="0"/>
              </a:rPr>
              <a:t>(</a:t>
            </a:r>
            <a:r>
              <a:rPr lang="bin-NG" sz="1600" dirty="0">
                <a:solidFill>
                  <a:srgbClr val="9CDCFE"/>
                </a:solidFill>
                <a:latin typeface="Consolas" panose="020B0609020204030204" pitchFamily="49" charset="0"/>
              </a:rPr>
              <a:t>l</a:t>
            </a:r>
            <a:r>
              <a:rPr lang="bin-NG" sz="1600" dirty="0">
                <a:solidFill>
                  <a:srgbClr val="D4D4D4"/>
                </a:solidFill>
                <a:latin typeface="Consolas" panose="020B0609020204030204" pitchFamily="49" charset="0"/>
              </a:rPr>
              <a:t>) {</a:t>
            </a:r>
          </a:p>
          <a:p>
            <a:r>
              <a:rPr lang="bin-NG" sz="1600" dirty="0">
                <a:solidFill>
                  <a:srgbClr val="D4D4D4"/>
                </a:solidFill>
                <a:latin typeface="Consolas" panose="020B0609020204030204" pitchFamily="49" charset="0"/>
              </a:rPr>
              <a:t>    </a:t>
            </a:r>
            <a:r>
              <a:rPr lang="bin-NG" sz="1600" dirty="0">
                <a:solidFill>
                  <a:srgbClr val="569CD6"/>
                </a:solidFill>
                <a:latin typeface="Consolas" panose="020B0609020204030204" pitchFamily="49" charset="0"/>
              </a:rPr>
              <a:t>const</a:t>
            </a:r>
            <a:r>
              <a:rPr lang="bin-NG" sz="1600" dirty="0">
                <a:solidFill>
                  <a:srgbClr val="D4D4D4"/>
                </a:solidFill>
                <a:latin typeface="Consolas" panose="020B0609020204030204" pitchFamily="49" charset="0"/>
              </a:rPr>
              <a:t> </a:t>
            </a:r>
            <a:r>
              <a:rPr lang="bin-NG" sz="1600" dirty="0">
                <a:solidFill>
                  <a:srgbClr val="9CDCFE"/>
                </a:solidFill>
                <a:latin typeface="Consolas" panose="020B0609020204030204" pitchFamily="49" charset="0"/>
              </a:rPr>
              <a:t>h</a:t>
            </a:r>
            <a:r>
              <a:rPr lang="bin-NG" sz="1600" dirty="0">
                <a:solidFill>
                  <a:srgbClr val="D4D4D4"/>
                </a:solidFill>
                <a:latin typeface="Consolas" panose="020B0609020204030204" pitchFamily="49" charset="0"/>
              </a:rPr>
              <a:t> = </a:t>
            </a:r>
            <a:r>
              <a:rPr lang="bin-NG" sz="1600" dirty="0">
                <a:solidFill>
                  <a:srgbClr val="9CDCFE"/>
                </a:solidFill>
                <a:latin typeface="Consolas" panose="020B0609020204030204" pitchFamily="49" charset="0"/>
              </a:rPr>
              <a:t>Math</a:t>
            </a:r>
            <a:r>
              <a:rPr lang="bin-NG" sz="1600" dirty="0">
                <a:solidFill>
                  <a:srgbClr val="D4D4D4"/>
                </a:solidFill>
                <a:latin typeface="Consolas" panose="020B0609020204030204" pitchFamily="49" charset="0"/>
              </a:rPr>
              <a:t>.</a:t>
            </a:r>
            <a:r>
              <a:rPr lang="bin-NG" sz="1600" dirty="0">
                <a:solidFill>
                  <a:srgbClr val="DCDCAA"/>
                </a:solidFill>
                <a:latin typeface="Consolas" panose="020B0609020204030204" pitchFamily="49" charset="0"/>
              </a:rPr>
              <a:t>sqrt</a:t>
            </a:r>
            <a:r>
              <a:rPr lang="bin-NG" sz="1600" dirty="0">
                <a:solidFill>
                  <a:srgbClr val="D4D4D4"/>
                </a:solidFill>
                <a:latin typeface="Consolas" panose="020B0609020204030204" pitchFamily="49" charset="0"/>
              </a:rPr>
              <a:t>(</a:t>
            </a:r>
            <a:r>
              <a:rPr lang="bin-NG" sz="1600" dirty="0">
                <a:solidFill>
                  <a:srgbClr val="9CDCFE"/>
                </a:solidFill>
                <a:latin typeface="Consolas" panose="020B0609020204030204" pitchFamily="49" charset="0"/>
              </a:rPr>
              <a:t>Math</a:t>
            </a:r>
            <a:r>
              <a:rPr lang="bin-NG" sz="1600" dirty="0">
                <a:solidFill>
                  <a:srgbClr val="D4D4D4"/>
                </a:solidFill>
                <a:latin typeface="Consolas" panose="020B0609020204030204" pitchFamily="49" charset="0"/>
              </a:rPr>
              <a:t>.</a:t>
            </a:r>
            <a:r>
              <a:rPr lang="bin-NG" sz="1600" dirty="0">
                <a:solidFill>
                  <a:srgbClr val="DCDCAA"/>
                </a:solidFill>
                <a:latin typeface="Consolas" panose="020B0609020204030204" pitchFamily="49" charset="0"/>
              </a:rPr>
              <a:t>pow</a:t>
            </a:r>
            <a:r>
              <a:rPr lang="bin-NG" sz="1600" dirty="0">
                <a:solidFill>
                  <a:srgbClr val="D4D4D4"/>
                </a:solidFill>
                <a:latin typeface="Consolas" panose="020B0609020204030204" pitchFamily="49" charset="0"/>
              </a:rPr>
              <a:t>(</a:t>
            </a:r>
            <a:r>
              <a:rPr lang="bin-NG" sz="1600" dirty="0">
                <a:solidFill>
                  <a:srgbClr val="9CDCFE"/>
                </a:solidFill>
                <a:latin typeface="Consolas" panose="020B0609020204030204" pitchFamily="49" charset="0"/>
              </a:rPr>
              <a:t>l</a:t>
            </a:r>
            <a:r>
              <a:rPr lang="bin-NG" sz="1600" dirty="0">
                <a:solidFill>
                  <a:srgbClr val="D4D4D4"/>
                </a:solidFill>
                <a:latin typeface="Consolas" panose="020B0609020204030204" pitchFamily="49" charset="0"/>
              </a:rPr>
              <a:t>/</a:t>
            </a:r>
            <a:r>
              <a:rPr lang="bin-NG" sz="1600" dirty="0">
                <a:solidFill>
                  <a:srgbClr val="B5CEA8"/>
                </a:solidFill>
                <a:latin typeface="Consolas" panose="020B0609020204030204" pitchFamily="49" charset="0"/>
              </a:rPr>
              <a:t>2</a:t>
            </a:r>
            <a:r>
              <a:rPr lang="bin-NG" sz="1600" dirty="0">
                <a:solidFill>
                  <a:srgbClr val="D4D4D4"/>
                </a:solidFill>
                <a:latin typeface="Consolas" panose="020B0609020204030204" pitchFamily="49" charset="0"/>
              </a:rPr>
              <a:t>, </a:t>
            </a:r>
            <a:r>
              <a:rPr lang="bin-NG" sz="1600" dirty="0">
                <a:solidFill>
                  <a:srgbClr val="9CDCFE"/>
                </a:solidFill>
                <a:latin typeface="Consolas" panose="020B0609020204030204" pitchFamily="49" charset="0"/>
              </a:rPr>
              <a:t>l</a:t>
            </a:r>
            <a:r>
              <a:rPr lang="bin-NG" sz="1600" dirty="0">
                <a:solidFill>
                  <a:srgbClr val="D4D4D4"/>
                </a:solidFill>
                <a:latin typeface="Consolas" panose="020B0609020204030204" pitchFamily="49" charset="0"/>
              </a:rPr>
              <a:t>)</a:t>
            </a:r>
            <a:endParaRPr lang="es-ES" sz="1600" dirty="0">
              <a:solidFill>
                <a:srgbClr val="D4D4D4"/>
              </a:solidFill>
              <a:latin typeface="Consolas" panose="020B0609020204030204" pitchFamily="49" charset="0"/>
            </a:endParaRPr>
          </a:p>
          <a:p>
            <a:r>
              <a:rPr lang="bin-NG" sz="1600" dirty="0">
                <a:solidFill>
                  <a:srgbClr val="D4D4D4"/>
                </a:solidFill>
                <a:latin typeface="Consolas" panose="020B0609020204030204" pitchFamily="49" charset="0"/>
              </a:rPr>
              <a:t> </a:t>
            </a:r>
            <a:r>
              <a:rPr lang="es-ES" sz="1600" dirty="0">
                <a:solidFill>
                  <a:srgbClr val="D4D4D4"/>
                </a:solidFill>
                <a:latin typeface="Consolas" panose="020B0609020204030204" pitchFamily="49" charset="0"/>
              </a:rPr>
              <a:t>	              </a:t>
            </a:r>
            <a:r>
              <a:rPr lang="bin-NG" sz="1600" dirty="0">
                <a:solidFill>
                  <a:srgbClr val="D4D4D4"/>
                </a:solidFill>
                <a:latin typeface="Consolas" panose="020B0609020204030204" pitchFamily="49" charset="0"/>
              </a:rPr>
              <a:t>+ </a:t>
            </a:r>
            <a:r>
              <a:rPr lang="bin-NG" sz="1600" dirty="0">
                <a:solidFill>
                  <a:srgbClr val="9CDCFE"/>
                </a:solidFill>
                <a:latin typeface="Consolas" panose="020B0609020204030204" pitchFamily="49" charset="0"/>
              </a:rPr>
              <a:t>Math</a:t>
            </a:r>
            <a:r>
              <a:rPr lang="bin-NG" sz="1600" dirty="0">
                <a:solidFill>
                  <a:srgbClr val="D4D4D4"/>
                </a:solidFill>
                <a:latin typeface="Consolas" panose="020B0609020204030204" pitchFamily="49" charset="0"/>
              </a:rPr>
              <a:t>.</a:t>
            </a:r>
            <a:r>
              <a:rPr lang="bin-NG" sz="1600" dirty="0">
                <a:solidFill>
                  <a:srgbClr val="DCDCAA"/>
                </a:solidFill>
                <a:latin typeface="Consolas" panose="020B0609020204030204" pitchFamily="49" charset="0"/>
              </a:rPr>
              <a:t>pow</a:t>
            </a:r>
            <a:r>
              <a:rPr lang="bin-NG" sz="1600" dirty="0">
                <a:solidFill>
                  <a:srgbClr val="D4D4D4"/>
                </a:solidFill>
                <a:latin typeface="Consolas" panose="020B0609020204030204" pitchFamily="49" charset="0"/>
              </a:rPr>
              <a:t>(</a:t>
            </a:r>
            <a:r>
              <a:rPr lang="bin-NG" sz="1600" dirty="0">
                <a:solidFill>
                  <a:srgbClr val="9CDCFE"/>
                </a:solidFill>
                <a:latin typeface="Consolas" panose="020B0609020204030204" pitchFamily="49" charset="0"/>
              </a:rPr>
              <a:t>l</a:t>
            </a:r>
            <a:r>
              <a:rPr lang="bin-NG" sz="1600" dirty="0">
                <a:solidFill>
                  <a:srgbClr val="D4D4D4"/>
                </a:solidFill>
                <a:latin typeface="Consolas" panose="020B0609020204030204" pitchFamily="49" charset="0"/>
              </a:rPr>
              <a:t>/</a:t>
            </a:r>
            <a:r>
              <a:rPr lang="bin-NG" sz="1600" dirty="0">
                <a:solidFill>
                  <a:srgbClr val="B5CEA8"/>
                </a:solidFill>
                <a:latin typeface="Consolas" panose="020B0609020204030204" pitchFamily="49" charset="0"/>
              </a:rPr>
              <a:t>2</a:t>
            </a:r>
            <a:r>
              <a:rPr lang="bin-NG" sz="1600" dirty="0">
                <a:solidFill>
                  <a:srgbClr val="D4D4D4"/>
                </a:solidFill>
                <a:latin typeface="Consolas" panose="020B0609020204030204" pitchFamily="49" charset="0"/>
              </a:rPr>
              <a:t>, </a:t>
            </a:r>
            <a:r>
              <a:rPr lang="bin-NG" sz="1600" dirty="0">
                <a:solidFill>
                  <a:srgbClr val="9CDCFE"/>
                </a:solidFill>
                <a:latin typeface="Consolas" panose="020B0609020204030204" pitchFamily="49" charset="0"/>
              </a:rPr>
              <a:t>l</a:t>
            </a:r>
            <a:r>
              <a:rPr lang="bin-NG" sz="1600" dirty="0">
                <a:solidFill>
                  <a:srgbClr val="D4D4D4"/>
                </a:solidFill>
                <a:latin typeface="Consolas" panose="020B0609020204030204" pitchFamily="49" charset="0"/>
              </a:rPr>
              <a:t>))</a:t>
            </a:r>
          </a:p>
          <a:p>
            <a:r>
              <a:rPr lang="bin-NG" sz="1600" dirty="0">
                <a:solidFill>
                  <a:srgbClr val="D4D4D4"/>
                </a:solidFill>
                <a:latin typeface="Consolas" panose="020B0609020204030204" pitchFamily="49" charset="0"/>
              </a:rPr>
              <a:t>    </a:t>
            </a:r>
            <a:r>
              <a:rPr lang="bin-NG" sz="1600" dirty="0">
                <a:solidFill>
                  <a:srgbClr val="C586C0"/>
                </a:solidFill>
                <a:latin typeface="Consolas" panose="020B0609020204030204" pitchFamily="49" charset="0"/>
              </a:rPr>
              <a:t>return</a:t>
            </a:r>
            <a:r>
              <a:rPr lang="bin-NG" sz="1600" dirty="0">
                <a:solidFill>
                  <a:srgbClr val="D4D4D4"/>
                </a:solidFill>
                <a:latin typeface="Consolas" panose="020B0609020204030204" pitchFamily="49" charset="0"/>
              </a:rPr>
              <a:t> {</a:t>
            </a:r>
          </a:p>
          <a:p>
            <a:r>
              <a:rPr lang="bin-NG" sz="1600" dirty="0">
                <a:solidFill>
                  <a:srgbClr val="D4D4D4"/>
                </a:solidFill>
                <a:latin typeface="Consolas" panose="020B0609020204030204" pitchFamily="49" charset="0"/>
              </a:rPr>
              <a:t>        </a:t>
            </a:r>
            <a:r>
              <a:rPr lang="bin-NG" sz="1600" dirty="0">
                <a:solidFill>
                  <a:srgbClr val="DCDCAA"/>
                </a:solidFill>
                <a:latin typeface="Consolas" panose="020B0609020204030204" pitchFamily="49" charset="0"/>
              </a:rPr>
              <a:t>area</a:t>
            </a:r>
            <a:r>
              <a:rPr lang="bin-NG" sz="1600" dirty="0">
                <a:solidFill>
                  <a:srgbClr val="D4D4D4"/>
                </a:solidFill>
                <a:latin typeface="Consolas" panose="020B0609020204030204" pitchFamily="49" charset="0"/>
              </a:rPr>
              <a:t> () { </a:t>
            </a:r>
          </a:p>
          <a:p>
            <a:r>
              <a:rPr lang="bin-NG" sz="1600" dirty="0">
                <a:solidFill>
                  <a:srgbClr val="D4D4D4"/>
                </a:solidFill>
                <a:latin typeface="Consolas" panose="020B0609020204030204" pitchFamily="49" charset="0"/>
              </a:rPr>
              <a:t>            </a:t>
            </a:r>
            <a:r>
              <a:rPr lang="bin-NG" sz="1600" dirty="0">
                <a:solidFill>
                  <a:srgbClr val="C586C0"/>
                </a:solidFill>
                <a:latin typeface="Consolas" panose="020B0609020204030204" pitchFamily="49" charset="0"/>
              </a:rPr>
              <a:t>return</a:t>
            </a:r>
            <a:r>
              <a:rPr lang="bin-NG" sz="1600" dirty="0">
                <a:solidFill>
                  <a:srgbClr val="D4D4D4"/>
                </a:solidFill>
                <a:latin typeface="Consolas" panose="020B0609020204030204" pitchFamily="49" charset="0"/>
              </a:rPr>
              <a:t> </a:t>
            </a:r>
            <a:r>
              <a:rPr lang="es-ES" sz="1600" dirty="0">
                <a:solidFill>
                  <a:srgbClr val="D4D4D4"/>
                </a:solidFill>
                <a:latin typeface="Consolas" panose="020B0609020204030204" pitchFamily="49" charset="0"/>
              </a:rPr>
              <a:t>(</a:t>
            </a:r>
            <a:r>
              <a:rPr lang="bin-NG" sz="1600" dirty="0">
                <a:solidFill>
                  <a:srgbClr val="D4D4D4"/>
                </a:solidFill>
                <a:latin typeface="Consolas" panose="020B0609020204030204" pitchFamily="49" charset="0"/>
              </a:rPr>
              <a:t>(</a:t>
            </a:r>
            <a:r>
              <a:rPr lang="bin-NG" sz="1600" dirty="0">
                <a:solidFill>
                  <a:srgbClr val="9CDCFE"/>
                </a:solidFill>
                <a:latin typeface="Consolas" panose="020B0609020204030204" pitchFamily="49" charset="0"/>
              </a:rPr>
              <a:t>h</a:t>
            </a:r>
            <a:r>
              <a:rPr lang="bin-NG" sz="1600" dirty="0">
                <a:solidFill>
                  <a:srgbClr val="D4D4D4"/>
                </a:solidFill>
                <a:latin typeface="Consolas" panose="020B0609020204030204" pitchFamily="49" charset="0"/>
              </a:rPr>
              <a:t> * </a:t>
            </a:r>
            <a:r>
              <a:rPr lang="bin-NG" sz="1600" dirty="0">
                <a:solidFill>
                  <a:srgbClr val="9CDCFE"/>
                </a:solidFill>
                <a:latin typeface="Consolas" panose="020B0609020204030204" pitchFamily="49" charset="0"/>
              </a:rPr>
              <a:t>l</a:t>
            </a:r>
            <a:r>
              <a:rPr lang="bin-NG" sz="1600" dirty="0">
                <a:solidFill>
                  <a:srgbClr val="D4D4D4"/>
                </a:solidFill>
                <a:latin typeface="Consolas" panose="020B0609020204030204" pitchFamily="49" charset="0"/>
              </a:rPr>
              <a:t>) / </a:t>
            </a:r>
            <a:r>
              <a:rPr lang="bin-NG" sz="1600" dirty="0">
                <a:solidFill>
                  <a:srgbClr val="B5CEA8"/>
                </a:solidFill>
                <a:latin typeface="Consolas" panose="020B0609020204030204" pitchFamily="49" charset="0"/>
              </a:rPr>
              <a:t>2</a:t>
            </a:r>
            <a:r>
              <a:rPr lang="es-ES" sz="1600" dirty="0">
                <a:solidFill>
                  <a:srgbClr val="D4D4D4"/>
                </a:solidFill>
                <a:latin typeface="Consolas" panose="020B0609020204030204" pitchFamily="49" charset="0"/>
              </a:rPr>
              <a:t>).</a:t>
            </a:r>
            <a:r>
              <a:rPr lang="bin-NG" sz="1600" dirty="0">
                <a:solidFill>
                  <a:srgbClr val="DCDCAA"/>
                </a:solidFill>
                <a:latin typeface="Consolas" panose="020B0609020204030204" pitchFamily="49" charset="0"/>
              </a:rPr>
              <a:t>toFixed</a:t>
            </a:r>
            <a:r>
              <a:rPr lang="es-ES" sz="1600" dirty="0">
                <a:solidFill>
                  <a:srgbClr val="D4D4D4"/>
                </a:solidFill>
                <a:latin typeface="Consolas" panose="020B0609020204030204" pitchFamily="49" charset="0"/>
              </a:rPr>
              <a:t>(</a:t>
            </a:r>
            <a:r>
              <a:rPr lang="es-ES" sz="1600" dirty="0">
                <a:solidFill>
                  <a:srgbClr val="B5CEA8"/>
                </a:solidFill>
                <a:latin typeface="Consolas" panose="020B0609020204030204" pitchFamily="49" charset="0"/>
              </a:rPr>
              <a:t>2</a:t>
            </a:r>
            <a:r>
              <a:rPr lang="es-ES" sz="1600" dirty="0">
                <a:solidFill>
                  <a:srgbClr val="D4D4D4"/>
                </a:solidFill>
                <a:latin typeface="Consolas" panose="020B0609020204030204" pitchFamily="49" charset="0"/>
              </a:rPr>
              <a:t>)</a:t>
            </a:r>
            <a:endParaRPr lang="bin-NG" sz="1600" dirty="0">
              <a:solidFill>
                <a:srgbClr val="D4D4D4"/>
              </a:solidFill>
              <a:latin typeface="Consolas" panose="020B0609020204030204" pitchFamily="49" charset="0"/>
            </a:endParaRPr>
          </a:p>
          <a:p>
            <a:r>
              <a:rPr lang="bin-NG" sz="1600" dirty="0">
                <a:solidFill>
                  <a:srgbClr val="D4D4D4"/>
                </a:solidFill>
                <a:latin typeface="Consolas" panose="020B0609020204030204" pitchFamily="49" charset="0"/>
              </a:rPr>
              <a:t>        }, </a:t>
            </a:r>
          </a:p>
          <a:p>
            <a:r>
              <a:rPr lang="bin-NG" sz="1600" dirty="0">
                <a:solidFill>
                  <a:srgbClr val="D4D4D4"/>
                </a:solidFill>
                <a:latin typeface="Consolas" panose="020B0609020204030204" pitchFamily="49" charset="0"/>
              </a:rPr>
              <a:t>        </a:t>
            </a:r>
            <a:r>
              <a:rPr lang="bin-NG" sz="1600" dirty="0">
                <a:solidFill>
                  <a:srgbClr val="DCDCAA"/>
                </a:solidFill>
                <a:latin typeface="Consolas" panose="020B0609020204030204" pitchFamily="49" charset="0"/>
              </a:rPr>
              <a:t>perimetro</a:t>
            </a:r>
            <a:r>
              <a:rPr lang="bin-NG" sz="1600" dirty="0">
                <a:solidFill>
                  <a:srgbClr val="D4D4D4"/>
                </a:solidFill>
                <a:latin typeface="Consolas" panose="020B0609020204030204" pitchFamily="49" charset="0"/>
              </a:rPr>
              <a:t> () { </a:t>
            </a:r>
          </a:p>
          <a:p>
            <a:r>
              <a:rPr lang="bin-NG" sz="1600" dirty="0">
                <a:solidFill>
                  <a:srgbClr val="D4D4D4"/>
                </a:solidFill>
                <a:latin typeface="Consolas" panose="020B0609020204030204" pitchFamily="49" charset="0"/>
              </a:rPr>
              <a:t>            </a:t>
            </a:r>
            <a:r>
              <a:rPr lang="bin-NG" sz="1600" dirty="0">
                <a:solidFill>
                  <a:srgbClr val="C586C0"/>
                </a:solidFill>
                <a:latin typeface="Consolas" panose="020B0609020204030204" pitchFamily="49" charset="0"/>
              </a:rPr>
              <a:t>return</a:t>
            </a:r>
            <a:r>
              <a:rPr lang="bin-NG" sz="1600" dirty="0">
                <a:solidFill>
                  <a:srgbClr val="D4D4D4"/>
                </a:solidFill>
                <a:latin typeface="Consolas" panose="020B0609020204030204" pitchFamily="49" charset="0"/>
              </a:rPr>
              <a:t> </a:t>
            </a:r>
            <a:r>
              <a:rPr lang="bin-NG" sz="1600" dirty="0">
                <a:solidFill>
                  <a:srgbClr val="B5CEA8"/>
                </a:solidFill>
                <a:latin typeface="Consolas" panose="020B0609020204030204" pitchFamily="49" charset="0"/>
              </a:rPr>
              <a:t>3</a:t>
            </a:r>
            <a:r>
              <a:rPr lang="bin-NG" sz="1600" dirty="0">
                <a:solidFill>
                  <a:srgbClr val="D4D4D4"/>
                </a:solidFill>
                <a:latin typeface="Consolas" panose="020B0609020204030204" pitchFamily="49" charset="0"/>
              </a:rPr>
              <a:t> * </a:t>
            </a:r>
            <a:r>
              <a:rPr lang="bin-NG" sz="1600" dirty="0">
                <a:solidFill>
                  <a:srgbClr val="9CDCFE"/>
                </a:solidFill>
                <a:latin typeface="Consolas" panose="020B0609020204030204" pitchFamily="49" charset="0"/>
              </a:rPr>
              <a:t>l</a:t>
            </a:r>
            <a:r>
              <a:rPr lang="bin-NG" sz="1600" dirty="0">
                <a:solidFill>
                  <a:srgbClr val="D4D4D4"/>
                </a:solidFill>
                <a:latin typeface="Consolas" panose="020B0609020204030204" pitchFamily="49" charset="0"/>
              </a:rPr>
              <a:t>; </a:t>
            </a:r>
          </a:p>
          <a:p>
            <a:r>
              <a:rPr lang="bin-NG" sz="1600" dirty="0">
                <a:solidFill>
                  <a:srgbClr val="D4D4D4"/>
                </a:solidFill>
                <a:latin typeface="Consolas" panose="020B0609020204030204" pitchFamily="49" charset="0"/>
              </a:rPr>
              <a:t>        }</a:t>
            </a:r>
          </a:p>
          <a:p>
            <a:r>
              <a:rPr lang="bin-NG" sz="1600" dirty="0">
                <a:solidFill>
                  <a:srgbClr val="D4D4D4"/>
                </a:solidFill>
                <a:latin typeface="Consolas" panose="020B0609020204030204" pitchFamily="49" charset="0"/>
              </a:rPr>
              <a:t>    }</a:t>
            </a:r>
          </a:p>
          <a:p>
            <a:r>
              <a:rPr lang="bin-NG" sz="1600" dirty="0">
                <a:solidFill>
                  <a:srgbClr val="D4D4D4"/>
                </a:solidFill>
                <a:latin typeface="Consolas" panose="020B0609020204030204" pitchFamily="49" charset="0"/>
              </a:rPr>
              <a:t>}</a:t>
            </a:r>
            <a:br>
              <a:rPr lang="bin-NG" sz="1600" dirty="0">
                <a:solidFill>
                  <a:srgbClr val="D4D4D4"/>
                </a:solidFill>
                <a:latin typeface="Consolas" panose="020B0609020204030204" pitchFamily="49" charset="0"/>
              </a:rPr>
            </a:br>
            <a:r>
              <a:rPr lang="bin-NG" sz="1600" dirty="0">
                <a:solidFill>
                  <a:srgbClr val="9CDCFE"/>
                </a:solidFill>
                <a:latin typeface="Consolas" panose="020B0609020204030204" pitchFamily="49" charset="0"/>
              </a:rPr>
              <a:t>module</a:t>
            </a:r>
            <a:r>
              <a:rPr lang="bin-NG" sz="1600" dirty="0">
                <a:solidFill>
                  <a:srgbClr val="D4D4D4"/>
                </a:solidFill>
                <a:latin typeface="Consolas" panose="020B0609020204030204" pitchFamily="49" charset="0"/>
              </a:rPr>
              <a:t>.</a:t>
            </a:r>
            <a:r>
              <a:rPr lang="bin-NG" sz="1600" dirty="0">
                <a:solidFill>
                  <a:srgbClr val="DCDCAA"/>
                </a:solidFill>
                <a:latin typeface="Consolas" panose="020B0609020204030204" pitchFamily="49" charset="0"/>
              </a:rPr>
              <a:t>exports</a:t>
            </a:r>
            <a:r>
              <a:rPr lang="bin-NG" sz="1600" dirty="0">
                <a:solidFill>
                  <a:srgbClr val="D4D4D4"/>
                </a:solidFill>
                <a:latin typeface="Consolas" panose="020B0609020204030204" pitchFamily="49" charset="0"/>
              </a:rPr>
              <a:t> = </a:t>
            </a:r>
            <a:r>
              <a:rPr lang="bin-NG" sz="1600" dirty="0">
                <a:solidFill>
                  <a:srgbClr val="DCDCAA"/>
                </a:solidFill>
                <a:latin typeface="Consolas" panose="020B0609020204030204" pitchFamily="49" charset="0"/>
              </a:rPr>
              <a:t>triangulo</a:t>
            </a:r>
            <a:endParaRPr lang="bin-NG" sz="1600" dirty="0">
              <a:solidFill>
                <a:srgbClr val="D4D4D4"/>
              </a:solidFill>
              <a:latin typeface="Consolas" panose="020B0609020204030204" pitchFamily="49" charset="0"/>
            </a:endParaRPr>
          </a:p>
        </p:txBody>
      </p:sp>
      <p:sp>
        <p:nvSpPr>
          <p:cNvPr id="11" name="Rectángulo 10">
            <a:extLst>
              <a:ext uri="{FF2B5EF4-FFF2-40B4-BE49-F238E27FC236}">
                <a16:creationId xmlns:a16="http://schemas.microsoft.com/office/drawing/2014/main" id="{7504417B-4F2A-47EB-A51B-F299F65F6BC5}"/>
              </a:ext>
            </a:extLst>
          </p:cNvPr>
          <p:cNvSpPr/>
          <p:nvPr/>
        </p:nvSpPr>
        <p:spPr>
          <a:xfrm>
            <a:off x="9455920" y="4142791"/>
            <a:ext cx="1873013" cy="369332"/>
          </a:xfrm>
          <a:prstGeom prst="rect">
            <a:avLst/>
          </a:prstGeom>
        </p:spPr>
        <p:style>
          <a:lnRef idx="0">
            <a:schemeClr val="accent2"/>
          </a:lnRef>
          <a:fillRef idx="3">
            <a:schemeClr val="accent2"/>
          </a:fillRef>
          <a:effectRef idx="3">
            <a:schemeClr val="accent2"/>
          </a:effectRef>
          <a:fontRef idx="minor">
            <a:schemeClr val="lt1"/>
          </a:fontRef>
        </p:style>
        <p:txBody>
          <a:bodyPr wrap="none">
            <a:spAutoFit/>
          </a:bodyPr>
          <a:lstStyle/>
          <a:p>
            <a:r>
              <a:rPr lang="es-ES" dirty="0"/>
              <a:t>Importación y uso</a:t>
            </a:r>
          </a:p>
        </p:txBody>
      </p:sp>
    </p:spTree>
    <p:extLst>
      <p:ext uri="{BB962C8B-B14F-4D97-AF65-F5344CB8AC3E}">
        <p14:creationId xmlns:p14="http://schemas.microsoft.com/office/powerpoint/2010/main" val="179649747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ángulo 29">
            <a:extLst>
              <a:ext uri="{FF2B5EF4-FFF2-40B4-BE49-F238E27FC236}">
                <a16:creationId xmlns:a16="http://schemas.microsoft.com/office/drawing/2014/main" id="{C28C7E74-C48E-4DEB-9432-E297AC618654}"/>
              </a:ext>
            </a:extLst>
          </p:cNvPr>
          <p:cNvSpPr/>
          <p:nvPr/>
        </p:nvSpPr>
        <p:spPr>
          <a:xfrm>
            <a:off x="0" y="-16026"/>
            <a:ext cx="12192000" cy="791199"/>
          </a:xfrm>
          <a:prstGeom prst="rect">
            <a:avLst/>
          </a:prstGeom>
          <a:solidFill>
            <a:srgbClr val="3C4E5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4" name="Título 7">
            <a:extLst>
              <a:ext uri="{FF2B5EF4-FFF2-40B4-BE49-F238E27FC236}">
                <a16:creationId xmlns:a16="http://schemas.microsoft.com/office/drawing/2014/main" id="{EF2E8E2B-7A7A-4D9F-BEE8-F52C16855C1F}"/>
              </a:ext>
            </a:extLst>
          </p:cNvPr>
          <p:cNvSpPr txBox="1">
            <a:spLocks/>
          </p:cNvSpPr>
          <p:nvPr/>
        </p:nvSpPr>
        <p:spPr>
          <a:xfrm rot="-60000">
            <a:off x="551493" y="235331"/>
            <a:ext cx="2834891" cy="1076427"/>
          </a:xfrm>
          <a:prstGeom prst="ellipse">
            <a:avLst/>
          </a:prstGeom>
          <a:solidFill>
            <a:srgbClr val="262626"/>
          </a:solidFill>
          <a:ln w="174625" cmpd="thinThick">
            <a:solidFill>
              <a:srgbClr val="262626"/>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sz="2400" dirty="0">
                <a:solidFill>
                  <a:srgbClr val="FFFFFF"/>
                </a:solidFill>
              </a:rPr>
              <a:t>Paquetes</a:t>
            </a:r>
          </a:p>
        </p:txBody>
      </p:sp>
      <p:sp>
        <p:nvSpPr>
          <p:cNvPr id="11" name="CuadroTexto 10">
            <a:extLst>
              <a:ext uri="{FF2B5EF4-FFF2-40B4-BE49-F238E27FC236}">
                <a16:creationId xmlns:a16="http://schemas.microsoft.com/office/drawing/2014/main" id="{C08967BB-46D1-4204-B403-14808918890B}"/>
              </a:ext>
            </a:extLst>
          </p:cNvPr>
          <p:cNvSpPr txBox="1"/>
          <p:nvPr/>
        </p:nvSpPr>
        <p:spPr>
          <a:xfrm>
            <a:off x="2476655" y="1693551"/>
            <a:ext cx="3295649" cy="923330"/>
          </a:xfrm>
          <a:prstGeom prst="rect">
            <a:avLst/>
          </a:prstGeom>
          <a:noFill/>
        </p:spPr>
        <p:txBody>
          <a:bodyPr wrap="square" rtlCol="0">
            <a:spAutoFit/>
          </a:bodyPr>
          <a:lstStyle/>
          <a:p>
            <a:r>
              <a:rPr lang="es-ES" dirty="0"/>
              <a:t>Los módulos suelen distribuirse en forma de paquetes (</a:t>
            </a:r>
            <a:r>
              <a:rPr lang="en-US" i="1" dirty="0"/>
              <a:t>packages</a:t>
            </a:r>
            <a:r>
              <a:rPr lang="es-ES" dirty="0"/>
              <a:t>) o aplicaciones:</a:t>
            </a:r>
            <a:endParaRPr lang="en-US" b="1" i="1" dirty="0"/>
          </a:p>
        </p:txBody>
      </p:sp>
      <p:sp>
        <p:nvSpPr>
          <p:cNvPr id="12" name="Rectángulo 11">
            <a:extLst>
              <a:ext uri="{FF2B5EF4-FFF2-40B4-BE49-F238E27FC236}">
                <a16:creationId xmlns:a16="http://schemas.microsoft.com/office/drawing/2014/main" id="{50F7803E-D1BE-4895-8C8C-038C5227F313}"/>
              </a:ext>
            </a:extLst>
          </p:cNvPr>
          <p:cNvSpPr/>
          <p:nvPr/>
        </p:nvSpPr>
        <p:spPr>
          <a:xfrm>
            <a:off x="6787152" y="2919887"/>
            <a:ext cx="2296311" cy="646331"/>
          </a:xfrm>
          <a:prstGeom prst="rect">
            <a:avLst/>
          </a:prstGeom>
        </p:spPr>
        <p:txBody>
          <a:bodyPr wrap="square">
            <a:spAutoFit/>
          </a:bodyPr>
          <a:lstStyle/>
          <a:p>
            <a:r>
              <a:rPr lang="es-ES" dirty="0"/>
              <a:t>describe el paquete y sus dependencias </a:t>
            </a:r>
          </a:p>
        </p:txBody>
      </p:sp>
      <p:sp>
        <p:nvSpPr>
          <p:cNvPr id="13" name="Rectángulo 12">
            <a:extLst>
              <a:ext uri="{FF2B5EF4-FFF2-40B4-BE49-F238E27FC236}">
                <a16:creationId xmlns:a16="http://schemas.microsoft.com/office/drawing/2014/main" id="{EF3F9E5D-FF00-4178-BFDA-B2E9A002F867}"/>
              </a:ext>
            </a:extLst>
          </p:cNvPr>
          <p:cNvSpPr/>
          <p:nvPr/>
        </p:nvSpPr>
        <p:spPr>
          <a:xfrm>
            <a:off x="2756053" y="2937987"/>
            <a:ext cx="2736850" cy="646331"/>
          </a:xfrm>
          <a:prstGeom prst="rect">
            <a:avLst/>
          </a:prstGeom>
        </p:spPr>
        <p:txBody>
          <a:bodyPr wrap="square">
            <a:spAutoFit/>
          </a:bodyPr>
          <a:lstStyle/>
          <a:p>
            <a:r>
              <a:rPr lang="es-ES" dirty="0"/>
              <a:t>pueden publicarse de forma  publica o privada</a:t>
            </a:r>
          </a:p>
        </p:txBody>
      </p:sp>
      <p:cxnSp>
        <p:nvCxnSpPr>
          <p:cNvPr id="14" name="Conector recto de flecha 13">
            <a:extLst>
              <a:ext uri="{FF2B5EF4-FFF2-40B4-BE49-F238E27FC236}">
                <a16:creationId xmlns:a16="http://schemas.microsoft.com/office/drawing/2014/main" id="{468FE981-37C6-4C24-A46A-69A6C26CB753}"/>
              </a:ext>
            </a:extLst>
          </p:cNvPr>
          <p:cNvCxnSpPr>
            <a:stCxn id="11" idx="2"/>
            <a:endCxn id="13" idx="0"/>
          </p:cNvCxnSpPr>
          <p:nvPr/>
        </p:nvCxnSpPr>
        <p:spPr>
          <a:xfrm flipH="1">
            <a:off x="4124479" y="2616882"/>
            <a:ext cx="1" cy="3211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Conector recto de flecha 14">
            <a:extLst>
              <a:ext uri="{FF2B5EF4-FFF2-40B4-BE49-F238E27FC236}">
                <a16:creationId xmlns:a16="http://schemas.microsoft.com/office/drawing/2014/main" id="{B6EA10FF-0FAE-4E04-A8EA-26A2979E9513}"/>
              </a:ext>
            </a:extLst>
          </p:cNvPr>
          <p:cNvCxnSpPr>
            <a:stCxn id="11" idx="3"/>
          </p:cNvCxnSpPr>
          <p:nvPr/>
        </p:nvCxnSpPr>
        <p:spPr>
          <a:xfrm>
            <a:off x="5772303" y="2155216"/>
            <a:ext cx="70679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CuadroTexto 15">
            <a:extLst>
              <a:ext uri="{FF2B5EF4-FFF2-40B4-BE49-F238E27FC236}">
                <a16:creationId xmlns:a16="http://schemas.microsoft.com/office/drawing/2014/main" id="{DAFDFDD7-4263-437F-99C3-C03CD87B0FD5}"/>
              </a:ext>
            </a:extLst>
          </p:cNvPr>
          <p:cNvSpPr txBox="1"/>
          <p:nvPr/>
        </p:nvSpPr>
        <p:spPr>
          <a:xfrm>
            <a:off x="2551702" y="4049127"/>
            <a:ext cx="6699719" cy="369332"/>
          </a:xfrm>
          <a:prstGeom prst="rect">
            <a:avLst/>
          </a:prstGeom>
          <a:noFill/>
        </p:spPr>
        <p:txBody>
          <a:bodyPr wrap="none" rtlCol="0">
            <a:spAutoFit/>
          </a:bodyPr>
          <a:lstStyle/>
          <a:p>
            <a:r>
              <a:rPr lang="es-ES" b="1" noProof="1"/>
              <a:t>npm</a:t>
            </a:r>
            <a:r>
              <a:rPr lang="es-ES" dirty="0"/>
              <a:t> es la herramienta de instalación de paquetes incluida en Node.js</a:t>
            </a:r>
          </a:p>
        </p:txBody>
      </p:sp>
      <p:pic>
        <p:nvPicPr>
          <p:cNvPr id="25" name="Imagen 24">
            <a:extLst>
              <a:ext uri="{FF2B5EF4-FFF2-40B4-BE49-F238E27FC236}">
                <a16:creationId xmlns:a16="http://schemas.microsoft.com/office/drawing/2014/main" id="{039AD5B9-515E-4258-89F0-BCF1082D6769}"/>
              </a:ext>
            </a:extLst>
          </p:cNvPr>
          <p:cNvPicPr>
            <a:picLocks noChangeAspect="1"/>
          </p:cNvPicPr>
          <p:nvPr/>
        </p:nvPicPr>
        <p:blipFill>
          <a:blip r:embed="rId3"/>
          <a:stretch>
            <a:fillRect/>
          </a:stretch>
        </p:blipFill>
        <p:spPr>
          <a:xfrm>
            <a:off x="6599462" y="4746909"/>
            <a:ext cx="2382649" cy="1596375"/>
          </a:xfrm>
          <a:prstGeom prst="rect">
            <a:avLst/>
          </a:prstGeom>
        </p:spPr>
      </p:pic>
      <p:sp>
        <p:nvSpPr>
          <p:cNvPr id="26" name="CuadroTexto 25">
            <a:extLst>
              <a:ext uri="{FF2B5EF4-FFF2-40B4-BE49-F238E27FC236}">
                <a16:creationId xmlns:a16="http://schemas.microsoft.com/office/drawing/2014/main" id="{68D66E8B-7F89-4B3B-9276-BF01A1788914}"/>
              </a:ext>
            </a:extLst>
          </p:cNvPr>
          <p:cNvSpPr txBox="1"/>
          <p:nvPr/>
        </p:nvSpPr>
        <p:spPr>
          <a:xfrm>
            <a:off x="2476654" y="4966621"/>
            <a:ext cx="3241676" cy="1200329"/>
          </a:xfrm>
          <a:prstGeom prst="rect">
            <a:avLst/>
          </a:prstGeom>
          <a:noFill/>
        </p:spPr>
        <p:txBody>
          <a:bodyPr wrap="square" rtlCol="0">
            <a:spAutoFit/>
          </a:bodyPr>
          <a:lstStyle/>
          <a:p>
            <a:r>
              <a:rPr lang="es-ES" dirty="0"/>
              <a:t>Los proyectos Node.js creados en Visual Studio ya responden a la estructura de paquetes, para facilitar la creación de estos</a:t>
            </a:r>
          </a:p>
        </p:txBody>
      </p:sp>
      <p:grpSp>
        <p:nvGrpSpPr>
          <p:cNvPr id="27" name="Grupo 26">
            <a:extLst>
              <a:ext uri="{FF2B5EF4-FFF2-40B4-BE49-F238E27FC236}">
                <a16:creationId xmlns:a16="http://schemas.microsoft.com/office/drawing/2014/main" id="{A0AE00D8-39A1-4522-82DE-46DE290F3565}"/>
              </a:ext>
            </a:extLst>
          </p:cNvPr>
          <p:cNvGrpSpPr/>
          <p:nvPr/>
        </p:nvGrpSpPr>
        <p:grpSpPr>
          <a:xfrm>
            <a:off x="6574762" y="1677561"/>
            <a:ext cx="2696392" cy="1007884"/>
            <a:chOff x="5006158" y="1387634"/>
            <a:chExt cx="2696392" cy="1007884"/>
          </a:xfrm>
        </p:grpSpPr>
        <p:sp>
          <p:nvSpPr>
            <p:cNvPr id="28" name="Rectángulo 27">
              <a:extLst>
                <a:ext uri="{FF2B5EF4-FFF2-40B4-BE49-F238E27FC236}">
                  <a16:creationId xmlns:a16="http://schemas.microsoft.com/office/drawing/2014/main" id="{642BDB61-19C7-46D8-A1B8-3396773F681D}"/>
                </a:ext>
              </a:extLst>
            </p:cNvPr>
            <p:cNvSpPr/>
            <p:nvPr/>
          </p:nvSpPr>
          <p:spPr>
            <a:xfrm>
              <a:off x="5030856" y="1387634"/>
              <a:ext cx="2651959" cy="369332"/>
            </a:xfrm>
            <a:prstGeom prst="rect">
              <a:avLst/>
            </a:prstGeom>
          </p:spPr>
          <p:txBody>
            <a:bodyPr wrap="square">
              <a:spAutoFit/>
            </a:bodyPr>
            <a:lstStyle/>
            <a:p>
              <a:pPr marL="285750" indent="-285750">
                <a:buFont typeface="Arial" panose="020B0604020202020204" pitchFamily="34" charset="0"/>
                <a:buChar char="•"/>
              </a:pPr>
              <a:r>
                <a:rPr lang="es-ES" dirty="0"/>
                <a:t>colección de módulos</a:t>
              </a:r>
            </a:p>
          </p:txBody>
        </p:sp>
        <p:sp>
          <p:nvSpPr>
            <p:cNvPr id="29" name="Rectángulo 28">
              <a:extLst>
                <a:ext uri="{FF2B5EF4-FFF2-40B4-BE49-F238E27FC236}">
                  <a16:creationId xmlns:a16="http://schemas.microsoft.com/office/drawing/2014/main" id="{CB9C8CB4-CECE-41ED-BBDD-46C9F0E69FE9}"/>
                </a:ext>
              </a:extLst>
            </p:cNvPr>
            <p:cNvSpPr/>
            <p:nvPr/>
          </p:nvSpPr>
          <p:spPr>
            <a:xfrm>
              <a:off x="5030857" y="1706910"/>
              <a:ext cx="2671693" cy="369332"/>
            </a:xfrm>
            <a:prstGeom prst="rect">
              <a:avLst/>
            </a:prstGeom>
          </p:spPr>
          <p:txBody>
            <a:bodyPr wrap="none">
              <a:spAutoFit/>
            </a:bodyPr>
            <a:lstStyle/>
            <a:p>
              <a:pPr marL="285750" indent="-285750">
                <a:buFont typeface="Arial" panose="020B0604020202020204" pitchFamily="34" charset="0"/>
                <a:buChar char="•"/>
              </a:pPr>
              <a:r>
                <a:rPr lang="es-ES" dirty="0"/>
                <a:t>fichero </a:t>
              </a:r>
              <a:r>
                <a:rPr lang="en-US" dirty="0"/>
                <a:t>manifest (JSON)</a:t>
              </a:r>
            </a:p>
          </p:txBody>
        </p:sp>
        <p:sp>
          <p:nvSpPr>
            <p:cNvPr id="31" name="Rectángulo 30">
              <a:extLst>
                <a:ext uri="{FF2B5EF4-FFF2-40B4-BE49-F238E27FC236}">
                  <a16:creationId xmlns:a16="http://schemas.microsoft.com/office/drawing/2014/main" id="{BB53E215-24B5-4473-BFED-AB91BB6B28E1}"/>
                </a:ext>
              </a:extLst>
            </p:cNvPr>
            <p:cNvSpPr/>
            <p:nvPr/>
          </p:nvSpPr>
          <p:spPr>
            <a:xfrm>
              <a:off x="5006158" y="2026186"/>
              <a:ext cx="2676658" cy="369332"/>
            </a:xfrm>
            <a:prstGeom prst="rect">
              <a:avLst/>
            </a:prstGeom>
          </p:spPr>
          <p:txBody>
            <a:bodyPr wrap="square">
              <a:spAutoFit/>
            </a:bodyPr>
            <a:lstStyle/>
            <a:p>
              <a:pPr marL="285750" indent="-285750">
                <a:buFont typeface="Arial" panose="020B0604020202020204" pitchFamily="34" charset="0"/>
                <a:buChar char="•"/>
              </a:pPr>
              <a:r>
                <a:rPr lang="es-ES" dirty="0"/>
                <a:t>fichero de ayuda (md)</a:t>
              </a:r>
            </a:p>
          </p:txBody>
        </p:sp>
      </p:grpSp>
      <p:cxnSp>
        <p:nvCxnSpPr>
          <p:cNvPr id="32" name="Conector angular 30">
            <a:extLst>
              <a:ext uri="{FF2B5EF4-FFF2-40B4-BE49-F238E27FC236}">
                <a16:creationId xmlns:a16="http://schemas.microsoft.com/office/drawing/2014/main" id="{79B90B10-2F27-4E25-B6ED-3A34DC324218}"/>
              </a:ext>
            </a:extLst>
          </p:cNvPr>
          <p:cNvCxnSpPr>
            <a:stCxn id="29" idx="3"/>
            <a:endCxn id="12" idx="3"/>
          </p:cNvCxnSpPr>
          <p:nvPr/>
        </p:nvCxnSpPr>
        <p:spPr>
          <a:xfrm flipH="1">
            <a:off x="9083462" y="2181504"/>
            <a:ext cx="187692" cy="1061549"/>
          </a:xfrm>
          <a:prstGeom prst="bentConnector3">
            <a:avLst>
              <a:gd name="adj1" fmla="val -121795"/>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Conector angular 33">
            <a:extLst>
              <a:ext uri="{FF2B5EF4-FFF2-40B4-BE49-F238E27FC236}">
                <a16:creationId xmlns:a16="http://schemas.microsoft.com/office/drawing/2014/main" id="{D9EF0DB4-B95A-48F3-914C-913A8A21C824}"/>
              </a:ext>
            </a:extLst>
          </p:cNvPr>
          <p:cNvCxnSpPr>
            <a:stCxn id="13" idx="1"/>
            <a:endCxn id="16" idx="1"/>
          </p:cNvCxnSpPr>
          <p:nvPr/>
        </p:nvCxnSpPr>
        <p:spPr>
          <a:xfrm rot="10800000" flipV="1">
            <a:off x="2551701" y="3261152"/>
            <a:ext cx="204352" cy="972641"/>
          </a:xfrm>
          <a:prstGeom prst="bentConnector3">
            <a:avLst>
              <a:gd name="adj1" fmla="val 211866"/>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0615180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grpSp>
        <p:nvGrpSpPr>
          <p:cNvPr id="18" name="Group 6">
            <a:extLst>
              <a:ext uri="{FF2B5EF4-FFF2-40B4-BE49-F238E27FC236}">
                <a16:creationId xmlns:a16="http://schemas.microsoft.com/office/drawing/2014/main" id="{D2C4BFA1-2075-4901-9E24-E41D1FDD51F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55481" y="498348"/>
            <a:ext cx="9902663" cy="5861304"/>
            <a:chOff x="1155481" y="498348"/>
            <a:chExt cx="9902663" cy="5861304"/>
          </a:xfrm>
        </p:grpSpPr>
        <p:sp>
          <p:nvSpPr>
            <p:cNvPr id="8" name="Oval 5">
              <a:extLst>
                <a:ext uri="{FF2B5EF4-FFF2-40B4-BE49-F238E27FC236}">
                  <a16:creationId xmlns:a16="http://schemas.microsoft.com/office/drawing/2014/main" id="{985A7375-E3AF-4F5C-85AE-17E8832952C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55481" y="498348"/>
              <a:ext cx="5861304" cy="5861304"/>
            </a:xfrm>
            <a:prstGeom prst="ellipse">
              <a:avLst/>
            </a:prstGeom>
            <a:solidFill>
              <a:schemeClr val="accent1">
                <a:alpha val="55000"/>
              </a:schemeClr>
            </a:solidFill>
            <a:ln>
              <a:noFill/>
            </a:ln>
          </p:spPr>
        </p:sp>
        <p:sp>
          <p:nvSpPr>
            <p:cNvPr id="19" name="Oval 8">
              <a:extLst>
                <a:ext uri="{FF2B5EF4-FFF2-40B4-BE49-F238E27FC236}">
                  <a16:creationId xmlns:a16="http://schemas.microsoft.com/office/drawing/2014/main" id="{F0307F65-8304-4FA8-A841-D4D7625411B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5196840" y="498348"/>
              <a:ext cx="5861304" cy="5861304"/>
            </a:xfrm>
            <a:prstGeom prst="ellipse">
              <a:avLst/>
            </a:prstGeom>
            <a:solidFill>
              <a:schemeClr val="accent1">
                <a:alpha val="55000"/>
              </a:schemeClr>
            </a:solidFill>
            <a:ln>
              <a:noFill/>
            </a:ln>
          </p:spPr>
        </p:sp>
        <p:sp>
          <p:nvSpPr>
            <p:cNvPr id="10" name="Oval 5">
              <a:extLst>
                <a:ext uri="{FF2B5EF4-FFF2-40B4-BE49-F238E27FC236}">
                  <a16:creationId xmlns:a16="http://schemas.microsoft.com/office/drawing/2014/main" id="{C8B8394C-136F-4E05-A002-D93A5E79CD5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3165348" y="498348"/>
              <a:ext cx="5861304" cy="5861304"/>
            </a:xfrm>
            <a:prstGeom prst="ellipse">
              <a:avLst/>
            </a:prstGeom>
            <a:solidFill>
              <a:schemeClr val="accent1">
                <a:alpha val="70000"/>
              </a:schemeClr>
            </a:solidFill>
            <a:ln>
              <a:noFill/>
            </a:ln>
          </p:spPr>
        </p:sp>
      </p:grpSp>
      <p:sp>
        <p:nvSpPr>
          <p:cNvPr id="20" name="Rectangle 11">
            <a:extLst>
              <a:ext uri="{FF2B5EF4-FFF2-40B4-BE49-F238E27FC236}">
                <a16:creationId xmlns:a16="http://schemas.microsoft.com/office/drawing/2014/main" id="{053FB2EE-284F-4C87-AB3D-BBF87A9FAB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514600"/>
            <a:ext cx="12192000" cy="182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a:extLst>
              <a:ext uri="{FF2B5EF4-FFF2-40B4-BE49-F238E27FC236}">
                <a16:creationId xmlns:a16="http://schemas.microsoft.com/office/drawing/2014/main" id="{366A5F45-29DA-43D9-ACC2-1B2E5AC6B340}"/>
              </a:ext>
            </a:extLst>
          </p:cNvPr>
          <p:cNvSpPr>
            <a:spLocks noGrp="1"/>
          </p:cNvSpPr>
          <p:nvPr>
            <p:ph type="title"/>
          </p:nvPr>
        </p:nvSpPr>
        <p:spPr>
          <a:xfrm>
            <a:off x="1524000" y="2776538"/>
            <a:ext cx="9144000" cy="1381188"/>
          </a:xfrm>
        </p:spPr>
        <p:txBody>
          <a:bodyPr vert="horz" lIns="91440" tIns="45720" rIns="91440" bIns="45720" rtlCol="0" anchor="ctr">
            <a:normAutofit/>
          </a:bodyPr>
          <a:lstStyle/>
          <a:p>
            <a:pPr algn="ctr"/>
            <a:r>
              <a:rPr lang="es-ES" sz="4000" kern="1200" dirty="0">
                <a:solidFill>
                  <a:schemeClr val="bg2"/>
                </a:solidFill>
                <a:latin typeface="+mj-lt"/>
                <a:ea typeface="+mj-ea"/>
                <a:cs typeface="+mj-cs"/>
              </a:rPr>
              <a:t>Módulos de </a:t>
            </a:r>
            <a:r>
              <a:rPr lang="en-US" sz="4000" kern="1200" dirty="0">
                <a:solidFill>
                  <a:schemeClr val="bg2"/>
                </a:solidFill>
                <a:latin typeface="+mj-lt"/>
                <a:ea typeface="+mj-ea"/>
                <a:cs typeface="+mj-cs"/>
              </a:rPr>
              <a:t>NodeJS</a:t>
            </a:r>
          </a:p>
        </p:txBody>
      </p:sp>
    </p:spTree>
    <p:extLst>
      <p:ext uri="{BB962C8B-B14F-4D97-AF65-F5344CB8AC3E}">
        <p14:creationId xmlns:p14="http://schemas.microsoft.com/office/powerpoint/2010/main" val="408987870"/>
      </p:ext>
    </p:extLst>
  </p:cSld>
  <p:clrMapOvr>
    <a:overrideClrMapping bg1="dk1" tx1="lt1" bg2="dk2" tx2="lt2" accent1="accent1" accent2="accent2" accent3="accent3" accent4="accent4" accent5="accent5" accent6="accent6" hlink="hlink" folHlink="folHlink"/>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20">
            <a:extLst>
              <a:ext uri="{FF2B5EF4-FFF2-40B4-BE49-F238E27FC236}">
                <a16:creationId xmlns:a16="http://schemas.microsoft.com/office/drawing/2014/main" id="{122F9423-F4B1-45D4-8445-E9991ECCB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90F3055C-D9D8-4F97-980F-09FC78746955}"/>
              </a:ext>
            </a:extLst>
          </p:cNvPr>
          <p:cNvSpPr>
            <a:spLocks noGrp="1"/>
          </p:cNvSpPr>
          <p:nvPr>
            <p:ph type="title"/>
          </p:nvPr>
        </p:nvSpPr>
        <p:spPr>
          <a:xfrm>
            <a:off x="1812897" y="518649"/>
            <a:ext cx="9882278" cy="1067634"/>
          </a:xfrm>
        </p:spPr>
        <p:txBody>
          <a:bodyPr anchor="ctr">
            <a:normAutofit/>
          </a:bodyPr>
          <a:lstStyle/>
          <a:p>
            <a:r>
              <a:rPr lang="es-ES" dirty="0"/>
              <a:t>Módulos del </a:t>
            </a:r>
            <a:r>
              <a:rPr lang="en-US" dirty="0"/>
              <a:t>core</a:t>
            </a:r>
          </a:p>
        </p:txBody>
      </p:sp>
      <p:grpSp>
        <p:nvGrpSpPr>
          <p:cNvPr id="19" name="Group 22">
            <a:extLst>
              <a:ext uri="{FF2B5EF4-FFF2-40B4-BE49-F238E27FC236}">
                <a16:creationId xmlns:a16="http://schemas.microsoft.com/office/drawing/2014/main" id="{770AE191-D2EA-45C9-A44D-830C188F74C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72021" y="628863"/>
            <a:ext cx="1128382" cy="847206"/>
            <a:chOff x="8183879" y="1000124"/>
            <a:chExt cx="1562267" cy="1172973"/>
          </a:xfrm>
        </p:grpSpPr>
        <p:sp>
          <p:nvSpPr>
            <p:cNvPr id="24" name="Freeform 5">
              <a:extLst>
                <a:ext uri="{FF2B5EF4-FFF2-40B4-BE49-F238E27FC236}">
                  <a16:creationId xmlns:a16="http://schemas.microsoft.com/office/drawing/2014/main" id="{23A0E4C1-B7A6-4637-AC51-4A5AE3841FF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183879" y="1348782"/>
              <a:ext cx="935037" cy="8243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dirty="0"/>
            </a:p>
          </p:txBody>
        </p:sp>
        <p:sp>
          <p:nvSpPr>
            <p:cNvPr id="25" name="Freeform 5">
              <a:extLst>
                <a:ext uri="{FF2B5EF4-FFF2-40B4-BE49-F238E27FC236}">
                  <a16:creationId xmlns:a16="http://schemas.microsoft.com/office/drawing/2014/main" id="{F4E8C039-CC58-44F3-8A7B-E0A934C1D01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983979" y="1000124"/>
              <a:ext cx="762167" cy="6719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dirty="0"/>
            </a:p>
          </p:txBody>
        </p:sp>
      </p:grpSp>
      <p:graphicFrame>
        <p:nvGraphicFramePr>
          <p:cNvPr id="5" name="Marcador de contenido 2">
            <a:extLst>
              <a:ext uri="{FF2B5EF4-FFF2-40B4-BE49-F238E27FC236}">
                <a16:creationId xmlns:a16="http://schemas.microsoft.com/office/drawing/2014/main" id="{32BFDD83-4865-470B-9798-C99D28A08557}"/>
              </a:ext>
            </a:extLst>
          </p:cNvPr>
          <p:cNvGraphicFramePr>
            <a:graphicFrameLocks noGrp="1"/>
          </p:cNvGraphicFramePr>
          <p:nvPr>
            <p:ph idx="1"/>
            <p:extLst>
              <p:ext uri="{D42A27DB-BD31-4B8C-83A1-F6EECF244321}">
                <p14:modId xmlns:p14="http://schemas.microsoft.com/office/powerpoint/2010/main" val="1223151533"/>
              </p:ext>
            </p:extLst>
          </p:nvPr>
        </p:nvGraphicFramePr>
        <p:xfrm>
          <a:off x="629854" y="1860604"/>
          <a:ext cx="10907490" cy="409492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7235806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EA69720-D2DC-49C3-B47A-77D641097A2B}"/>
              </a:ext>
            </a:extLst>
          </p:cNvPr>
          <p:cNvSpPr>
            <a:spLocks noGrp="1"/>
          </p:cNvSpPr>
          <p:nvPr>
            <p:ph type="title"/>
          </p:nvPr>
        </p:nvSpPr>
        <p:spPr>
          <a:xfrm>
            <a:off x="838200" y="365125"/>
            <a:ext cx="10515600" cy="1325563"/>
          </a:xfrm>
        </p:spPr>
        <p:txBody>
          <a:bodyPr>
            <a:normAutofit/>
          </a:bodyPr>
          <a:lstStyle/>
          <a:p>
            <a:r>
              <a:rPr lang="es-ES" dirty="0"/>
              <a:t>Algunos módulos del </a:t>
            </a:r>
            <a:r>
              <a:rPr lang="en-US" dirty="0"/>
              <a:t>core</a:t>
            </a:r>
          </a:p>
        </p:txBody>
      </p:sp>
      <p:graphicFrame>
        <p:nvGraphicFramePr>
          <p:cNvPr id="5" name="Marcador de contenido 2">
            <a:extLst>
              <a:ext uri="{FF2B5EF4-FFF2-40B4-BE49-F238E27FC236}">
                <a16:creationId xmlns:a16="http://schemas.microsoft.com/office/drawing/2014/main" id="{CBABE9C0-7C03-4EBE-B097-46090C750833}"/>
              </a:ext>
            </a:extLst>
          </p:cNvPr>
          <p:cNvGraphicFramePr>
            <a:graphicFrameLocks noGrp="1"/>
          </p:cNvGraphicFramePr>
          <p:nvPr>
            <p:ph idx="1"/>
            <p:extLst>
              <p:ext uri="{D42A27DB-BD31-4B8C-83A1-F6EECF244321}">
                <p14:modId xmlns:p14="http://schemas.microsoft.com/office/powerpoint/2010/main" val="3454737903"/>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276063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3C4E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Título 7">
            <a:extLst>
              <a:ext uri="{FF2B5EF4-FFF2-40B4-BE49-F238E27FC236}">
                <a16:creationId xmlns:a16="http://schemas.microsoft.com/office/drawing/2014/main" id="{00DEE77A-2BF5-42FF-A925-24EF8D0C954B}"/>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anchor="ctr">
            <a:normAutofit/>
          </a:bodyPr>
          <a:lstStyle/>
          <a:p>
            <a:pPr algn="ctr"/>
            <a:r>
              <a:rPr lang="es-ES" sz="2600" dirty="0">
                <a:solidFill>
                  <a:srgbClr val="FFFFFF"/>
                </a:solidFill>
              </a:rPr>
              <a:t>Entrono de ejecución</a:t>
            </a:r>
          </a:p>
        </p:txBody>
      </p:sp>
      <p:sp>
        <p:nvSpPr>
          <p:cNvPr id="5" name="Rectángulo 4">
            <a:extLst>
              <a:ext uri="{FF2B5EF4-FFF2-40B4-BE49-F238E27FC236}">
                <a16:creationId xmlns:a16="http://schemas.microsoft.com/office/drawing/2014/main" id="{FED79D89-6AF1-4363-BF88-73C95B33D163}"/>
              </a:ext>
            </a:extLst>
          </p:cNvPr>
          <p:cNvSpPr/>
          <p:nvPr/>
        </p:nvSpPr>
        <p:spPr>
          <a:xfrm>
            <a:off x="4887594" y="4355955"/>
            <a:ext cx="5902778" cy="369332"/>
          </a:xfrm>
          <a:prstGeom prst="rect">
            <a:avLst/>
          </a:prstGeom>
        </p:spPr>
        <p:style>
          <a:lnRef idx="0">
            <a:schemeClr val="accent5"/>
          </a:lnRef>
          <a:fillRef idx="3">
            <a:schemeClr val="accent5"/>
          </a:fillRef>
          <a:effectRef idx="3">
            <a:schemeClr val="accent5"/>
          </a:effectRef>
          <a:fontRef idx="minor">
            <a:schemeClr val="lt1"/>
          </a:fontRef>
        </p:style>
        <p:txBody>
          <a:bodyPr wrap="square">
            <a:spAutoFit/>
          </a:bodyPr>
          <a:lstStyle/>
          <a:p>
            <a:r>
              <a:rPr lang="es-ES" b="1" dirty="0"/>
              <a:t>El entorno es ahora el sistema operativo y no el navegador</a:t>
            </a:r>
          </a:p>
        </p:txBody>
      </p:sp>
      <p:sp>
        <p:nvSpPr>
          <p:cNvPr id="6" name="Rectángulo 5">
            <a:extLst>
              <a:ext uri="{FF2B5EF4-FFF2-40B4-BE49-F238E27FC236}">
                <a16:creationId xmlns:a16="http://schemas.microsoft.com/office/drawing/2014/main" id="{AC42C2CD-5291-4966-BC3A-3BC2237EC3F1}"/>
              </a:ext>
            </a:extLst>
          </p:cNvPr>
          <p:cNvSpPr/>
          <p:nvPr/>
        </p:nvSpPr>
        <p:spPr>
          <a:xfrm>
            <a:off x="3113565" y="1212510"/>
            <a:ext cx="4049485" cy="646331"/>
          </a:xfrm>
          <a:prstGeom prst="rect">
            <a:avLst/>
          </a:prstGeom>
        </p:spPr>
        <p:txBody>
          <a:bodyPr wrap="square">
            <a:spAutoFit/>
          </a:bodyPr>
          <a:lstStyle/>
          <a:p>
            <a:r>
              <a:rPr lang="es-ES" dirty="0"/>
              <a:t>Node.JS  es un comando que arranca un </a:t>
            </a:r>
            <a:r>
              <a:rPr lang="es-ES" b="1" dirty="0"/>
              <a:t>proceso</a:t>
            </a:r>
            <a:r>
              <a:rPr lang="es-ES" dirty="0"/>
              <a:t> del sistema que proporciona</a:t>
            </a:r>
          </a:p>
        </p:txBody>
      </p:sp>
      <p:sp>
        <p:nvSpPr>
          <p:cNvPr id="7" name="Rectángulo 6">
            <a:extLst>
              <a:ext uri="{FF2B5EF4-FFF2-40B4-BE49-F238E27FC236}">
                <a16:creationId xmlns:a16="http://schemas.microsoft.com/office/drawing/2014/main" id="{439A4116-D126-477E-A0D6-9D835820D5E9}"/>
              </a:ext>
            </a:extLst>
          </p:cNvPr>
          <p:cNvSpPr/>
          <p:nvPr/>
        </p:nvSpPr>
        <p:spPr>
          <a:xfrm>
            <a:off x="5052580" y="1969975"/>
            <a:ext cx="5572806" cy="646331"/>
          </a:xfrm>
          <a:prstGeom prst="rect">
            <a:avLst/>
          </a:prstGeom>
        </p:spPr>
        <p:txBody>
          <a:bodyPr wrap="square">
            <a:spAutoFit/>
          </a:bodyPr>
          <a:lstStyle/>
          <a:p>
            <a:pPr marL="285750" indent="-285750">
              <a:buFont typeface="Arial" panose="020B0604020202020204" pitchFamily="34" charset="0"/>
              <a:buChar char="•"/>
            </a:pPr>
            <a:r>
              <a:rPr lang="es-ES" dirty="0"/>
              <a:t>un entorno de ejecución o intérprete para JavaScript</a:t>
            </a:r>
          </a:p>
          <a:p>
            <a:pPr marL="285750" indent="-285750">
              <a:buFont typeface="Arial" panose="020B0604020202020204" pitchFamily="34" charset="0"/>
              <a:buChar char="•"/>
            </a:pPr>
            <a:r>
              <a:rPr lang="es-ES" dirty="0"/>
              <a:t>un conjunto de librerías básicas, o módulos nativos</a:t>
            </a:r>
          </a:p>
        </p:txBody>
      </p:sp>
      <p:sp>
        <p:nvSpPr>
          <p:cNvPr id="9" name="Rectángulo 8">
            <a:extLst>
              <a:ext uri="{FF2B5EF4-FFF2-40B4-BE49-F238E27FC236}">
                <a16:creationId xmlns:a16="http://schemas.microsoft.com/office/drawing/2014/main" id="{50D64AA8-70FE-4427-9705-09D743FCEAD1}"/>
              </a:ext>
            </a:extLst>
          </p:cNvPr>
          <p:cNvSpPr/>
          <p:nvPr/>
        </p:nvSpPr>
        <p:spPr>
          <a:xfrm>
            <a:off x="5173343" y="2964962"/>
            <a:ext cx="5331280" cy="923330"/>
          </a:xfrm>
          <a:prstGeom prst="rect">
            <a:avLst/>
          </a:prstGeom>
        </p:spPr>
        <p:txBody>
          <a:bodyPr wrap="square">
            <a:spAutoFit/>
          </a:bodyPr>
          <a:lstStyle/>
          <a:p>
            <a:r>
              <a:rPr lang="es-ES" dirty="0"/>
              <a:t>parte de estas librerías permite interactuar con componentes del sistema operativo a través de funciones que cumplen con el estándar POSIX</a:t>
            </a:r>
          </a:p>
        </p:txBody>
      </p:sp>
      <p:cxnSp>
        <p:nvCxnSpPr>
          <p:cNvPr id="10" name="Conector angular 8">
            <a:extLst>
              <a:ext uri="{FF2B5EF4-FFF2-40B4-BE49-F238E27FC236}">
                <a16:creationId xmlns:a16="http://schemas.microsoft.com/office/drawing/2014/main" id="{82999532-2089-4573-B7E4-C8FE5FF9746F}"/>
              </a:ext>
            </a:extLst>
          </p:cNvPr>
          <p:cNvCxnSpPr>
            <a:stCxn id="6" idx="3"/>
            <a:endCxn id="7" idx="0"/>
          </p:cNvCxnSpPr>
          <p:nvPr/>
        </p:nvCxnSpPr>
        <p:spPr>
          <a:xfrm>
            <a:off x="7163049" y="1535676"/>
            <a:ext cx="675934" cy="43429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Conector recto de flecha 10">
            <a:extLst>
              <a:ext uri="{FF2B5EF4-FFF2-40B4-BE49-F238E27FC236}">
                <a16:creationId xmlns:a16="http://schemas.microsoft.com/office/drawing/2014/main" id="{7BF02B3B-8762-4C0D-89A5-A20129970901}"/>
              </a:ext>
            </a:extLst>
          </p:cNvPr>
          <p:cNvCxnSpPr>
            <a:stCxn id="7" idx="2"/>
            <a:endCxn id="9" idx="0"/>
          </p:cNvCxnSpPr>
          <p:nvPr/>
        </p:nvCxnSpPr>
        <p:spPr>
          <a:xfrm>
            <a:off x="7838983" y="2616306"/>
            <a:ext cx="0" cy="3486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Rectángulo 11">
            <a:extLst>
              <a:ext uri="{FF2B5EF4-FFF2-40B4-BE49-F238E27FC236}">
                <a16:creationId xmlns:a16="http://schemas.microsoft.com/office/drawing/2014/main" id="{3262E781-E5B3-4ED0-82A6-DA25906E5715}"/>
              </a:ext>
            </a:extLst>
          </p:cNvPr>
          <p:cNvSpPr/>
          <p:nvPr/>
        </p:nvSpPr>
        <p:spPr>
          <a:xfrm>
            <a:off x="3536746" y="5154176"/>
            <a:ext cx="7088641" cy="646331"/>
          </a:xfrm>
          <a:prstGeom prst="rect">
            <a:avLst/>
          </a:prstGeom>
        </p:spPr>
        <p:txBody>
          <a:bodyPr wrap="square">
            <a:spAutoFit/>
          </a:bodyPr>
          <a:lstStyle/>
          <a:p>
            <a:r>
              <a:rPr lang="es-ES" dirty="0"/>
              <a:t>En este entorno, las variables, objetos y funciones existentes  en el </a:t>
            </a:r>
            <a:r>
              <a:rPr lang="en-US" i="1" dirty="0"/>
              <a:t>scope</a:t>
            </a:r>
            <a:r>
              <a:rPr lang="es-ES" dirty="0"/>
              <a:t> donde corre Node.js se hacen disponibles mediante la variable </a:t>
            </a:r>
            <a:r>
              <a:rPr lang="es-ES" b="1" dirty="0"/>
              <a:t>global</a:t>
            </a:r>
            <a:r>
              <a:rPr lang="es-ES" dirty="0"/>
              <a:t>.</a:t>
            </a:r>
          </a:p>
        </p:txBody>
      </p:sp>
      <p:cxnSp>
        <p:nvCxnSpPr>
          <p:cNvPr id="14" name="Conector angular 9">
            <a:extLst>
              <a:ext uri="{FF2B5EF4-FFF2-40B4-BE49-F238E27FC236}">
                <a16:creationId xmlns:a16="http://schemas.microsoft.com/office/drawing/2014/main" id="{0671DD41-827A-4285-ABC8-960704D08520}"/>
              </a:ext>
            </a:extLst>
          </p:cNvPr>
          <p:cNvCxnSpPr>
            <a:stCxn id="5" idx="3"/>
            <a:endCxn id="12" idx="3"/>
          </p:cNvCxnSpPr>
          <p:nvPr/>
        </p:nvCxnSpPr>
        <p:spPr>
          <a:xfrm flipH="1">
            <a:off x="10625386" y="4540621"/>
            <a:ext cx="164986" cy="936720"/>
          </a:xfrm>
          <a:prstGeom prst="bentConnector3">
            <a:avLst>
              <a:gd name="adj1" fmla="val -138557"/>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875384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2D886F1-CB4A-4FC1-AAA7-9402B0D0DD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762B7B97-C3EE-4AEE-A61F-AFA873FE2F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013557" y="0"/>
            <a:ext cx="10178443"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8E8F6694-E574-4A3C-BD09-6EDC2AA4A1B3}"/>
              </a:ext>
            </a:extLst>
          </p:cNvPr>
          <p:cNvSpPr>
            <a:spLocks noGrp="1"/>
          </p:cNvSpPr>
          <p:nvPr>
            <p:ph type="title"/>
          </p:nvPr>
        </p:nvSpPr>
        <p:spPr>
          <a:xfrm>
            <a:off x="623787" y="1635358"/>
            <a:ext cx="2752344" cy="2706624"/>
          </a:xfrm>
          <a:prstGeom prst="ellipse">
            <a:avLst/>
          </a:prstGeom>
          <a:solidFill>
            <a:schemeClr val="bg1"/>
          </a:solidFill>
          <a:ln w="174625" cmpd="thinThick">
            <a:solidFill>
              <a:schemeClr val="bg1"/>
            </a:solidFill>
          </a:ln>
        </p:spPr>
        <p:txBody>
          <a:bodyPr>
            <a:normAutofit/>
          </a:bodyPr>
          <a:lstStyle/>
          <a:p>
            <a:pPr algn="ctr"/>
            <a:r>
              <a:rPr lang="es-ES" sz="2600" dirty="0"/>
              <a:t>¿Qué es </a:t>
            </a:r>
            <a:r>
              <a:rPr lang="en-US" sz="2600" dirty="0"/>
              <a:t>NodeJS</a:t>
            </a:r>
            <a:r>
              <a:rPr lang="es-ES" sz="2600" dirty="0"/>
              <a:t>? – En la práctica</a:t>
            </a:r>
          </a:p>
        </p:txBody>
      </p:sp>
      <p:sp>
        <p:nvSpPr>
          <p:cNvPr id="3" name="Marcador de contenido 2">
            <a:extLst>
              <a:ext uri="{FF2B5EF4-FFF2-40B4-BE49-F238E27FC236}">
                <a16:creationId xmlns:a16="http://schemas.microsoft.com/office/drawing/2014/main" id="{AF4F47A9-7B8F-4E5B-A7CE-610D7D74D533}"/>
              </a:ext>
            </a:extLst>
          </p:cNvPr>
          <p:cNvSpPr>
            <a:spLocks noGrp="1"/>
          </p:cNvSpPr>
          <p:nvPr>
            <p:ph idx="1"/>
          </p:nvPr>
        </p:nvSpPr>
        <p:spPr>
          <a:xfrm>
            <a:off x="4158784" y="582168"/>
            <a:ext cx="7250563" cy="5693664"/>
          </a:xfrm>
        </p:spPr>
        <p:txBody>
          <a:bodyPr anchor="ctr">
            <a:noAutofit/>
          </a:bodyPr>
          <a:lstStyle/>
          <a:p>
            <a:r>
              <a:rPr lang="es-ES" sz="2400" dirty="0">
                <a:solidFill>
                  <a:schemeClr val="bg1"/>
                </a:solidFill>
              </a:rPr>
              <a:t>Plataforma de desarrollo de software creada en 2009</a:t>
            </a:r>
          </a:p>
          <a:p>
            <a:r>
              <a:rPr lang="es-ES" sz="2400" dirty="0">
                <a:solidFill>
                  <a:schemeClr val="bg1"/>
                </a:solidFill>
              </a:rPr>
              <a:t>JavaScript en el lado del servidor</a:t>
            </a:r>
          </a:p>
          <a:p>
            <a:r>
              <a:rPr lang="es-ES" sz="2400" dirty="0">
                <a:solidFill>
                  <a:schemeClr val="bg1"/>
                </a:solidFill>
              </a:rPr>
              <a:t>Basado en la máquina virtual de Chrome V8: escrito en C = muy rápido</a:t>
            </a:r>
          </a:p>
          <a:p>
            <a:r>
              <a:rPr lang="es-ES" sz="2400" dirty="0">
                <a:solidFill>
                  <a:schemeClr val="bg1"/>
                </a:solidFill>
              </a:rPr>
              <a:t>Multiplataforma (Windows, Macintosh, Linux, etc.)</a:t>
            </a:r>
          </a:p>
          <a:p>
            <a:r>
              <a:rPr lang="es-ES" sz="2400" dirty="0">
                <a:solidFill>
                  <a:schemeClr val="bg1"/>
                </a:solidFill>
              </a:rPr>
              <a:t>Aunque es una marca registrada de </a:t>
            </a:r>
            <a:r>
              <a:rPr lang="bin-NG" sz="2400" dirty="0">
                <a:solidFill>
                  <a:schemeClr val="bg1"/>
                </a:solidFill>
              </a:rPr>
              <a:t>Joyent</a:t>
            </a:r>
            <a:r>
              <a:rPr lang="es-ES" sz="2400" dirty="0">
                <a:solidFill>
                  <a:schemeClr val="bg1"/>
                </a:solidFill>
              </a:rPr>
              <a:t>, es </a:t>
            </a:r>
            <a:r>
              <a:rPr lang="en-US" sz="2400" b="1" dirty="0">
                <a:solidFill>
                  <a:schemeClr val="bg1"/>
                </a:solidFill>
              </a:rPr>
              <a:t>open source</a:t>
            </a:r>
          </a:p>
          <a:p>
            <a:r>
              <a:rPr lang="es-ES" sz="2400" dirty="0">
                <a:solidFill>
                  <a:schemeClr val="bg1"/>
                </a:solidFill>
              </a:rPr>
              <a:t>Asíncrono y orientado a eventos</a:t>
            </a:r>
          </a:p>
          <a:p>
            <a:r>
              <a:rPr lang="es-ES" sz="2400" dirty="0">
                <a:solidFill>
                  <a:schemeClr val="bg1"/>
                </a:solidFill>
              </a:rPr>
              <a:t>Ideal para aplicaciones que consumen datos en tiempo real y que se ejecutan a través de dispositivos distribuidos</a:t>
            </a:r>
          </a:p>
          <a:p>
            <a:r>
              <a:rPr lang="es-ES" sz="2400" dirty="0">
                <a:solidFill>
                  <a:schemeClr val="bg1"/>
                </a:solidFill>
              </a:rPr>
              <a:t>Lo usan muchas empresas (</a:t>
            </a:r>
            <a:r>
              <a:rPr lang="en-US" sz="2400" dirty="0">
                <a:solidFill>
                  <a:schemeClr val="bg1"/>
                </a:solidFill>
              </a:rPr>
              <a:t>Walmart, PayPal, Yahoo, LinkedIn, eBay, Uber</a:t>
            </a:r>
            <a:r>
              <a:rPr lang="es-ES" sz="2400" dirty="0">
                <a:solidFill>
                  <a:schemeClr val="bg1"/>
                </a:solidFill>
              </a:rPr>
              <a:t>, etc.)</a:t>
            </a:r>
          </a:p>
        </p:txBody>
      </p:sp>
    </p:spTree>
    <p:extLst>
      <p:ext uri="{BB962C8B-B14F-4D97-AF65-F5344CB8AC3E}">
        <p14:creationId xmlns:p14="http://schemas.microsoft.com/office/powerpoint/2010/main" val="416640166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3C4E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Título 7">
            <a:extLst>
              <a:ext uri="{FF2B5EF4-FFF2-40B4-BE49-F238E27FC236}">
                <a16:creationId xmlns:a16="http://schemas.microsoft.com/office/drawing/2014/main" id="{00DEE77A-2BF5-42FF-A925-24EF8D0C954B}"/>
              </a:ext>
            </a:extLst>
          </p:cNvPr>
          <p:cNvSpPr>
            <a:spLocks noGrp="1"/>
          </p:cNvSpPr>
          <p:nvPr>
            <p:ph type="title"/>
          </p:nvPr>
        </p:nvSpPr>
        <p:spPr>
          <a:xfrm>
            <a:off x="637381" y="1855475"/>
            <a:ext cx="2752354" cy="2709275"/>
          </a:xfrm>
          <a:prstGeom prst="ellipse">
            <a:avLst/>
          </a:prstGeom>
          <a:solidFill>
            <a:srgbClr val="262626"/>
          </a:solidFill>
          <a:ln w="174625" cmpd="thinThick">
            <a:solidFill>
              <a:srgbClr val="262626"/>
            </a:solidFill>
          </a:ln>
        </p:spPr>
        <p:txBody>
          <a:bodyPr anchor="ctr">
            <a:normAutofit/>
          </a:bodyPr>
          <a:lstStyle/>
          <a:p>
            <a:pPr algn="ctr"/>
            <a:r>
              <a:rPr lang="en-GB" sz="2600" dirty="0">
                <a:solidFill>
                  <a:srgbClr val="FFFFFF"/>
                </a:solidFill>
              </a:rPr>
              <a:t>La variable global </a:t>
            </a:r>
            <a:endParaRPr lang="es-ES" sz="2600" dirty="0">
              <a:solidFill>
                <a:srgbClr val="FFFFFF"/>
              </a:solidFill>
            </a:endParaRPr>
          </a:p>
        </p:txBody>
      </p:sp>
      <p:sp>
        <p:nvSpPr>
          <p:cNvPr id="25" name="Rectángulo 24">
            <a:extLst>
              <a:ext uri="{FF2B5EF4-FFF2-40B4-BE49-F238E27FC236}">
                <a16:creationId xmlns:a16="http://schemas.microsoft.com/office/drawing/2014/main" id="{C9C64319-98C4-4D0B-B858-DFDA3F880B51}"/>
              </a:ext>
            </a:extLst>
          </p:cNvPr>
          <p:cNvSpPr/>
          <p:nvPr/>
        </p:nvSpPr>
        <p:spPr>
          <a:xfrm>
            <a:off x="4089345" y="1504958"/>
            <a:ext cx="2006655" cy="923330"/>
          </a:xfrm>
          <a:prstGeom prst="rect">
            <a:avLst/>
          </a:prstGeom>
        </p:spPr>
        <p:txBody>
          <a:bodyPr wrap="square">
            <a:spAutoFit/>
          </a:bodyPr>
          <a:lstStyle/>
          <a:p>
            <a:r>
              <a:rPr lang="es-ES" dirty="0"/>
              <a:t>Por defecto, disponemos a través de </a:t>
            </a:r>
            <a:r>
              <a:rPr lang="es-ES" b="1" i="1" dirty="0"/>
              <a:t>global</a:t>
            </a:r>
            <a:r>
              <a:rPr lang="es-ES" dirty="0"/>
              <a:t> de</a:t>
            </a:r>
          </a:p>
        </p:txBody>
      </p:sp>
      <p:sp>
        <p:nvSpPr>
          <p:cNvPr id="27" name="Rectángulo 26">
            <a:extLst>
              <a:ext uri="{FF2B5EF4-FFF2-40B4-BE49-F238E27FC236}">
                <a16:creationId xmlns:a16="http://schemas.microsoft.com/office/drawing/2014/main" id="{E1A670EE-0F23-4D95-81EB-517861315B97}"/>
              </a:ext>
            </a:extLst>
          </p:cNvPr>
          <p:cNvSpPr/>
          <p:nvPr/>
        </p:nvSpPr>
        <p:spPr>
          <a:xfrm>
            <a:off x="7111999" y="1366460"/>
            <a:ext cx="3848100" cy="1200329"/>
          </a:xfrm>
          <a:prstGeom prst="rect">
            <a:avLst/>
          </a:prstGeom>
        </p:spPr>
        <p:txBody>
          <a:bodyPr wrap="square">
            <a:spAutoFit/>
          </a:bodyPr>
          <a:lstStyle/>
          <a:p>
            <a:pPr marL="285750" indent="-285750">
              <a:buFont typeface="Arial" panose="020B0604020202020204" pitchFamily="34" charset="0"/>
              <a:buChar char="•"/>
            </a:pPr>
            <a:r>
              <a:rPr lang="es-ES" dirty="0"/>
              <a:t>el módulo </a:t>
            </a:r>
            <a:r>
              <a:rPr lang="en-US" b="1" i="1" dirty="0"/>
              <a:t>console</a:t>
            </a:r>
          </a:p>
          <a:p>
            <a:pPr marL="285750" indent="-285750">
              <a:buFont typeface="Arial" panose="020B0604020202020204" pitchFamily="34" charset="0"/>
              <a:buChar char="•"/>
            </a:pPr>
            <a:r>
              <a:rPr lang="es-ES" dirty="0"/>
              <a:t>el módulo </a:t>
            </a:r>
            <a:r>
              <a:rPr lang="en-US" b="1" i="1" dirty="0"/>
              <a:t>timers</a:t>
            </a:r>
          </a:p>
          <a:p>
            <a:pPr marL="285750" indent="-285750">
              <a:buFont typeface="Arial" panose="020B0604020202020204" pitchFamily="34" charset="0"/>
              <a:buChar char="•"/>
            </a:pPr>
            <a:r>
              <a:rPr lang="es-ES" dirty="0"/>
              <a:t>el objeto </a:t>
            </a:r>
            <a:r>
              <a:rPr lang="en-US" b="1" i="1" dirty="0"/>
              <a:t>Buffer</a:t>
            </a:r>
            <a:r>
              <a:rPr lang="es-ES" dirty="0"/>
              <a:t> y el módulo </a:t>
            </a:r>
            <a:r>
              <a:rPr lang="en-US" b="1" i="1" dirty="0"/>
              <a:t>buffer</a:t>
            </a:r>
          </a:p>
          <a:p>
            <a:pPr marL="285750" indent="-285750">
              <a:buFont typeface="Arial" panose="020B0604020202020204" pitchFamily="34" charset="0"/>
              <a:buChar char="•"/>
            </a:pPr>
            <a:r>
              <a:rPr lang="es-ES" dirty="0"/>
              <a:t>el objeto nativo </a:t>
            </a:r>
            <a:r>
              <a:rPr lang="en-US" b="1" i="1" dirty="0"/>
              <a:t>process</a:t>
            </a:r>
          </a:p>
        </p:txBody>
      </p:sp>
      <p:cxnSp>
        <p:nvCxnSpPr>
          <p:cNvPr id="29" name="Conector recto de flecha 28">
            <a:extLst>
              <a:ext uri="{FF2B5EF4-FFF2-40B4-BE49-F238E27FC236}">
                <a16:creationId xmlns:a16="http://schemas.microsoft.com/office/drawing/2014/main" id="{C58CF1D7-B9A8-441C-A738-1A098E6E094F}"/>
              </a:ext>
            </a:extLst>
          </p:cNvPr>
          <p:cNvCxnSpPr>
            <a:stCxn id="25" idx="3"/>
            <a:endCxn id="27" idx="1"/>
          </p:cNvCxnSpPr>
          <p:nvPr/>
        </p:nvCxnSpPr>
        <p:spPr>
          <a:xfrm>
            <a:off x="6095999" y="1966624"/>
            <a:ext cx="1016000"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Rectángulo 30">
            <a:extLst>
              <a:ext uri="{FF2B5EF4-FFF2-40B4-BE49-F238E27FC236}">
                <a16:creationId xmlns:a16="http://schemas.microsoft.com/office/drawing/2014/main" id="{3776FC26-397E-41C0-BE86-A471571E3FA3}"/>
              </a:ext>
            </a:extLst>
          </p:cNvPr>
          <p:cNvSpPr/>
          <p:nvPr/>
        </p:nvSpPr>
        <p:spPr>
          <a:xfrm>
            <a:off x="4753734" y="2840781"/>
            <a:ext cx="5582747" cy="369332"/>
          </a:xfrm>
          <a:prstGeom prst="rect">
            <a:avLst/>
          </a:prstGeom>
        </p:spPr>
        <p:txBody>
          <a:bodyPr wrap="none">
            <a:spAutoFit/>
          </a:bodyPr>
          <a:lstStyle/>
          <a:p>
            <a:r>
              <a:rPr lang="es-ES" dirty="0"/>
              <a:t>la podemos referenciar como </a:t>
            </a:r>
            <a:r>
              <a:rPr lang="en-US" b="1" i="1" dirty="0"/>
              <a:t>global</a:t>
            </a:r>
            <a:r>
              <a:rPr lang="es-ES" dirty="0"/>
              <a:t>, como </a:t>
            </a:r>
            <a:r>
              <a:rPr lang="en-US" b="1" i="1" dirty="0"/>
              <a:t>this</a:t>
            </a:r>
            <a:r>
              <a:rPr lang="es-ES" dirty="0"/>
              <a:t> u omitirla</a:t>
            </a:r>
          </a:p>
        </p:txBody>
      </p:sp>
      <p:sp>
        <p:nvSpPr>
          <p:cNvPr id="32" name="Rectángulo 31">
            <a:extLst>
              <a:ext uri="{FF2B5EF4-FFF2-40B4-BE49-F238E27FC236}">
                <a16:creationId xmlns:a16="http://schemas.microsoft.com/office/drawing/2014/main" id="{9D98A140-F40B-4DD2-92D6-EF33CA46779F}"/>
              </a:ext>
            </a:extLst>
          </p:cNvPr>
          <p:cNvSpPr/>
          <p:nvPr/>
        </p:nvSpPr>
        <p:spPr>
          <a:xfrm>
            <a:off x="6095998" y="3738776"/>
            <a:ext cx="3687291" cy="369332"/>
          </a:xfrm>
          <a:prstGeom prst="rect">
            <a:avLst/>
          </a:prstGeom>
        </p:spPr>
        <p:style>
          <a:lnRef idx="1">
            <a:schemeClr val="accent3"/>
          </a:lnRef>
          <a:fillRef idx="2">
            <a:schemeClr val="accent3"/>
          </a:fillRef>
          <a:effectRef idx="1">
            <a:schemeClr val="accent3"/>
          </a:effectRef>
          <a:fontRef idx="minor">
            <a:schemeClr val="dk1"/>
          </a:fontRef>
        </p:style>
        <p:txBody>
          <a:bodyPr wrap="none">
            <a:spAutoFit/>
          </a:bodyPr>
          <a:lstStyle/>
          <a:p>
            <a:r>
              <a:rPr lang="en-US" noProof="1"/>
              <a:t>global.process, this.process o process</a:t>
            </a:r>
          </a:p>
        </p:txBody>
      </p:sp>
      <p:sp>
        <p:nvSpPr>
          <p:cNvPr id="33" name="Rectángulo 32">
            <a:extLst>
              <a:ext uri="{FF2B5EF4-FFF2-40B4-BE49-F238E27FC236}">
                <a16:creationId xmlns:a16="http://schemas.microsoft.com/office/drawing/2014/main" id="{8AFEB367-9943-467A-8CC3-87DE7F975C14}"/>
              </a:ext>
            </a:extLst>
          </p:cNvPr>
          <p:cNvSpPr/>
          <p:nvPr/>
        </p:nvSpPr>
        <p:spPr>
          <a:xfrm>
            <a:off x="5693890" y="4705267"/>
            <a:ext cx="4491509" cy="923330"/>
          </a:xfrm>
          <a:prstGeom prst="rect">
            <a:avLst/>
          </a:prstGeom>
        </p:spPr>
        <p:txBody>
          <a:bodyPr wrap="square">
            <a:spAutoFit/>
          </a:bodyPr>
          <a:lstStyle/>
          <a:p>
            <a:pPr marL="285750" indent="-285750">
              <a:buFont typeface="Arial" panose="020B0604020202020204" pitchFamily="34" charset="0"/>
              <a:buChar char="•"/>
            </a:pPr>
            <a:r>
              <a:rPr lang="es-ES" dirty="0"/>
              <a:t>Presente en el espacio global de ejecución del proceso principal de Node.js</a:t>
            </a:r>
          </a:p>
          <a:p>
            <a:pPr marL="285750" indent="-285750">
              <a:buFont typeface="Arial" panose="020B0604020202020204" pitchFamily="34" charset="0"/>
              <a:buChar char="•"/>
            </a:pPr>
            <a:r>
              <a:rPr lang="es-ES" dirty="0"/>
              <a:t>Representa a ese mismo proceso</a:t>
            </a:r>
          </a:p>
        </p:txBody>
      </p:sp>
      <p:cxnSp>
        <p:nvCxnSpPr>
          <p:cNvPr id="34" name="Conector recto de flecha 33">
            <a:extLst>
              <a:ext uri="{FF2B5EF4-FFF2-40B4-BE49-F238E27FC236}">
                <a16:creationId xmlns:a16="http://schemas.microsoft.com/office/drawing/2014/main" id="{A360CE81-B239-48E3-968C-29DBCC766D38}"/>
              </a:ext>
            </a:extLst>
          </p:cNvPr>
          <p:cNvCxnSpPr>
            <a:stCxn id="32" idx="2"/>
            <a:endCxn id="33" idx="0"/>
          </p:cNvCxnSpPr>
          <p:nvPr/>
        </p:nvCxnSpPr>
        <p:spPr>
          <a:xfrm>
            <a:off x="7939644" y="4108109"/>
            <a:ext cx="1" cy="5971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CuadroTexto 34">
            <a:extLst>
              <a:ext uri="{FF2B5EF4-FFF2-40B4-BE49-F238E27FC236}">
                <a16:creationId xmlns:a16="http://schemas.microsoft.com/office/drawing/2014/main" id="{7423FB1F-9710-4CE8-A974-B252D2347D05}"/>
              </a:ext>
            </a:extLst>
          </p:cNvPr>
          <p:cNvSpPr txBox="1"/>
          <p:nvPr/>
        </p:nvSpPr>
        <p:spPr>
          <a:xfrm>
            <a:off x="4122401" y="3714938"/>
            <a:ext cx="904799" cy="369332"/>
          </a:xfrm>
          <a:prstGeom prst="rect">
            <a:avLst/>
          </a:prstGeom>
          <a:noFill/>
        </p:spPr>
        <p:txBody>
          <a:bodyPr wrap="none" rtlCol="0">
            <a:spAutoFit/>
          </a:bodyPr>
          <a:lstStyle/>
          <a:p>
            <a:r>
              <a:rPr lang="en-US" b="1" dirty="0"/>
              <a:t>Process</a:t>
            </a:r>
          </a:p>
        </p:txBody>
      </p:sp>
      <p:cxnSp>
        <p:nvCxnSpPr>
          <p:cNvPr id="36" name="Conector recto de flecha 35">
            <a:extLst>
              <a:ext uri="{FF2B5EF4-FFF2-40B4-BE49-F238E27FC236}">
                <a16:creationId xmlns:a16="http://schemas.microsoft.com/office/drawing/2014/main" id="{F8C7B572-034D-4A0A-BACB-E265A78E6B31}"/>
              </a:ext>
            </a:extLst>
          </p:cNvPr>
          <p:cNvCxnSpPr>
            <a:endCxn id="32" idx="1"/>
          </p:cNvCxnSpPr>
          <p:nvPr/>
        </p:nvCxnSpPr>
        <p:spPr>
          <a:xfrm>
            <a:off x="5092671" y="3923442"/>
            <a:ext cx="100332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9018951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ángulo 29">
            <a:extLst>
              <a:ext uri="{FF2B5EF4-FFF2-40B4-BE49-F238E27FC236}">
                <a16:creationId xmlns:a16="http://schemas.microsoft.com/office/drawing/2014/main" id="{C28C7E74-C48E-4DEB-9432-E297AC618654}"/>
              </a:ext>
            </a:extLst>
          </p:cNvPr>
          <p:cNvSpPr/>
          <p:nvPr/>
        </p:nvSpPr>
        <p:spPr>
          <a:xfrm>
            <a:off x="0" y="-16026"/>
            <a:ext cx="12192000" cy="791199"/>
          </a:xfrm>
          <a:prstGeom prst="rect">
            <a:avLst/>
          </a:prstGeom>
          <a:solidFill>
            <a:srgbClr val="3C4E5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5" name="Rectángulo 4"/>
          <p:cNvSpPr/>
          <p:nvPr/>
        </p:nvSpPr>
        <p:spPr>
          <a:xfrm>
            <a:off x="2679700" y="2189055"/>
            <a:ext cx="6617112" cy="86964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31" name="CuadroTexto 30"/>
          <p:cNvSpPr txBox="1"/>
          <p:nvPr/>
        </p:nvSpPr>
        <p:spPr>
          <a:xfrm>
            <a:off x="2679700" y="1654749"/>
            <a:ext cx="1966009" cy="369332"/>
          </a:xfrm>
          <a:prstGeom prst="rect">
            <a:avLst/>
          </a:prstGeom>
          <a:noFill/>
        </p:spPr>
        <p:txBody>
          <a:bodyPr wrap="square" rtlCol="0">
            <a:spAutoFit/>
          </a:bodyPr>
          <a:lstStyle/>
          <a:p>
            <a:r>
              <a:rPr lang="es-ES" dirty="0"/>
              <a:t>la variable </a:t>
            </a:r>
            <a:r>
              <a:rPr lang="en-US" b="1" dirty="0"/>
              <a:t>Process</a:t>
            </a:r>
          </a:p>
        </p:txBody>
      </p:sp>
      <p:sp>
        <p:nvSpPr>
          <p:cNvPr id="2" name="Rectángulo 1"/>
          <p:cNvSpPr/>
          <p:nvPr/>
        </p:nvSpPr>
        <p:spPr>
          <a:xfrm>
            <a:off x="4174232" y="4248615"/>
            <a:ext cx="4220521" cy="369332"/>
          </a:xfrm>
          <a:prstGeom prst="rect">
            <a:avLst/>
          </a:prstGeom>
        </p:spPr>
        <p:txBody>
          <a:bodyPr wrap="square">
            <a:spAutoFit/>
          </a:bodyPr>
          <a:lstStyle/>
          <a:p>
            <a:r>
              <a:rPr lang="es-ES" dirty="0"/>
              <a:t>Parámetros e identificadores del proceso</a:t>
            </a:r>
          </a:p>
        </p:txBody>
      </p:sp>
      <p:sp>
        <p:nvSpPr>
          <p:cNvPr id="7" name="Rectángulo 6"/>
          <p:cNvSpPr/>
          <p:nvPr/>
        </p:nvSpPr>
        <p:spPr>
          <a:xfrm>
            <a:off x="8204200" y="2453227"/>
            <a:ext cx="1022350" cy="369332"/>
          </a:xfrm>
          <a:prstGeom prst="rect">
            <a:avLst/>
          </a:prstGeom>
        </p:spPr>
        <p:txBody>
          <a:bodyPr wrap="square">
            <a:spAutoFit/>
          </a:bodyPr>
          <a:lstStyle/>
          <a:p>
            <a:r>
              <a:rPr lang="es-ES" dirty="0"/>
              <a:t>al S.O. </a:t>
            </a:r>
          </a:p>
        </p:txBody>
      </p:sp>
      <p:sp>
        <p:nvSpPr>
          <p:cNvPr id="9" name="Rectángulo 8"/>
          <p:cNvSpPr/>
          <p:nvPr/>
        </p:nvSpPr>
        <p:spPr>
          <a:xfrm>
            <a:off x="4846878" y="1938297"/>
            <a:ext cx="1439177"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es-ES" dirty="0"/>
              <a:t>es la </a:t>
            </a:r>
            <a:r>
              <a:rPr lang="es-ES" b="1" dirty="0">
                <a:solidFill>
                  <a:srgbClr val="FF0000"/>
                </a:solidFill>
              </a:rPr>
              <a:t>interfaz </a:t>
            </a:r>
          </a:p>
        </p:txBody>
      </p:sp>
      <p:sp>
        <p:nvSpPr>
          <p:cNvPr id="10" name="Rectángulo 9"/>
          <p:cNvSpPr/>
          <p:nvPr/>
        </p:nvSpPr>
        <p:spPr>
          <a:xfrm>
            <a:off x="2912253" y="2328291"/>
            <a:ext cx="2198447" cy="646331"/>
          </a:xfrm>
          <a:prstGeom prst="rect">
            <a:avLst/>
          </a:prstGeom>
        </p:spPr>
        <p:txBody>
          <a:bodyPr wrap="square">
            <a:spAutoFit/>
          </a:bodyPr>
          <a:lstStyle/>
          <a:p>
            <a:r>
              <a:rPr lang="es-ES" dirty="0"/>
              <a:t>desde </a:t>
            </a:r>
            <a:br>
              <a:rPr lang="es-ES" dirty="0"/>
            </a:br>
            <a:r>
              <a:rPr lang="es-ES" dirty="0"/>
              <a:t>un programa node.js </a:t>
            </a:r>
          </a:p>
        </p:txBody>
      </p:sp>
      <p:sp>
        <p:nvSpPr>
          <p:cNvPr id="11" name="Rectángulo 10"/>
          <p:cNvSpPr/>
          <p:nvPr/>
        </p:nvSpPr>
        <p:spPr>
          <a:xfrm>
            <a:off x="6005754" y="2459061"/>
            <a:ext cx="1251753" cy="369332"/>
          </a:xfrm>
          <a:prstGeom prst="rect">
            <a:avLst/>
          </a:prstGeom>
        </p:spPr>
        <p:txBody>
          <a:bodyPr wrap="none">
            <a:spAutoFit/>
          </a:bodyPr>
          <a:lstStyle/>
          <a:p>
            <a:r>
              <a:rPr lang="es-ES" dirty="0"/>
              <a:t>al  proceso </a:t>
            </a:r>
          </a:p>
        </p:txBody>
      </p:sp>
      <p:cxnSp>
        <p:nvCxnSpPr>
          <p:cNvPr id="13" name="Conector recto de flecha 12"/>
          <p:cNvCxnSpPr>
            <a:stCxn id="10" idx="3"/>
            <a:endCxn id="11" idx="1"/>
          </p:cNvCxnSpPr>
          <p:nvPr/>
        </p:nvCxnSpPr>
        <p:spPr>
          <a:xfrm flipV="1">
            <a:off x="5110699" y="2643728"/>
            <a:ext cx="895054" cy="77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Conector recto de flecha 15"/>
          <p:cNvCxnSpPr>
            <a:stCxn id="11" idx="3"/>
            <a:endCxn id="7" idx="1"/>
          </p:cNvCxnSpPr>
          <p:nvPr/>
        </p:nvCxnSpPr>
        <p:spPr>
          <a:xfrm flipV="1">
            <a:off x="7257506" y="2637893"/>
            <a:ext cx="946694" cy="58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Rectángulo 18"/>
          <p:cNvSpPr/>
          <p:nvPr/>
        </p:nvSpPr>
        <p:spPr>
          <a:xfrm>
            <a:off x="2261942" y="4598255"/>
            <a:ext cx="1571641" cy="923330"/>
          </a:xfrm>
          <a:prstGeom prst="rect">
            <a:avLst/>
          </a:prstGeom>
        </p:spPr>
        <p:txBody>
          <a:bodyPr wrap="square">
            <a:spAutoFit/>
          </a:bodyPr>
          <a:lstStyle/>
          <a:p>
            <a:r>
              <a:rPr lang="es-ES" dirty="0"/>
              <a:t>El módulo </a:t>
            </a:r>
            <a:r>
              <a:rPr lang="en-US" b="1" i="1" dirty="0"/>
              <a:t>process</a:t>
            </a:r>
            <a:r>
              <a:rPr lang="es-ES" dirty="0"/>
              <a:t> incluye</a:t>
            </a:r>
          </a:p>
        </p:txBody>
      </p:sp>
      <p:sp>
        <p:nvSpPr>
          <p:cNvPr id="20" name="Rectángulo 19"/>
          <p:cNvSpPr/>
          <p:nvPr/>
        </p:nvSpPr>
        <p:spPr>
          <a:xfrm>
            <a:off x="6541230" y="3137470"/>
            <a:ext cx="3148871" cy="646331"/>
          </a:xfrm>
          <a:prstGeom prst="rect">
            <a:avLst/>
          </a:prstGeom>
        </p:spPr>
        <p:txBody>
          <a:bodyPr wrap="square">
            <a:spAutoFit/>
          </a:bodyPr>
          <a:lstStyle/>
          <a:p>
            <a:r>
              <a:rPr lang="es-ES" dirty="0"/>
              <a:t>conecta eventos y variables JS con comandos del S.O.</a:t>
            </a:r>
          </a:p>
        </p:txBody>
      </p:sp>
      <p:sp>
        <p:nvSpPr>
          <p:cNvPr id="22" name="Rectángulo 21"/>
          <p:cNvSpPr/>
          <p:nvPr/>
        </p:nvSpPr>
        <p:spPr>
          <a:xfrm>
            <a:off x="4845315" y="5617263"/>
            <a:ext cx="4799284" cy="369332"/>
          </a:xfrm>
          <a:prstGeom prst="rect">
            <a:avLst/>
          </a:prstGeom>
        </p:spPr>
        <p:txBody>
          <a:bodyPr wrap="square">
            <a:spAutoFit/>
          </a:bodyPr>
          <a:lstStyle/>
          <a:p>
            <a:r>
              <a:rPr lang="es-ES" noProof="1"/>
              <a:t>process.exit</a:t>
            </a:r>
            <a:r>
              <a:rPr lang="es-ES" dirty="0"/>
              <a:t>() termina la ejecución del proceso</a:t>
            </a:r>
          </a:p>
        </p:txBody>
      </p:sp>
      <p:sp>
        <p:nvSpPr>
          <p:cNvPr id="23" name="Rectángulo 22"/>
          <p:cNvSpPr/>
          <p:nvPr/>
        </p:nvSpPr>
        <p:spPr>
          <a:xfrm>
            <a:off x="3563583" y="3140123"/>
            <a:ext cx="1803995" cy="646331"/>
          </a:xfrm>
          <a:prstGeom prst="rect">
            <a:avLst/>
          </a:prstGeom>
        </p:spPr>
        <p:txBody>
          <a:bodyPr wrap="square">
            <a:spAutoFit/>
          </a:bodyPr>
          <a:lstStyle/>
          <a:p>
            <a:r>
              <a:rPr lang="es-ES" dirty="0"/>
              <a:t>es una instancia de </a:t>
            </a:r>
            <a:r>
              <a:rPr lang="es-ES" noProof="1"/>
              <a:t>EventEmitter</a:t>
            </a:r>
          </a:p>
        </p:txBody>
      </p:sp>
      <p:cxnSp>
        <p:nvCxnSpPr>
          <p:cNvPr id="26" name="Conector recto de flecha 25"/>
          <p:cNvCxnSpPr>
            <a:stCxn id="23" idx="3"/>
            <a:endCxn id="20" idx="1"/>
          </p:cNvCxnSpPr>
          <p:nvPr/>
        </p:nvCxnSpPr>
        <p:spPr>
          <a:xfrm flipV="1">
            <a:off x="5367577" y="3460636"/>
            <a:ext cx="1173652" cy="26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Rectángulo 26"/>
          <p:cNvSpPr/>
          <p:nvPr/>
        </p:nvSpPr>
        <p:spPr>
          <a:xfrm>
            <a:off x="5617664" y="4707479"/>
            <a:ext cx="3679149" cy="369332"/>
          </a:xfrm>
          <a:prstGeom prst="rect">
            <a:avLst/>
          </a:prstGeom>
        </p:spPr>
        <p:txBody>
          <a:bodyPr wrap="none">
            <a:spAutoFit/>
          </a:bodyPr>
          <a:lstStyle/>
          <a:p>
            <a:r>
              <a:rPr lang="es-ES" dirty="0"/>
              <a:t>Incluida la cola de eventos de node.js</a:t>
            </a:r>
          </a:p>
        </p:txBody>
      </p:sp>
      <p:cxnSp>
        <p:nvCxnSpPr>
          <p:cNvPr id="29" name="Conector angular 28"/>
          <p:cNvCxnSpPr>
            <a:stCxn id="2" idx="3"/>
            <a:endCxn id="27" idx="3"/>
          </p:cNvCxnSpPr>
          <p:nvPr/>
        </p:nvCxnSpPr>
        <p:spPr>
          <a:xfrm>
            <a:off x="8394752" y="4433281"/>
            <a:ext cx="902060" cy="458864"/>
          </a:xfrm>
          <a:prstGeom prst="bentConnector3">
            <a:avLst>
              <a:gd name="adj1" fmla="val 125342"/>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Rectángulo 33"/>
          <p:cNvSpPr/>
          <p:nvPr/>
        </p:nvSpPr>
        <p:spPr>
          <a:xfrm>
            <a:off x="4140025" y="5152253"/>
            <a:ext cx="3218382" cy="369332"/>
          </a:xfrm>
          <a:prstGeom prst="rect">
            <a:avLst/>
          </a:prstGeom>
        </p:spPr>
        <p:txBody>
          <a:bodyPr wrap="none">
            <a:spAutoFit/>
          </a:bodyPr>
          <a:lstStyle/>
          <a:p>
            <a:r>
              <a:rPr lang="es-ES" dirty="0"/>
              <a:t>Métodos de manejo del proceso</a:t>
            </a:r>
          </a:p>
        </p:txBody>
      </p:sp>
      <p:cxnSp>
        <p:nvCxnSpPr>
          <p:cNvPr id="36" name="Conector angular 35"/>
          <p:cNvCxnSpPr>
            <a:stCxn id="34" idx="3"/>
            <a:endCxn id="22" idx="3"/>
          </p:cNvCxnSpPr>
          <p:nvPr/>
        </p:nvCxnSpPr>
        <p:spPr>
          <a:xfrm>
            <a:off x="7358407" y="5336919"/>
            <a:ext cx="2286192" cy="465010"/>
          </a:xfrm>
          <a:prstGeom prst="bentConnector3">
            <a:avLst>
              <a:gd name="adj1" fmla="val 109999"/>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Abrir llave 37"/>
          <p:cNvSpPr/>
          <p:nvPr/>
        </p:nvSpPr>
        <p:spPr>
          <a:xfrm>
            <a:off x="3725508" y="4252626"/>
            <a:ext cx="290375" cy="164837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dirty="0"/>
          </a:p>
        </p:txBody>
      </p:sp>
      <p:sp>
        <p:nvSpPr>
          <p:cNvPr id="24" name="Título 7">
            <a:extLst>
              <a:ext uri="{FF2B5EF4-FFF2-40B4-BE49-F238E27FC236}">
                <a16:creationId xmlns:a16="http://schemas.microsoft.com/office/drawing/2014/main" id="{EF2E8E2B-7A7A-4D9F-BEE8-F52C16855C1F}"/>
              </a:ext>
            </a:extLst>
          </p:cNvPr>
          <p:cNvSpPr txBox="1">
            <a:spLocks/>
          </p:cNvSpPr>
          <p:nvPr/>
        </p:nvSpPr>
        <p:spPr>
          <a:xfrm rot="-60000">
            <a:off x="551493" y="235331"/>
            <a:ext cx="2834891" cy="1076427"/>
          </a:xfrm>
          <a:prstGeom prst="ellipse">
            <a:avLst/>
          </a:prstGeom>
          <a:solidFill>
            <a:srgbClr val="262626"/>
          </a:solidFill>
          <a:ln w="174625" cmpd="thinThick">
            <a:solidFill>
              <a:srgbClr val="262626"/>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2600" dirty="0">
                <a:solidFill>
                  <a:srgbClr val="FFFFFF"/>
                </a:solidFill>
              </a:rPr>
              <a:t>Process</a:t>
            </a:r>
            <a:endParaRPr lang="es-ES" sz="2600" dirty="0">
              <a:solidFill>
                <a:srgbClr val="FFFFFF"/>
              </a:solidFill>
            </a:endParaRPr>
          </a:p>
        </p:txBody>
      </p:sp>
    </p:spTree>
    <p:extLst>
      <p:ext uri="{BB962C8B-B14F-4D97-AF65-F5344CB8AC3E}">
        <p14:creationId xmlns:p14="http://schemas.microsoft.com/office/powerpoint/2010/main" val="121995170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98C98155-0E33-4081-9991-21A9BC75267B}"/>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s-ES" sz="2800" dirty="0"/>
              <a:t>Eventos en Node.js</a:t>
            </a:r>
            <a:endParaRPr lang="en-US" sz="2800" kern="1200" dirty="0">
              <a:solidFill>
                <a:schemeClr val="tx1"/>
              </a:solidFill>
              <a:latin typeface="+mj-lt"/>
              <a:ea typeface="+mj-ea"/>
              <a:cs typeface="+mj-cs"/>
            </a:endParaRPr>
          </a:p>
        </p:txBody>
      </p:sp>
      <p:sp>
        <p:nvSpPr>
          <p:cNvPr id="12" name="CuadroTexto 11">
            <a:extLst>
              <a:ext uri="{FF2B5EF4-FFF2-40B4-BE49-F238E27FC236}">
                <a16:creationId xmlns:a16="http://schemas.microsoft.com/office/drawing/2014/main" id="{A7060850-E889-4E5E-9BFA-A799C0B75364}"/>
              </a:ext>
            </a:extLst>
          </p:cNvPr>
          <p:cNvSpPr txBox="1"/>
          <p:nvPr/>
        </p:nvSpPr>
        <p:spPr>
          <a:xfrm>
            <a:off x="669227" y="2987641"/>
            <a:ext cx="3363974" cy="923330"/>
          </a:xfrm>
          <a:prstGeom prst="rect">
            <a:avLst/>
          </a:prstGeom>
          <a:noFill/>
        </p:spPr>
        <p:txBody>
          <a:bodyPr wrap="square" rtlCol="0">
            <a:spAutoFit/>
          </a:bodyPr>
          <a:lstStyle/>
          <a:p>
            <a:r>
              <a:rPr lang="es-ES" dirty="0"/>
              <a:t>Los eventos, muy utilizados en JS, son un elemento central en la arquitectura de Node.js</a:t>
            </a:r>
          </a:p>
        </p:txBody>
      </p:sp>
      <p:sp>
        <p:nvSpPr>
          <p:cNvPr id="13" name="Rectángulo 12">
            <a:extLst>
              <a:ext uri="{FF2B5EF4-FFF2-40B4-BE49-F238E27FC236}">
                <a16:creationId xmlns:a16="http://schemas.microsoft.com/office/drawing/2014/main" id="{6D087ACD-DFBB-429C-8D7B-09042B217606}"/>
              </a:ext>
            </a:extLst>
          </p:cNvPr>
          <p:cNvSpPr/>
          <p:nvPr/>
        </p:nvSpPr>
        <p:spPr>
          <a:xfrm>
            <a:off x="5385302" y="2533332"/>
            <a:ext cx="5897334" cy="646331"/>
          </a:xfrm>
          <a:prstGeom prst="rect">
            <a:avLst/>
          </a:prstGeom>
        </p:spPr>
        <p:txBody>
          <a:bodyPr wrap="square">
            <a:spAutoFit/>
          </a:bodyPr>
          <a:lstStyle/>
          <a:p>
            <a:r>
              <a:rPr lang="es-ES" dirty="0">
                <a:solidFill>
                  <a:schemeClr val="bg1"/>
                </a:solidFill>
              </a:rPr>
              <a:t>Al ocurrir el evento se ejecuta al una función </a:t>
            </a:r>
            <a:r>
              <a:rPr lang="en-US" i="1" dirty="0">
                <a:solidFill>
                  <a:schemeClr val="bg1"/>
                </a:solidFill>
              </a:rPr>
              <a:t>callback</a:t>
            </a:r>
            <a:r>
              <a:rPr lang="es-ES" dirty="0">
                <a:solidFill>
                  <a:schemeClr val="bg1"/>
                </a:solidFill>
              </a:rPr>
              <a:t>, conocida como manejador del evento </a:t>
            </a:r>
          </a:p>
        </p:txBody>
      </p:sp>
      <p:sp>
        <p:nvSpPr>
          <p:cNvPr id="14" name="Rectángulo 13">
            <a:extLst>
              <a:ext uri="{FF2B5EF4-FFF2-40B4-BE49-F238E27FC236}">
                <a16:creationId xmlns:a16="http://schemas.microsoft.com/office/drawing/2014/main" id="{4F06339D-4D95-4432-B8B6-D566769EE964}"/>
              </a:ext>
            </a:extLst>
          </p:cNvPr>
          <p:cNvSpPr/>
          <p:nvPr/>
        </p:nvSpPr>
        <p:spPr>
          <a:xfrm>
            <a:off x="5297764" y="1307122"/>
            <a:ext cx="6072413" cy="923330"/>
          </a:xfrm>
          <a:prstGeom prst="rect">
            <a:avLst/>
          </a:prstGeom>
        </p:spPr>
        <p:txBody>
          <a:bodyPr wrap="square">
            <a:spAutoFit/>
          </a:bodyPr>
          <a:lstStyle/>
          <a:p>
            <a:r>
              <a:rPr lang="es-ES" dirty="0">
                <a:solidFill>
                  <a:schemeClr val="bg1"/>
                </a:solidFill>
              </a:rPr>
              <a:t>Se utiliza eventos para programar las interaccionar con el entorno: temporización,  operaciones de entrada / salida de datos, solicitudes HTTP, ...</a:t>
            </a:r>
          </a:p>
        </p:txBody>
      </p:sp>
      <p:sp>
        <p:nvSpPr>
          <p:cNvPr id="15" name="Rectángulo 14">
            <a:extLst>
              <a:ext uri="{FF2B5EF4-FFF2-40B4-BE49-F238E27FC236}">
                <a16:creationId xmlns:a16="http://schemas.microsoft.com/office/drawing/2014/main" id="{A72C8A27-C5AF-4105-9B3B-404C07C917C0}"/>
              </a:ext>
            </a:extLst>
          </p:cNvPr>
          <p:cNvSpPr/>
          <p:nvPr/>
        </p:nvSpPr>
        <p:spPr>
          <a:xfrm>
            <a:off x="5385303" y="3482542"/>
            <a:ext cx="6072413" cy="646331"/>
          </a:xfrm>
          <a:prstGeom prst="rect">
            <a:avLst/>
          </a:prstGeom>
        </p:spPr>
        <p:txBody>
          <a:bodyPr wrap="square">
            <a:spAutoFit/>
          </a:bodyPr>
          <a:lstStyle/>
          <a:p>
            <a:r>
              <a:rPr lang="es-ES" dirty="0">
                <a:solidFill>
                  <a:schemeClr val="bg1"/>
                </a:solidFill>
              </a:rPr>
              <a:t>El script inicial programa los eventos iniciales</a:t>
            </a:r>
          </a:p>
          <a:p>
            <a:r>
              <a:rPr lang="es-ES" dirty="0">
                <a:solidFill>
                  <a:schemeClr val="bg1"/>
                </a:solidFill>
              </a:rPr>
              <a:t>Estos se ejecutan al ocurrir los eventos programados</a:t>
            </a:r>
          </a:p>
        </p:txBody>
      </p:sp>
      <p:sp>
        <p:nvSpPr>
          <p:cNvPr id="16" name="Rectángulo 15">
            <a:extLst>
              <a:ext uri="{FF2B5EF4-FFF2-40B4-BE49-F238E27FC236}">
                <a16:creationId xmlns:a16="http://schemas.microsoft.com/office/drawing/2014/main" id="{A360266D-75A1-421D-B004-D6D0EDCBC737}"/>
              </a:ext>
            </a:extLst>
          </p:cNvPr>
          <p:cNvSpPr/>
          <p:nvPr/>
        </p:nvSpPr>
        <p:spPr>
          <a:xfrm>
            <a:off x="5445749" y="4431752"/>
            <a:ext cx="6011966" cy="646331"/>
          </a:xfrm>
          <a:prstGeom prst="rect">
            <a:avLst/>
          </a:prstGeom>
        </p:spPr>
        <p:txBody>
          <a:bodyPr wrap="square">
            <a:spAutoFit/>
          </a:bodyPr>
          <a:lstStyle/>
          <a:p>
            <a:r>
              <a:rPr lang="es-ES" dirty="0">
                <a:solidFill>
                  <a:schemeClr val="bg1"/>
                </a:solidFill>
              </a:rPr>
              <a:t>Un evento tiene por lo tanto 3 elementos asociados</a:t>
            </a:r>
          </a:p>
          <a:p>
            <a:pPr marL="285750" indent="-285750">
              <a:buFont typeface="Arial" panose="020B0604020202020204" pitchFamily="34" charset="0"/>
              <a:buChar char="•"/>
            </a:pPr>
            <a:r>
              <a:rPr lang="es-ES" dirty="0">
                <a:solidFill>
                  <a:schemeClr val="bg1"/>
                </a:solidFill>
              </a:rPr>
              <a:t>nombre, manejador (</a:t>
            </a:r>
            <a:r>
              <a:rPr lang="en-US" i="1" dirty="0">
                <a:solidFill>
                  <a:schemeClr val="bg1"/>
                </a:solidFill>
              </a:rPr>
              <a:t>callback</a:t>
            </a:r>
            <a:r>
              <a:rPr lang="es-ES" dirty="0">
                <a:solidFill>
                  <a:schemeClr val="bg1"/>
                </a:solidFill>
              </a:rPr>
              <a:t>) y objeto asociado</a:t>
            </a:r>
          </a:p>
        </p:txBody>
      </p:sp>
    </p:spTree>
    <p:extLst>
      <p:ext uri="{BB962C8B-B14F-4D97-AF65-F5344CB8AC3E}">
        <p14:creationId xmlns:p14="http://schemas.microsoft.com/office/powerpoint/2010/main" val="3780787366"/>
      </p:ext>
    </p:extLst>
  </p:cSld>
  <p:clrMapOvr>
    <a:overrideClrMapping bg1="dk1" tx1="lt1" bg2="dk2" tx2="lt2" accent1="accent1" accent2="accent2" accent3="accent3" accent4="accent4" accent5="accent5" accent6="accent6" hlink="hlink" folHlink="folHlink"/>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3C4E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Título 7">
            <a:extLst>
              <a:ext uri="{FF2B5EF4-FFF2-40B4-BE49-F238E27FC236}">
                <a16:creationId xmlns:a16="http://schemas.microsoft.com/office/drawing/2014/main" id="{00DEE77A-2BF5-42FF-A925-24EF8D0C954B}"/>
              </a:ext>
            </a:extLst>
          </p:cNvPr>
          <p:cNvSpPr>
            <a:spLocks noGrp="1"/>
          </p:cNvSpPr>
          <p:nvPr>
            <p:ph type="title"/>
          </p:nvPr>
        </p:nvSpPr>
        <p:spPr>
          <a:xfrm>
            <a:off x="637381" y="1855475"/>
            <a:ext cx="2752354" cy="2709275"/>
          </a:xfrm>
          <a:prstGeom prst="ellipse">
            <a:avLst/>
          </a:prstGeom>
          <a:solidFill>
            <a:srgbClr val="262626"/>
          </a:solidFill>
          <a:ln w="174625" cmpd="thinThick">
            <a:solidFill>
              <a:srgbClr val="262626"/>
            </a:solidFill>
          </a:ln>
        </p:spPr>
        <p:txBody>
          <a:bodyPr anchor="ctr">
            <a:normAutofit/>
          </a:bodyPr>
          <a:lstStyle/>
          <a:p>
            <a:pPr algn="ctr"/>
            <a:r>
              <a:rPr lang="es-ES" sz="2600" dirty="0">
                <a:solidFill>
                  <a:srgbClr val="FFFFFF"/>
                </a:solidFill>
              </a:rPr>
              <a:t>Elementos de un evento</a:t>
            </a:r>
          </a:p>
        </p:txBody>
      </p:sp>
      <p:sp>
        <p:nvSpPr>
          <p:cNvPr id="14" name="Rectángulo 13">
            <a:extLst>
              <a:ext uri="{FF2B5EF4-FFF2-40B4-BE49-F238E27FC236}">
                <a16:creationId xmlns:a16="http://schemas.microsoft.com/office/drawing/2014/main" id="{68AE1578-FB75-4977-BDFF-0FEF8E07B710}"/>
              </a:ext>
            </a:extLst>
          </p:cNvPr>
          <p:cNvSpPr/>
          <p:nvPr/>
        </p:nvSpPr>
        <p:spPr>
          <a:xfrm>
            <a:off x="7755829" y="1255311"/>
            <a:ext cx="2694214" cy="1200329"/>
          </a:xfrm>
          <a:prstGeom prst="rect">
            <a:avLst/>
          </a:prstGeom>
        </p:spPr>
        <p:txBody>
          <a:bodyPr wrap="square">
            <a:spAutoFit/>
          </a:bodyPr>
          <a:lstStyle/>
          <a:p>
            <a:r>
              <a:rPr lang="es-ES" dirty="0"/>
              <a:t>Heredando métodos como</a:t>
            </a:r>
          </a:p>
          <a:p>
            <a:pPr marL="285750" indent="-285750">
              <a:buFont typeface="Arial" panose="020B0604020202020204" pitchFamily="34" charset="0"/>
              <a:buChar char="•"/>
            </a:pPr>
            <a:r>
              <a:rPr lang="bin-NG" dirty="0"/>
              <a:t>on(….)</a:t>
            </a:r>
          </a:p>
          <a:p>
            <a:pPr marL="285750" indent="-285750">
              <a:buFont typeface="Arial" panose="020B0604020202020204" pitchFamily="34" charset="0"/>
              <a:buChar char="•"/>
            </a:pPr>
            <a:r>
              <a:rPr lang="bin-NG" dirty="0"/>
              <a:t>addListener(….),</a:t>
            </a:r>
          </a:p>
          <a:p>
            <a:pPr marL="285750" indent="-285750">
              <a:buFont typeface="Arial" panose="020B0604020202020204" pitchFamily="34" charset="0"/>
              <a:buChar char="•"/>
            </a:pPr>
            <a:r>
              <a:rPr lang="bin-NG" dirty="0"/>
              <a:t>emit(……), ..</a:t>
            </a:r>
          </a:p>
        </p:txBody>
      </p:sp>
      <p:sp>
        <p:nvSpPr>
          <p:cNvPr id="16" name="Rectángulo 15">
            <a:extLst>
              <a:ext uri="{FF2B5EF4-FFF2-40B4-BE49-F238E27FC236}">
                <a16:creationId xmlns:a16="http://schemas.microsoft.com/office/drawing/2014/main" id="{CD8D0DA8-FD7C-4B41-8EE5-FEBA30596270}"/>
              </a:ext>
            </a:extLst>
          </p:cNvPr>
          <p:cNvSpPr/>
          <p:nvPr/>
        </p:nvSpPr>
        <p:spPr>
          <a:xfrm>
            <a:off x="4243032" y="1393810"/>
            <a:ext cx="2563927" cy="923330"/>
          </a:xfrm>
          <a:prstGeom prst="rect">
            <a:avLst/>
          </a:prstGeom>
        </p:spPr>
        <p:txBody>
          <a:bodyPr wrap="square">
            <a:spAutoFit/>
          </a:bodyPr>
          <a:lstStyle/>
          <a:p>
            <a:r>
              <a:rPr lang="es-ES" dirty="0"/>
              <a:t>Todas las clases que emiten eventos derivan de </a:t>
            </a:r>
            <a:r>
              <a:rPr lang="es-ES" b="1" noProof="1"/>
              <a:t>EventEmitter</a:t>
            </a:r>
            <a:r>
              <a:rPr lang="es-ES" dirty="0"/>
              <a:t>, </a:t>
            </a:r>
          </a:p>
        </p:txBody>
      </p:sp>
      <p:cxnSp>
        <p:nvCxnSpPr>
          <p:cNvPr id="17" name="Conector recto de flecha 16">
            <a:extLst>
              <a:ext uri="{FF2B5EF4-FFF2-40B4-BE49-F238E27FC236}">
                <a16:creationId xmlns:a16="http://schemas.microsoft.com/office/drawing/2014/main" id="{76CCFB63-8636-4908-934B-0AD495F43ADB}"/>
              </a:ext>
            </a:extLst>
          </p:cNvPr>
          <p:cNvCxnSpPr>
            <a:stCxn id="16" idx="3"/>
            <a:endCxn id="14" idx="1"/>
          </p:cNvCxnSpPr>
          <p:nvPr/>
        </p:nvCxnSpPr>
        <p:spPr>
          <a:xfrm>
            <a:off x="6806959" y="1855475"/>
            <a:ext cx="94887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Rectángulo 17">
            <a:extLst>
              <a:ext uri="{FF2B5EF4-FFF2-40B4-BE49-F238E27FC236}">
                <a16:creationId xmlns:a16="http://schemas.microsoft.com/office/drawing/2014/main" id="{5C3E9963-6BE9-4A82-B011-5CAEC94900C7}"/>
              </a:ext>
            </a:extLst>
          </p:cNvPr>
          <p:cNvSpPr/>
          <p:nvPr/>
        </p:nvSpPr>
        <p:spPr>
          <a:xfrm>
            <a:off x="4243031" y="2917305"/>
            <a:ext cx="1688192" cy="646331"/>
          </a:xfrm>
          <a:prstGeom prst="rect">
            <a:avLst/>
          </a:prstGeom>
        </p:spPr>
        <p:txBody>
          <a:bodyPr wrap="square">
            <a:spAutoFit/>
          </a:bodyPr>
          <a:lstStyle/>
          <a:p>
            <a:r>
              <a:rPr lang="bin-NG" b="1" dirty="0"/>
              <a:t>on(….) / addListener(….)</a:t>
            </a:r>
          </a:p>
        </p:txBody>
      </p:sp>
      <p:sp>
        <p:nvSpPr>
          <p:cNvPr id="19" name="Rectángulo 18">
            <a:extLst>
              <a:ext uri="{FF2B5EF4-FFF2-40B4-BE49-F238E27FC236}">
                <a16:creationId xmlns:a16="http://schemas.microsoft.com/office/drawing/2014/main" id="{FE25CC9C-7282-4BD1-A6C1-84154EFDFCC4}"/>
              </a:ext>
            </a:extLst>
          </p:cNvPr>
          <p:cNvSpPr/>
          <p:nvPr/>
        </p:nvSpPr>
        <p:spPr>
          <a:xfrm>
            <a:off x="7787977" y="2778805"/>
            <a:ext cx="2909887" cy="923330"/>
          </a:xfrm>
          <a:prstGeom prst="rect">
            <a:avLst/>
          </a:prstGeom>
        </p:spPr>
        <p:txBody>
          <a:bodyPr wrap="square">
            <a:spAutoFit/>
          </a:bodyPr>
          <a:lstStyle/>
          <a:p>
            <a:r>
              <a:rPr lang="es-ES" dirty="0"/>
              <a:t>permiten definir la función </a:t>
            </a:r>
            <a:r>
              <a:rPr lang="en-US" i="1" dirty="0"/>
              <a:t>callback</a:t>
            </a:r>
            <a:r>
              <a:rPr lang="es-ES" dirty="0"/>
              <a:t>, que actuará como manejador del evento </a:t>
            </a:r>
          </a:p>
        </p:txBody>
      </p:sp>
      <p:cxnSp>
        <p:nvCxnSpPr>
          <p:cNvPr id="20" name="Conector recto de flecha 19">
            <a:extLst>
              <a:ext uri="{FF2B5EF4-FFF2-40B4-BE49-F238E27FC236}">
                <a16:creationId xmlns:a16="http://schemas.microsoft.com/office/drawing/2014/main" id="{C96B16D4-DA4E-4EE5-A16E-74BD05DA6127}"/>
              </a:ext>
            </a:extLst>
          </p:cNvPr>
          <p:cNvCxnSpPr>
            <a:stCxn id="18" idx="3"/>
            <a:endCxn id="19" idx="1"/>
          </p:cNvCxnSpPr>
          <p:nvPr/>
        </p:nvCxnSpPr>
        <p:spPr>
          <a:xfrm>
            <a:off x="5931224" y="3240470"/>
            <a:ext cx="185675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Rectángulo 20">
            <a:extLst>
              <a:ext uri="{FF2B5EF4-FFF2-40B4-BE49-F238E27FC236}">
                <a16:creationId xmlns:a16="http://schemas.microsoft.com/office/drawing/2014/main" id="{FF54E7B3-BC03-4A31-9BCA-D10C65167B13}"/>
              </a:ext>
            </a:extLst>
          </p:cNvPr>
          <p:cNvSpPr/>
          <p:nvPr/>
        </p:nvSpPr>
        <p:spPr>
          <a:xfrm>
            <a:off x="5038087" y="5034969"/>
            <a:ext cx="5499779" cy="646331"/>
          </a:xfrm>
          <a:prstGeom prst="rect">
            <a:avLst/>
          </a:prstGeom>
        </p:spPr>
        <p:txBody>
          <a:bodyPr wrap="square">
            <a:spAutoFit/>
          </a:bodyPr>
          <a:lstStyle/>
          <a:p>
            <a:pPr marL="285750" indent="-285750">
              <a:buFont typeface="Arial" panose="020B0604020202020204" pitchFamily="34" charset="0"/>
              <a:buChar char="•"/>
            </a:pPr>
            <a:r>
              <a:rPr lang="es-ES" dirty="0"/>
              <a:t>envía &lt;evento&gt; al objeto </a:t>
            </a:r>
            <a:r>
              <a:rPr lang="bin-NG" dirty="0"/>
              <a:t>obj</a:t>
            </a:r>
          </a:p>
          <a:p>
            <a:pPr marL="285750" indent="-285750">
              <a:buFont typeface="Arial" panose="020B0604020202020204" pitchFamily="34" charset="0"/>
              <a:buChar char="•"/>
            </a:pPr>
            <a:r>
              <a:rPr lang="es-ES" dirty="0"/>
              <a:t>pasando los parámetros &lt;p1&gt;, &lt;p2&gt;, ... al manejador</a:t>
            </a:r>
          </a:p>
        </p:txBody>
      </p:sp>
      <p:sp>
        <p:nvSpPr>
          <p:cNvPr id="22" name="Rectángulo 21">
            <a:extLst>
              <a:ext uri="{FF2B5EF4-FFF2-40B4-BE49-F238E27FC236}">
                <a16:creationId xmlns:a16="http://schemas.microsoft.com/office/drawing/2014/main" id="{3E01AA96-21EA-435B-86EB-9C7CD2AC8E48}"/>
              </a:ext>
            </a:extLst>
          </p:cNvPr>
          <p:cNvSpPr/>
          <p:nvPr/>
        </p:nvSpPr>
        <p:spPr>
          <a:xfrm>
            <a:off x="4483513" y="3991632"/>
            <a:ext cx="768159" cy="369332"/>
          </a:xfrm>
          <a:prstGeom prst="rect">
            <a:avLst/>
          </a:prstGeom>
        </p:spPr>
        <p:txBody>
          <a:bodyPr wrap="none">
            <a:spAutoFit/>
          </a:bodyPr>
          <a:lstStyle/>
          <a:p>
            <a:r>
              <a:rPr lang="bin-NG" b="1" dirty="0"/>
              <a:t>emit</a:t>
            </a:r>
            <a:r>
              <a:rPr lang="es-ES" b="1" dirty="0"/>
              <a:t>()</a:t>
            </a:r>
          </a:p>
        </p:txBody>
      </p:sp>
      <p:sp>
        <p:nvSpPr>
          <p:cNvPr id="23" name="Rectángulo 22">
            <a:extLst>
              <a:ext uri="{FF2B5EF4-FFF2-40B4-BE49-F238E27FC236}">
                <a16:creationId xmlns:a16="http://schemas.microsoft.com/office/drawing/2014/main" id="{902013CD-8677-4364-9309-C24790D1CF6E}"/>
              </a:ext>
            </a:extLst>
          </p:cNvPr>
          <p:cNvSpPr/>
          <p:nvPr/>
        </p:nvSpPr>
        <p:spPr>
          <a:xfrm>
            <a:off x="7960107" y="3991632"/>
            <a:ext cx="1735988" cy="369332"/>
          </a:xfrm>
          <a:prstGeom prst="rect">
            <a:avLst/>
          </a:prstGeom>
        </p:spPr>
        <p:txBody>
          <a:bodyPr wrap="none">
            <a:spAutoFit/>
          </a:bodyPr>
          <a:lstStyle/>
          <a:p>
            <a:r>
              <a:rPr lang="es-ES" dirty="0"/>
              <a:t>envía  un evento</a:t>
            </a:r>
          </a:p>
        </p:txBody>
      </p:sp>
      <p:cxnSp>
        <p:nvCxnSpPr>
          <p:cNvPr id="24" name="Conector recto de flecha 23">
            <a:extLst>
              <a:ext uri="{FF2B5EF4-FFF2-40B4-BE49-F238E27FC236}">
                <a16:creationId xmlns:a16="http://schemas.microsoft.com/office/drawing/2014/main" id="{3A1CB108-CCF0-4922-99B1-7652F64BD2E1}"/>
              </a:ext>
            </a:extLst>
          </p:cNvPr>
          <p:cNvCxnSpPr>
            <a:stCxn id="22" idx="3"/>
            <a:endCxn id="23" idx="1"/>
          </p:cNvCxnSpPr>
          <p:nvPr/>
        </p:nvCxnSpPr>
        <p:spPr>
          <a:xfrm>
            <a:off x="5251672" y="4176298"/>
            <a:ext cx="270843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Rectángulo 25">
            <a:extLst>
              <a:ext uri="{FF2B5EF4-FFF2-40B4-BE49-F238E27FC236}">
                <a16:creationId xmlns:a16="http://schemas.microsoft.com/office/drawing/2014/main" id="{DE3D5955-DA18-4656-98DB-AAD4F94833F4}"/>
              </a:ext>
            </a:extLst>
          </p:cNvPr>
          <p:cNvSpPr/>
          <p:nvPr/>
        </p:nvSpPr>
        <p:spPr>
          <a:xfrm>
            <a:off x="5142494" y="4556692"/>
            <a:ext cx="3434210" cy="369332"/>
          </a:xfrm>
          <a:prstGeom prst="rect">
            <a:avLst/>
          </a:prstGeom>
        </p:spPr>
        <p:style>
          <a:lnRef idx="1">
            <a:schemeClr val="accent3"/>
          </a:lnRef>
          <a:fillRef idx="2">
            <a:schemeClr val="accent3"/>
          </a:fillRef>
          <a:effectRef idx="1">
            <a:schemeClr val="accent3"/>
          </a:effectRef>
          <a:fontRef idx="minor">
            <a:schemeClr val="dk1"/>
          </a:fontRef>
        </p:style>
        <p:txBody>
          <a:bodyPr wrap="none">
            <a:spAutoFit/>
          </a:bodyPr>
          <a:lstStyle/>
          <a:p>
            <a:r>
              <a:rPr lang="bin-NG" dirty="0"/>
              <a:t>obj.emit(&lt;evento&gt;, &lt;p1&gt;, &lt;p2&gt;, ...)</a:t>
            </a:r>
          </a:p>
        </p:txBody>
      </p:sp>
    </p:spTree>
    <p:extLst>
      <p:ext uri="{BB962C8B-B14F-4D97-AF65-F5344CB8AC3E}">
        <p14:creationId xmlns:p14="http://schemas.microsoft.com/office/powerpoint/2010/main" val="197559105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98C98155-0E33-4081-9991-21A9BC75267B}"/>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s-ES" sz="2800" dirty="0"/>
              <a:t>Ficheros: Lectura</a:t>
            </a:r>
            <a:endParaRPr lang="en-US" sz="2800" kern="1200" dirty="0">
              <a:solidFill>
                <a:schemeClr val="tx1"/>
              </a:solidFill>
              <a:latin typeface="+mj-lt"/>
              <a:ea typeface="+mj-ea"/>
              <a:cs typeface="+mj-cs"/>
            </a:endParaRPr>
          </a:p>
        </p:txBody>
      </p:sp>
      <p:sp>
        <p:nvSpPr>
          <p:cNvPr id="9" name="CuadroTexto 8">
            <a:extLst>
              <a:ext uri="{FF2B5EF4-FFF2-40B4-BE49-F238E27FC236}">
                <a16:creationId xmlns:a16="http://schemas.microsoft.com/office/drawing/2014/main" id="{A2600915-E844-4E1D-B291-D70E4227527A}"/>
              </a:ext>
            </a:extLst>
          </p:cNvPr>
          <p:cNvSpPr txBox="1"/>
          <p:nvPr/>
        </p:nvSpPr>
        <p:spPr>
          <a:xfrm>
            <a:off x="643468" y="2961770"/>
            <a:ext cx="3503529" cy="923330"/>
          </a:xfrm>
          <a:prstGeom prst="rect">
            <a:avLst/>
          </a:prstGeom>
          <a:noFill/>
        </p:spPr>
        <p:txBody>
          <a:bodyPr wrap="square" rtlCol="0">
            <a:spAutoFit/>
          </a:bodyPr>
          <a:lstStyle/>
          <a:p>
            <a:r>
              <a:rPr lang="es-ES" dirty="0"/>
              <a:t>Para dotar de funcionalidades al servidor se utilizan otros módulos, como </a:t>
            </a:r>
            <a:r>
              <a:rPr lang="en-US" b="1" noProof="1"/>
              <a:t>fs</a:t>
            </a:r>
            <a:r>
              <a:rPr lang="es-ES" dirty="0"/>
              <a:t> </a:t>
            </a:r>
          </a:p>
        </p:txBody>
      </p:sp>
      <p:sp>
        <p:nvSpPr>
          <p:cNvPr id="10" name="CuadroTexto 9">
            <a:extLst>
              <a:ext uri="{FF2B5EF4-FFF2-40B4-BE49-F238E27FC236}">
                <a16:creationId xmlns:a16="http://schemas.microsoft.com/office/drawing/2014/main" id="{DDEEFFA9-566D-40D0-A158-61353390E82D}"/>
              </a:ext>
            </a:extLst>
          </p:cNvPr>
          <p:cNvSpPr txBox="1"/>
          <p:nvPr/>
        </p:nvSpPr>
        <p:spPr>
          <a:xfrm>
            <a:off x="4867739" y="883008"/>
            <a:ext cx="976293" cy="369332"/>
          </a:xfrm>
          <a:prstGeom prst="rect">
            <a:avLst/>
          </a:prstGeom>
          <a:noFill/>
        </p:spPr>
        <p:txBody>
          <a:bodyPr wrap="none" rtlCol="0">
            <a:spAutoFit/>
          </a:bodyPr>
          <a:lstStyle/>
          <a:p>
            <a:r>
              <a:rPr lang="es-ES" dirty="0">
                <a:solidFill>
                  <a:schemeClr val="bg1"/>
                </a:solidFill>
              </a:rPr>
              <a:t>método </a:t>
            </a:r>
          </a:p>
        </p:txBody>
      </p:sp>
      <p:sp>
        <p:nvSpPr>
          <p:cNvPr id="11" name="Rectángulo 10">
            <a:extLst>
              <a:ext uri="{FF2B5EF4-FFF2-40B4-BE49-F238E27FC236}">
                <a16:creationId xmlns:a16="http://schemas.microsoft.com/office/drawing/2014/main" id="{D788FC8E-7624-4337-A595-1FE6B8548846}"/>
              </a:ext>
            </a:extLst>
          </p:cNvPr>
          <p:cNvSpPr/>
          <p:nvPr/>
        </p:nvSpPr>
        <p:spPr>
          <a:xfrm>
            <a:off x="6807755" y="1252341"/>
            <a:ext cx="3748509" cy="1200329"/>
          </a:xfrm>
          <a:prstGeom prst="rect">
            <a:avLst/>
          </a:prstGeom>
        </p:spPr>
        <p:txBody>
          <a:bodyPr wrap="square">
            <a:spAutoFit/>
          </a:bodyPr>
          <a:lstStyle/>
          <a:p>
            <a:pPr marL="285750" indent="-285750">
              <a:buFont typeface="Arial" panose="020B0604020202020204" pitchFamily="34" charset="0"/>
              <a:buChar char="•"/>
            </a:pPr>
            <a:r>
              <a:rPr lang="es-ES" dirty="0">
                <a:solidFill>
                  <a:schemeClr val="bg1"/>
                </a:solidFill>
              </a:rPr>
              <a:t>nombre del fichero a leer</a:t>
            </a:r>
          </a:p>
          <a:p>
            <a:pPr marL="285750" indent="-285750">
              <a:buFont typeface="Arial" panose="020B0604020202020204" pitchFamily="34" charset="0"/>
              <a:buChar char="•"/>
            </a:pPr>
            <a:r>
              <a:rPr lang="es-ES" dirty="0">
                <a:solidFill>
                  <a:schemeClr val="bg1"/>
                </a:solidFill>
              </a:rPr>
              <a:t>[codificación; default "utf8"]</a:t>
            </a:r>
          </a:p>
          <a:p>
            <a:pPr marL="285750" indent="-285750">
              <a:buFont typeface="Arial" panose="020B0604020202020204" pitchFamily="34" charset="0"/>
              <a:buChar char="•"/>
            </a:pPr>
            <a:r>
              <a:rPr lang="es-ES" b="1" dirty="0">
                <a:solidFill>
                  <a:schemeClr val="bg1"/>
                </a:solidFill>
              </a:rPr>
              <a:t> función </a:t>
            </a:r>
            <a:r>
              <a:rPr lang="en-US" b="1" i="1" dirty="0">
                <a:solidFill>
                  <a:schemeClr val="bg1"/>
                </a:solidFill>
              </a:rPr>
              <a:t>callback</a:t>
            </a:r>
            <a:r>
              <a:rPr lang="es-ES" b="1" dirty="0">
                <a:solidFill>
                  <a:schemeClr val="bg1"/>
                </a:solidFill>
              </a:rPr>
              <a:t> </a:t>
            </a:r>
            <a:r>
              <a:rPr lang="es-ES" dirty="0">
                <a:solidFill>
                  <a:schemeClr val="bg1"/>
                </a:solidFill>
              </a:rPr>
              <a:t>que se ejecutara una vez leídos los datos</a:t>
            </a:r>
          </a:p>
        </p:txBody>
      </p:sp>
      <p:sp>
        <p:nvSpPr>
          <p:cNvPr id="17" name="Rectángulo 16">
            <a:extLst>
              <a:ext uri="{FF2B5EF4-FFF2-40B4-BE49-F238E27FC236}">
                <a16:creationId xmlns:a16="http://schemas.microsoft.com/office/drawing/2014/main" id="{EE573DD3-B034-49E8-AEF0-A73F06144B70}"/>
              </a:ext>
            </a:extLst>
          </p:cNvPr>
          <p:cNvSpPr/>
          <p:nvPr/>
        </p:nvSpPr>
        <p:spPr>
          <a:xfrm>
            <a:off x="6807754" y="883008"/>
            <a:ext cx="1094210" cy="369332"/>
          </a:xfrm>
          <a:prstGeom prst="rect">
            <a:avLst/>
          </a:prstGeom>
        </p:spPr>
        <p:txBody>
          <a:bodyPr wrap="none">
            <a:spAutoFit/>
          </a:bodyPr>
          <a:lstStyle/>
          <a:p>
            <a:r>
              <a:rPr lang="bin-NG" b="1" dirty="0">
                <a:solidFill>
                  <a:schemeClr val="bg1"/>
                </a:solidFill>
              </a:rPr>
              <a:t>readFile</a:t>
            </a:r>
            <a:r>
              <a:rPr lang="es-ES" b="1" dirty="0">
                <a:solidFill>
                  <a:schemeClr val="bg1"/>
                </a:solidFill>
              </a:rPr>
              <a:t>()</a:t>
            </a:r>
          </a:p>
        </p:txBody>
      </p:sp>
      <p:cxnSp>
        <p:nvCxnSpPr>
          <p:cNvPr id="18" name="Conector recto de flecha 17">
            <a:extLst>
              <a:ext uri="{FF2B5EF4-FFF2-40B4-BE49-F238E27FC236}">
                <a16:creationId xmlns:a16="http://schemas.microsoft.com/office/drawing/2014/main" id="{9A89BF16-CA70-4B34-9AB1-A11FAB0EC56D}"/>
              </a:ext>
            </a:extLst>
          </p:cNvPr>
          <p:cNvCxnSpPr>
            <a:cxnSpLocks/>
            <a:stCxn id="10" idx="3"/>
            <a:endCxn id="17" idx="1"/>
          </p:cNvCxnSpPr>
          <p:nvPr/>
        </p:nvCxnSpPr>
        <p:spPr>
          <a:xfrm>
            <a:off x="5844032" y="1067674"/>
            <a:ext cx="96372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CuadroTexto 18">
            <a:extLst>
              <a:ext uri="{FF2B5EF4-FFF2-40B4-BE49-F238E27FC236}">
                <a16:creationId xmlns:a16="http://schemas.microsoft.com/office/drawing/2014/main" id="{AFFEB54E-1D3C-400C-910C-4B627F38657D}"/>
              </a:ext>
            </a:extLst>
          </p:cNvPr>
          <p:cNvSpPr txBox="1"/>
          <p:nvPr/>
        </p:nvSpPr>
        <p:spPr>
          <a:xfrm>
            <a:off x="4867739" y="1663805"/>
            <a:ext cx="1266629" cy="369332"/>
          </a:xfrm>
          <a:prstGeom prst="rect">
            <a:avLst/>
          </a:prstGeom>
          <a:noFill/>
        </p:spPr>
        <p:txBody>
          <a:bodyPr wrap="none" rtlCol="0">
            <a:spAutoFit/>
          </a:bodyPr>
          <a:lstStyle/>
          <a:p>
            <a:r>
              <a:rPr lang="es-ES" dirty="0">
                <a:solidFill>
                  <a:schemeClr val="bg1"/>
                </a:solidFill>
              </a:rPr>
              <a:t>parámetros</a:t>
            </a:r>
          </a:p>
        </p:txBody>
      </p:sp>
      <p:cxnSp>
        <p:nvCxnSpPr>
          <p:cNvPr id="20" name="Conector recto de flecha 19">
            <a:extLst>
              <a:ext uri="{FF2B5EF4-FFF2-40B4-BE49-F238E27FC236}">
                <a16:creationId xmlns:a16="http://schemas.microsoft.com/office/drawing/2014/main" id="{4A94E9B8-5A66-4B3B-B0A8-A0D0A91EDF71}"/>
              </a:ext>
            </a:extLst>
          </p:cNvPr>
          <p:cNvCxnSpPr>
            <a:cxnSpLocks/>
            <a:stCxn id="19" idx="3"/>
            <a:endCxn id="11" idx="1"/>
          </p:cNvCxnSpPr>
          <p:nvPr/>
        </p:nvCxnSpPr>
        <p:spPr>
          <a:xfrm>
            <a:off x="6134368" y="1848471"/>
            <a:ext cx="673387" cy="40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Rectángulo 20">
            <a:extLst>
              <a:ext uri="{FF2B5EF4-FFF2-40B4-BE49-F238E27FC236}">
                <a16:creationId xmlns:a16="http://schemas.microsoft.com/office/drawing/2014/main" id="{0C1AF494-BA1F-42E9-9652-44FE19F0D787}"/>
              </a:ext>
            </a:extLst>
          </p:cNvPr>
          <p:cNvSpPr/>
          <p:nvPr/>
        </p:nvSpPr>
        <p:spPr>
          <a:xfrm>
            <a:off x="9958549" y="2345028"/>
            <a:ext cx="1608133" cy="646331"/>
          </a:xfrm>
          <a:prstGeom prst="rect">
            <a:avLst/>
          </a:prstGeom>
        </p:spPr>
        <p:txBody>
          <a:bodyPr wrap="none">
            <a:spAutoFit/>
          </a:bodyPr>
          <a:lstStyle/>
          <a:p>
            <a:r>
              <a:rPr lang="es-ES" dirty="0">
                <a:solidFill>
                  <a:schemeClr val="bg1"/>
                </a:solidFill>
              </a:rPr>
              <a:t>error (si lo hay)</a:t>
            </a:r>
          </a:p>
          <a:p>
            <a:r>
              <a:rPr lang="es-ES" dirty="0">
                <a:solidFill>
                  <a:schemeClr val="bg1"/>
                </a:solidFill>
              </a:rPr>
              <a:t>datos leídos</a:t>
            </a:r>
          </a:p>
        </p:txBody>
      </p:sp>
      <p:sp>
        <p:nvSpPr>
          <p:cNvPr id="22" name="CuadroTexto 21">
            <a:extLst>
              <a:ext uri="{FF2B5EF4-FFF2-40B4-BE49-F238E27FC236}">
                <a16:creationId xmlns:a16="http://schemas.microsoft.com/office/drawing/2014/main" id="{FBFB245E-CEB1-439C-AAAF-4B72CC8CF597}"/>
              </a:ext>
            </a:extLst>
          </p:cNvPr>
          <p:cNvSpPr txBox="1"/>
          <p:nvPr/>
        </p:nvSpPr>
        <p:spPr>
          <a:xfrm>
            <a:off x="7901965" y="2483526"/>
            <a:ext cx="1266629" cy="369332"/>
          </a:xfrm>
          <a:prstGeom prst="rect">
            <a:avLst/>
          </a:prstGeom>
          <a:noFill/>
        </p:spPr>
        <p:txBody>
          <a:bodyPr wrap="none" rtlCol="0">
            <a:spAutoFit/>
          </a:bodyPr>
          <a:lstStyle/>
          <a:p>
            <a:r>
              <a:rPr lang="es-ES" dirty="0">
                <a:solidFill>
                  <a:schemeClr val="bg1"/>
                </a:solidFill>
              </a:rPr>
              <a:t>parámetros</a:t>
            </a:r>
          </a:p>
        </p:txBody>
      </p:sp>
      <p:cxnSp>
        <p:nvCxnSpPr>
          <p:cNvPr id="23" name="Conector recto de flecha 22">
            <a:extLst>
              <a:ext uri="{FF2B5EF4-FFF2-40B4-BE49-F238E27FC236}">
                <a16:creationId xmlns:a16="http://schemas.microsoft.com/office/drawing/2014/main" id="{61929B5B-4AB2-4843-94FB-78A56182ADBD}"/>
              </a:ext>
            </a:extLst>
          </p:cNvPr>
          <p:cNvCxnSpPr>
            <a:stCxn id="22" idx="3"/>
            <a:endCxn id="21" idx="1"/>
          </p:cNvCxnSpPr>
          <p:nvPr/>
        </p:nvCxnSpPr>
        <p:spPr>
          <a:xfrm>
            <a:off x="9168594" y="2668193"/>
            <a:ext cx="789955"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CuadroTexto 23">
            <a:extLst>
              <a:ext uri="{FF2B5EF4-FFF2-40B4-BE49-F238E27FC236}">
                <a16:creationId xmlns:a16="http://schemas.microsoft.com/office/drawing/2014/main" id="{7EAEAEA1-3E52-4CF1-8FD7-2C514C1F618B}"/>
              </a:ext>
            </a:extLst>
          </p:cNvPr>
          <p:cNvSpPr txBox="1"/>
          <p:nvPr/>
        </p:nvSpPr>
        <p:spPr>
          <a:xfrm>
            <a:off x="4874000" y="4801188"/>
            <a:ext cx="2642956" cy="646331"/>
          </a:xfrm>
          <a:prstGeom prst="rect">
            <a:avLst/>
          </a:prstGeom>
          <a:noFill/>
        </p:spPr>
        <p:txBody>
          <a:bodyPr wrap="square" rtlCol="0">
            <a:spAutoFit/>
          </a:bodyPr>
          <a:lstStyle/>
          <a:p>
            <a:r>
              <a:rPr lang="es-ES" dirty="0">
                <a:solidFill>
                  <a:schemeClr val="bg1"/>
                </a:solidFill>
              </a:rPr>
              <a:t>Formato habitual de las </a:t>
            </a:r>
            <a:r>
              <a:rPr lang="es-ES" b="1" dirty="0">
                <a:solidFill>
                  <a:schemeClr val="bg1"/>
                </a:solidFill>
              </a:rPr>
              <a:t>funciones asíncronas</a:t>
            </a:r>
          </a:p>
        </p:txBody>
      </p:sp>
      <p:sp>
        <p:nvSpPr>
          <p:cNvPr id="25" name="CuadroTexto 24">
            <a:extLst>
              <a:ext uri="{FF2B5EF4-FFF2-40B4-BE49-F238E27FC236}">
                <a16:creationId xmlns:a16="http://schemas.microsoft.com/office/drawing/2014/main" id="{321CD942-9F97-46E9-B566-91ED17D92AE0}"/>
              </a:ext>
            </a:extLst>
          </p:cNvPr>
          <p:cNvSpPr txBox="1"/>
          <p:nvPr/>
        </p:nvSpPr>
        <p:spPr>
          <a:xfrm>
            <a:off x="7725269" y="4532316"/>
            <a:ext cx="3948389" cy="369332"/>
          </a:xfrm>
          <a:prstGeom prst="rect">
            <a:avLst/>
          </a:prstGeom>
          <a:noFill/>
        </p:spPr>
        <p:txBody>
          <a:bodyPr wrap="none" rtlCol="0">
            <a:spAutoFit/>
          </a:bodyPr>
          <a:lstStyle/>
          <a:p>
            <a:r>
              <a:rPr lang="es-ES" dirty="0">
                <a:solidFill>
                  <a:schemeClr val="bg1"/>
                </a:solidFill>
              </a:rPr>
              <a:t>En lugar de devolver un valor con </a:t>
            </a:r>
            <a:r>
              <a:rPr lang="en-US" i="1" dirty="0">
                <a:solidFill>
                  <a:schemeClr val="bg1"/>
                </a:solidFill>
              </a:rPr>
              <a:t>return</a:t>
            </a:r>
          </a:p>
        </p:txBody>
      </p:sp>
      <p:sp>
        <p:nvSpPr>
          <p:cNvPr id="26" name="CuadroTexto 25">
            <a:extLst>
              <a:ext uri="{FF2B5EF4-FFF2-40B4-BE49-F238E27FC236}">
                <a16:creationId xmlns:a16="http://schemas.microsoft.com/office/drawing/2014/main" id="{0F7C7912-688D-4788-A05D-73E9F6286607}"/>
              </a:ext>
            </a:extLst>
          </p:cNvPr>
          <p:cNvSpPr txBox="1"/>
          <p:nvPr/>
        </p:nvSpPr>
        <p:spPr>
          <a:xfrm>
            <a:off x="7744831" y="4985853"/>
            <a:ext cx="3928826" cy="923330"/>
          </a:xfrm>
          <a:prstGeom prst="rect">
            <a:avLst/>
          </a:prstGeom>
          <a:noFill/>
        </p:spPr>
        <p:txBody>
          <a:bodyPr wrap="square" rtlCol="0">
            <a:spAutoFit/>
          </a:bodyPr>
          <a:lstStyle/>
          <a:p>
            <a:r>
              <a:rPr lang="es-ES" dirty="0">
                <a:solidFill>
                  <a:schemeClr val="bg1"/>
                </a:solidFill>
              </a:rPr>
              <a:t>Reciben una función </a:t>
            </a:r>
            <a:r>
              <a:rPr lang="en-US" i="1" dirty="0">
                <a:solidFill>
                  <a:schemeClr val="bg1"/>
                </a:solidFill>
              </a:rPr>
              <a:t>callback</a:t>
            </a:r>
            <a:r>
              <a:rPr lang="es-ES" dirty="0">
                <a:solidFill>
                  <a:schemeClr val="bg1"/>
                </a:solidFill>
              </a:rPr>
              <a:t> para que incorporen en ella los resultados que ha obtenido</a:t>
            </a:r>
          </a:p>
        </p:txBody>
      </p:sp>
      <p:sp>
        <p:nvSpPr>
          <p:cNvPr id="27" name="Rectángulo 26">
            <a:extLst>
              <a:ext uri="{FF2B5EF4-FFF2-40B4-BE49-F238E27FC236}">
                <a16:creationId xmlns:a16="http://schemas.microsoft.com/office/drawing/2014/main" id="{0F7A71DF-E217-42CD-8A2E-A218C704BE5C}"/>
              </a:ext>
            </a:extLst>
          </p:cNvPr>
          <p:cNvSpPr/>
          <p:nvPr/>
        </p:nvSpPr>
        <p:spPr>
          <a:xfrm>
            <a:off x="5019783" y="3601293"/>
            <a:ext cx="4572000" cy="646331"/>
          </a:xfrm>
          <a:prstGeom prst="rect">
            <a:avLst/>
          </a:prstGeom>
        </p:spPr>
        <p:style>
          <a:lnRef idx="1">
            <a:schemeClr val="accent3"/>
          </a:lnRef>
          <a:fillRef idx="2">
            <a:schemeClr val="accent3"/>
          </a:fillRef>
          <a:effectRef idx="1">
            <a:schemeClr val="accent3"/>
          </a:effectRef>
          <a:fontRef idx="minor">
            <a:schemeClr val="dk1"/>
          </a:fontRef>
        </p:style>
        <p:txBody>
          <a:bodyPr>
            <a:spAutoFit/>
          </a:bodyPr>
          <a:lstStyle/>
          <a:p>
            <a:r>
              <a:rPr lang="es-ES" noProof="1">
                <a:solidFill>
                  <a:schemeClr val="bg1"/>
                </a:solidFill>
              </a:rPr>
              <a:t>fs.readFile(file, function (error, datos) {</a:t>
            </a:r>
          </a:p>
          <a:p>
            <a:r>
              <a:rPr lang="es-ES" noProof="1">
                <a:solidFill>
                  <a:schemeClr val="bg1"/>
                </a:solidFill>
              </a:rPr>
              <a:t>        …});</a:t>
            </a:r>
          </a:p>
        </p:txBody>
      </p:sp>
    </p:spTree>
    <p:extLst>
      <p:ext uri="{BB962C8B-B14F-4D97-AF65-F5344CB8AC3E}">
        <p14:creationId xmlns:p14="http://schemas.microsoft.com/office/powerpoint/2010/main" val="2822915742"/>
      </p:ext>
    </p:extLst>
  </p:cSld>
  <p:clrMapOvr>
    <a:overrideClrMapping bg1="dk1" tx1="lt1" bg2="dk2" tx2="lt2" accent1="accent1" accent2="accent2" accent3="accent3" accent4="accent4" accent5="accent5" accent6="accent6" hlink="hlink" folHlink="folHlink"/>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8">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448055"/>
            <a:ext cx="3414370" cy="3801257"/>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73B0E13C-CAAB-43B5-97F1-B9727B6DFE53}"/>
              </a:ext>
            </a:extLst>
          </p:cNvPr>
          <p:cNvSpPr>
            <a:spLocks noGrp="1"/>
          </p:cNvSpPr>
          <p:nvPr>
            <p:ph type="title"/>
          </p:nvPr>
        </p:nvSpPr>
        <p:spPr>
          <a:xfrm>
            <a:off x="777240" y="731519"/>
            <a:ext cx="2845191" cy="3237579"/>
          </a:xfrm>
        </p:spPr>
        <p:txBody>
          <a:bodyPr vert="horz" lIns="91440" tIns="45720" rIns="91440" bIns="45720" rtlCol="0" anchor="ctr">
            <a:normAutofit/>
          </a:bodyPr>
          <a:lstStyle/>
          <a:p>
            <a:r>
              <a:rPr lang="es-ES" sz="3800" dirty="0">
                <a:solidFill>
                  <a:srgbClr val="FFFFFF"/>
                </a:solidFill>
              </a:rPr>
              <a:t>Ficheros en </a:t>
            </a:r>
            <a:r>
              <a:rPr lang="en-US" sz="3800" dirty="0">
                <a:solidFill>
                  <a:srgbClr val="FFFFFF"/>
                </a:solidFill>
              </a:rPr>
              <a:t>NodeJS</a:t>
            </a:r>
            <a:endParaRPr lang="en-US" sz="3800" kern="1200" dirty="0">
              <a:solidFill>
                <a:srgbClr val="FFFFFF"/>
              </a:solidFill>
              <a:latin typeface="+mj-lt"/>
              <a:ea typeface="+mj-ea"/>
              <a:cs typeface="+mj-cs"/>
            </a:endParaRPr>
          </a:p>
        </p:txBody>
      </p:sp>
      <p:sp>
        <p:nvSpPr>
          <p:cNvPr id="15" name="Rectangle 10">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19227"/>
            <a:ext cx="3414369" cy="1979852"/>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4603" y="448055"/>
            <a:ext cx="7688475" cy="5952745"/>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 name="Marcador de texto 3">
            <a:extLst>
              <a:ext uri="{FF2B5EF4-FFF2-40B4-BE49-F238E27FC236}">
                <a16:creationId xmlns:a16="http://schemas.microsoft.com/office/drawing/2014/main" id="{31FE89B4-71B7-4B9D-A056-930FE853E585}"/>
              </a:ext>
            </a:extLst>
          </p:cNvPr>
          <p:cNvSpPr>
            <a:spLocks noGrp="1"/>
          </p:cNvSpPr>
          <p:nvPr>
            <p:ph type="body" sz="half" idx="2"/>
          </p:nvPr>
        </p:nvSpPr>
        <p:spPr>
          <a:xfrm>
            <a:off x="4379709" y="686862"/>
            <a:ext cx="7037591" cy="5475129"/>
          </a:xfrm>
        </p:spPr>
        <p:txBody>
          <a:bodyPr vert="horz" lIns="91440" tIns="45720" rIns="91440" bIns="45720" rtlCol="0" anchor="ctr">
            <a:normAutofit/>
          </a:bodyPr>
          <a:lstStyle/>
          <a:p>
            <a:r>
              <a:rPr lang="es-ES" sz="2800" dirty="0"/>
              <a:t>Crear una aplicación capaz de leer un fichero. Probar el resultado si el nombre del fichero es correcto y si no lo es.</a:t>
            </a:r>
          </a:p>
          <a:p>
            <a:endParaRPr lang="es-ES" sz="2800" dirty="0"/>
          </a:p>
          <a:p>
            <a:r>
              <a:rPr lang="es-ES" sz="2800" dirty="0"/>
              <a:t>Comparar el método asíncrono </a:t>
            </a:r>
            <a:r>
              <a:rPr lang="bin-NG" sz="2800" dirty="0"/>
              <a:t>readFile</a:t>
            </a:r>
            <a:r>
              <a:rPr lang="es-ES" sz="2800" dirty="0"/>
              <a:t>() con el método bloqueante </a:t>
            </a:r>
            <a:r>
              <a:rPr lang="bin-NG" sz="2800" dirty="0"/>
              <a:t>readFileSync</a:t>
            </a:r>
            <a:r>
              <a:rPr lang="es-ES" sz="2800" dirty="0"/>
              <a:t>()</a:t>
            </a:r>
          </a:p>
          <a:p>
            <a:pPr indent="-228600">
              <a:buFont typeface="Arial" panose="020B0604020202020204" pitchFamily="34" charset="0"/>
              <a:buChar char="•"/>
            </a:pPr>
            <a:endParaRPr lang="en-US" sz="2600" dirty="0"/>
          </a:p>
          <a:p>
            <a:pPr lvl="1"/>
            <a:endParaRPr lang="es-ES" sz="2400" dirty="0">
              <a:latin typeface="Consolas" panose="020B0609020204030204" pitchFamily="49" charset="0"/>
            </a:endParaRPr>
          </a:p>
        </p:txBody>
      </p:sp>
      <p:pic>
        <p:nvPicPr>
          <p:cNvPr id="10" name="Graphic 5" descr="Documento">
            <a:extLst>
              <a:ext uri="{FF2B5EF4-FFF2-40B4-BE49-F238E27FC236}">
                <a16:creationId xmlns:a16="http://schemas.microsoft.com/office/drawing/2014/main" id="{D085A928-3173-4CEB-9C36-EDC28641CC5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383511" y="4532776"/>
            <a:ext cx="1632648" cy="1632648"/>
          </a:xfrm>
          <a:prstGeom prst="rect">
            <a:avLst/>
          </a:prstGeom>
        </p:spPr>
      </p:pic>
    </p:spTree>
    <p:extLst>
      <p:ext uri="{BB962C8B-B14F-4D97-AF65-F5344CB8AC3E}">
        <p14:creationId xmlns:p14="http://schemas.microsoft.com/office/powerpoint/2010/main" val="347664080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17">
            <a:extLst>
              <a:ext uri="{FF2B5EF4-FFF2-40B4-BE49-F238E27FC236}">
                <a16:creationId xmlns:a16="http://schemas.microsoft.com/office/drawing/2014/main" id="{E35A04CF-97D4-4FF7-B359-C546B1F62E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Freeform: Shape 19">
            <a:extLst>
              <a:ext uri="{FF2B5EF4-FFF2-40B4-BE49-F238E27FC236}">
                <a16:creationId xmlns:a16="http://schemas.microsoft.com/office/drawing/2014/main" id="{1DE7243B-5109-444B-8FAF-7437C66BC0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4421332" cy="6858000"/>
          </a:xfrm>
          <a:custGeom>
            <a:avLst/>
            <a:gdLst>
              <a:gd name="connsiteX0" fmla="*/ 4421332 w 4421332"/>
              <a:gd name="connsiteY0" fmla="*/ 0 h 6858000"/>
              <a:gd name="connsiteX1" fmla="*/ 69075 w 4421332"/>
              <a:gd name="connsiteY1" fmla="*/ 0 h 6858000"/>
              <a:gd name="connsiteX2" fmla="*/ 35131 w 4421332"/>
              <a:gd name="connsiteY2" fmla="*/ 267128 h 6858000"/>
              <a:gd name="connsiteX3" fmla="*/ 0 w 4421332"/>
              <a:gd name="connsiteY3" fmla="*/ 962845 h 6858000"/>
              <a:gd name="connsiteX4" fmla="*/ 3276103 w 4421332"/>
              <a:gd name="connsiteY4" fmla="*/ 6782205 h 6858000"/>
              <a:gd name="connsiteX5" fmla="*/ 3407923 w 4421332"/>
              <a:gd name="connsiteY5" fmla="*/ 6858000 h 6858000"/>
              <a:gd name="connsiteX6" fmla="*/ 4421332 w 442133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21332" h="6858000">
                <a:moveTo>
                  <a:pt x="4421332" y="0"/>
                </a:moveTo>
                <a:lnTo>
                  <a:pt x="69075" y="0"/>
                </a:lnTo>
                <a:lnTo>
                  <a:pt x="35131" y="267128"/>
                </a:lnTo>
                <a:cubicBezTo>
                  <a:pt x="11901" y="495874"/>
                  <a:pt x="0" y="727970"/>
                  <a:pt x="0" y="962845"/>
                </a:cubicBezTo>
                <a:cubicBezTo>
                  <a:pt x="0" y="3429034"/>
                  <a:pt x="1312002" y="5588789"/>
                  <a:pt x="3276103" y="6782205"/>
                </a:cubicBezTo>
                <a:lnTo>
                  <a:pt x="3407923" y="6858000"/>
                </a:lnTo>
                <a:lnTo>
                  <a:pt x="4421332" y="6858000"/>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Freeform: Shape 21">
            <a:extLst>
              <a:ext uri="{FF2B5EF4-FFF2-40B4-BE49-F238E27FC236}">
                <a16:creationId xmlns:a16="http://schemas.microsoft.com/office/drawing/2014/main" id="{4C5D6221-DA7B-4611-AA26-7D8E349FDE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232227" cy="6858000"/>
          </a:xfrm>
          <a:custGeom>
            <a:avLst/>
            <a:gdLst>
              <a:gd name="connsiteX0" fmla="*/ 0 w 4232227"/>
              <a:gd name="connsiteY0" fmla="*/ 0 h 6858000"/>
              <a:gd name="connsiteX1" fmla="*/ 4161853 w 4232227"/>
              <a:gd name="connsiteY1" fmla="*/ 0 h 6858000"/>
              <a:gd name="connsiteX2" fmla="*/ 4197953 w 4232227"/>
              <a:gd name="connsiteY2" fmla="*/ 284091 h 6858000"/>
              <a:gd name="connsiteX3" fmla="*/ 4232227 w 4232227"/>
              <a:gd name="connsiteY3" fmla="*/ 962844 h 6858000"/>
              <a:gd name="connsiteX4" fmla="*/ 758007 w 4232227"/>
              <a:gd name="connsiteY4" fmla="*/ 6800152 h 6858000"/>
              <a:gd name="connsiteX5" fmla="*/ 645060 w 4232227"/>
              <a:gd name="connsiteY5" fmla="*/ 6858000 h 6858000"/>
              <a:gd name="connsiteX6" fmla="*/ 0 w 423222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32227" h="6858000">
                <a:moveTo>
                  <a:pt x="0" y="0"/>
                </a:moveTo>
                <a:lnTo>
                  <a:pt x="4161853" y="0"/>
                </a:lnTo>
                <a:lnTo>
                  <a:pt x="4197953" y="284091"/>
                </a:lnTo>
                <a:cubicBezTo>
                  <a:pt x="4220617" y="507260"/>
                  <a:pt x="4232227" y="733696"/>
                  <a:pt x="4232227" y="962844"/>
                </a:cubicBezTo>
                <a:cubicBezTo>
                  <a:pt x="4232227" y="3483472"/>
                  <a:pt x="2827409" y="5675986"/>
                  <a:pt x="758007" y="6800152"/>
                </a:cubicBezTo>
                <a:lnTo>
                  <a:pt x="645060" y="6858000"/>
                </a:lnTo>
                <a:lnTo>
                  <a:pt x="0" y="6858000"/>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 name="Título 2">
            <a:extLst>
              <a:ext uri="{FF2B5EF4-FFF2-40B4-BE49-F238E27FC236}">
                <a16:creationId xmlns:a16="http://schemas.microsoft.com/office/drawing/2014/main" id="{450FAC19-51B1-4C89-AACB-421013DF63B9}"/>
              </a:ext>
            </a:extLst>
          </p:cNvPr>
          <p:cNvSpPr>
            <a:spLocks noGrp="1"/>
          </p:cNvSpPr>
          <p:nvPr>
            <p:ph type="title"/>
          </p:nvPr>
        </p:nvSpPr>
        <p:spPr>
          <a:xfrm>
            <a:off x="503520" y="1272379"/>
            <a:ext cx="2871095" cy="2156621"/>
          </a:xfrm>
        </p:spPr>
        <p:txBody>
          <a:bodyPr anchor="t">
            <a:normAutofit/>
          </a:bodyPr>
          <a:lstStyle/>
          <a:p>
            <a:r>
              <a:rPr lang="es-ES" sz="4000" b="1" dirty="0">
                <a:solidFill>
                  <a:srgbClr val="FFFFFF"/>
                </a:solidFill>
              </a:rPr>
              <a:t>Modulo http</a:t>
            </a:r>
          </a:p>
        </p:txBody>
      </p:sp>
      <p:sp>
        <p:nvSpPr>
          <p:cNvPr id="14" name="Rectángulo 13">
            <a:extLst>
              <a:ext uri="{FF2B5EF4-FFF2-40B4-BE49-F238E27FC236}">
                <a16:creationId xmlns:a16="http://schemas.microsoft.com/office/drawing/2014/main" id="{04AAF841-60A0-43D6-87E9-BE2D5502CADD}"/>
              </a:ext>
            </a:extLst>
          </p:cNvPr>
          <p:cNvSpPr/>
          <p:nvPr/>
        </p:nvSpPr>
        <p:spPr>
          <a:xfrm>
            <a:off x="6793338" y="3185949"/>
            <a:ext cx="2522485" cy="369332"/>
          </a:xfrm>
          <a:prstGeom prst="rect">
            <a:avLst/>
          </a:prstGeom>
        </p:spPr>
        <p:style>
          <a:lnRef idx="1">
            <a:schemeClr val="accent3"/>
          </a:lnRef>
          <a:fillRef idx="2">
            <a:schemeClr val="accent3"/>
          </a:fillRef>
          <a:effectRef idx="1">
            <a:schemeClr val="accent3"/>
          </a:effectRef>
          <a:fontRef idx="minor">
            <a:schemeClr val="dk1"/>
          </a:fontRef>
        </p:style>
        <p:txBody>
          <a:bodyPr wrap="none">
            <a:spAutoFit/>
          </a:bodyPr>
          <a:lstStyle/>
          <a:p>
            <a:r>
              <a:rPr lang="es-ES" noProof="1"/>
              <a:t>var http = require('http');</a:t>
            </a:r>
          </a:p>
        </p:txBody>
      </p:sp>
      <p:sp>
        <p:nvSpPr>
          <p:cNvPr id="15" name="CuadroTexto 14">
            <a:extLst>
              <a:ext uri="{FF2B5EF4-FFF2-40B4-BE49-F238E27FC236}">
                <a16:creationId xmlns:a16="http://schemas.microsoft.com/office/drawing/2014/main" id="{8AAF1259-F7C8-4EE9-8F81-B8847137388A}"/>
              </a:ext>
            </a:extLst>
          </p:cNvPr>
          <p:cNvSpPr txBox="1"/>
          <p:nvPr/>
        </p:nvSpPr>
        <p:spPr>
          <a:xfrm>
            <a:off x="4637827" y="1956755"/>
            <a:ext cx="6833506" cy="923330"/>
          </a:xfrm>
          <a:prstGeom prst="rect">
            <a:avLst/>
          </a:prstGeom>
          <a:noFill/>
        </p:spPr>
        <p:txBody>
          <a:bodyPr wrap="square" rtlCol="0">
            <a:spAutoFit/>
          </a:bodyPr>
          <a:lstStyle/>
          <a:p>
            <a:r>
              <a:rPr lang="es-ES" dirty="0"/>
              <a:t>El </a:t>
            </a:r>
            <a:r>
              <a:rPr lang="es-ES" b="1" dirty="0"/>
              <a:t>módulo http </a:t>
            </a:r>
            <a:r>
              <a:rPr lang="es-ES" dirty="0"/>
              <a:t>es un módulo de bajo nivel y de rendimiento altamente optimizado que permite crear un </a:t>
            </a:r>
            <a:r>
              <a:rPr lang="es-ES" b="1" dirty="0"/>
              <a:t>objeto</a:t>
            </a:r>
            <a:r>
              <a:rPr lang="es-ES" dirty="0"/>
              <a:t>  </a:t>
            </a:r>
            <a:r>
              <a:rPr lang="en-US" b="1" i="1" dirty="0"/>
              <a:t>server</a:t>
            </a:r>
            <a:r>
              <a:rPr lang="es-ES" dirty="0"/>
              <a:t> que actúa como un </a:t>
            </a:r>
            <a:r>
              <a:rPr lang="es-ES" b="1" dirty="0"/>
              <a:t>servidor Web </a:t>
            </a:r>
            <a:r>
              <a:rPr lang="es-ES" u="sng" dirty="0"/>
              <a:t>específico para una aplicación concreta</a:t>
            </a:r>
          </a:p>
        </p:txBody>
      </p:sp>
      <p:sp>
        <p:nvSpPr>
          <p:cNvPr id="16" name="CuadroTexto 15">
            <a:extLst>
              <a:ext uri="{FF2B5EF4-FFF2-40B4-BE49-F238E27FC236}">
                <a16:creationId xmlns:a16="http://schemas.microsoft.com/office/drawing/2014/main" id="{DB6F4765-D697-4E89-BC17-3C3DA9ABBAC3}"/>
              </a:ext>
            </a:extLst>
          </p:cNvPr>
          <p:cNvSpPr txBox="1"/>
          <p:nvPr/>
        </p:nvSpPr>
        <p:spPr>
          <a:xfrm>
            <a:off x="4775943" y="4131623"/>
            <a:ext cx="3751579" cy="646331"/>
          </a:xfrm>
          <a:prstGeom prst="rect">
            <a:avLst/>
          </a:prstGeom>
          <a:noFill/>
        </p:spPr>
        <p:txBody>
          <a:bodyPr wrap="square" rtlCol="0">
            <a:spAutoFit/>
          </a:bodyPr>
          <a:lstStyle/>
          <a:p>
            <a:r>
              <a:rPr lang="es-ES" dirty="0"/>
              <a:t>No existe el concepto de servidor web al uso (como Apache, IIS o </a:t>
            </a:r>
            <a:r>
              <a:rPr lang="es-ES" noProof="1"/>
              <a:t>Nginx</a:t>
            </a:r>
            <a:r>
              <a:rPr lang="es-ES" dirty="0"/>
              <a:t>)</a:t>
            </a:r>
          </a:p>
        </p:txBody>
      </p:sp>
    </p:spTree>
    <p:extLst>
      <p:ext uri="{BB962C8B-B14F-4D97-AF65-F5344CB8AC3E}">
        <p14:creationId xmlns:p14="http://schemas.microsoft.com/office/powerpoint/2010/main" val="132405030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3EE0ABF0-6DD3-4E7E-9498-AEDB106AF999}"/>
              </a:ext>
            </a:extLst>
          </p:cNvPr>
          <p:cNvSpPr>
            <a:spLocks noGrp="1"/>
          </p:cNvSpPr>
          <p:nvPr>
            <p:ph type="title"/>
          </p:nvPr>
        </p:nvSpPr>
        <p:spPr>
          <a:xfrm>
            <a:off x="805543" y="760562"/>
            <a:ext cx="6288815" cy="1325563"/>
          </a:xfrm>
        </p:spPr>
        <p:txBody>
          <a:bodyPr>
            <a:normAutofit/>
          </a:bodyPr>
          <a:lstStyle/>
          <a:p>
            <a:r>
              <a:rPr lang="es-ES" dirty="0"/>
              <a:t>Servidores Web en </a:t>
            </a:r>
            <a:r>
              <a:rPr lang="en-US" dirty="0"/>
              <a:t>NodeJS</a:t>
            </a:r>
          </a:p>
        </p:txBody>
      </p:sp>
      <p:sp>
        <p:nvSpPr>
          <p:cNvPr id="6" name="Marcador de contenido 5">
            <a:extLst>
              <a:ext uri="{FF2B5EF4-FFF2-40B4-BE49-F238E27FC236}">
                <a16:creationId xmlns:a16="http://schemas.microsoft.com/office/drawing/2014/main" id="{E8E99212-BEC6-46B9-9318-B09F29538345}"/>
              </a:ext>
            </a:extLst>
          </p:cNvPr>
          <p:cNvSpPr>
            <a:spLocks noGrp="1"/>
          </p:cNvSpPr>
          <p:nvPr>
            <p:ph idx="1"/>
          </p:nvPr>
        </p:nvSpPr>
        <p:spPr>
          <a:xfrm>
            <a:off x="805543" y="2086125"/>
            <a:ext cx="5478084" cy="3967541"/>
          </a:xfrm>
        </p:spPr>
        <p:txBody>
          <a:bodyPr anchor="t">
            <a:noAutofit/>
          </a:bodyPr>
          <a:lstStyle/>
          <a:p>
            <a:r>
              <a:rPr lang="es-ES" sz="1800" dirty="0"/>
              <a:t>Cargamos el modulo http</a:t>
            </a:r>
          </a:p>
          <a:p>
            <a:r>
              <a:rPr lang="es-ES" sz="1800" dirty="0"/>
              <a:t>Definimos un servidor</a:t>
            </a:r>
          </a:p>
          <a:p>
            <a:pPr lvl="1"/>
            <a:r>
              <a:rPr lang="es-ES" sz="1800" dirty="0"/>
              <a:t>Le pasamos la función </a:t>
            </a:r>
            <a:r>
              <a:rPr lang="en-US" sz="1800" dirty="0"/>
              <a:t>callback</a:t>
            </a:r>
            <a:r>
              <a:rPr lang="es-ES" sz="1800" dirty="0"/>
              <a:t> que será utilizada como </a:t>
            </a:r>
            <a:r>
              <a:rPr lang="en-US" sz="1800" dirty="0"/>
              <a:t>handler</a:t>
            </a:r>
            <a:r>
              <a:rPr lang="es-ES" sz="1800" dirty="0"/>
              <a:t> o manejador de eventos</a:t>
            </a:r>
          </a:p>
          <a:p>
            <a:pPr lvl="1"/>
            <a:r>
              <a:rPr lang="es-ES" sz="1800" dirty="0"/>
              <a:t>Cuando el servidor recibe una petición (=evento) ejecuta esta función de forma asíncrona para generar las respuestas</a:t>
            </a:r>
          </a:p>
          <a:p>
            <a:pPr lvl="1"/>
            <a:r>
              <a:rPr lang="es-ES" sz="1800" dirty="0"/>
              <a:t>En </a:t>
            </a:r>
            <a:r>
              <a:rPr lang="en-US" sz="1800" dirty="0"/>
              <a:t>NodeJS</a:t>
            </a:r>
            <a:r>
              <a:rPr lang="es-ES" sz="1800" dirty="0"/>
              <a:t> estas funciones tiene un formato predefinido en el paso de parámetros: (</a:t>
            </a:r>
            <a:r>
              <a:rPr lang="bin-NG" sz="1800" dirty="0"/>
              <a:t>req</a:t>
            </a:r>
            <a:r>
              <a:rPr lang="es-ES" sz="1800" dirty="0"/>
              <a:t>, </a:t>
            </a:r>
            <a:r>
              <a:rPr lang="bin-NG" sz="1800" dirty="0"/>
              <a:t>res</a:t>
            </a:r>
            <a:r>
              <a:rPr lang="es-ES" sz="1800" dirty="0"/>
              <a:t> ) =&gt; {}, donde </a:t>
            </a:r>
            <a:r>
              <a:rPr lang="bin-NG" sz="1800" dirty="0"/>
              <a:t>req</a:t>
            </a:r>
            <a:r>
              <a:rPr lang="es-ES" sz="1800" dirty="0"/>
              <a:t> y </a:t>
            </a:r>
            <a:r>
              <a:rPr lang="bin-NG" sz="1800" dirty="0"/>
              <a:t>res</a:t>
            </a:r>
            <a:r>
              <a:rPr lang="es-ES" sz="1800" dirty="0"/>
              <a:t> son objetos de tipo </a:t>
            </a:r>
            <a:r>
              <a:rPr lang="en-US" sz="1800" dirty="0"/>
              <a:t>Request</a:t>
            </a:r>
            <a:r>
              <a:rPr lang="es-ES" sz="1800" dirty="0"/>
              <a:t> y </a:t>
            </a:r>
            <a:r>
              <a:rPr lang="en-US" sz="1800" dirty="0"/>
              <a:t>Response</a:t>
            </a:r>
            <a:r>
              <a:rPr lang="es-ES" sz="1800" dirty="0"/>
              <a:t> que nos proporciona el módulo http</a:t>
            </a:r>
          </a:p>
          <a:p>
            <a:r>
              <a:rPr lang="es-ES" sz="1800" dirty="0"/>
              <a:t>Arrancamos el servidor escuchando en un puerto TCP</a:t>
            </a:r>
          </a:p>
        </p:txBody>
      </p:sp>
      <p:sp>
        <p:nvSpPr>
          <p:cNvPr id="13" name="Freeform 49">
            <a:extLst>
              <a:ext uri="{FF2B5EF4-FFF2-40B4-BE49-F238E27FC236}">
                <a16:creationId xmlns:a16="http://schemas.microsoft.com/office/drawing/2014/main" id="{EF9B8DF2-C3F5-49A2-94D2-F7B65A0F1F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713914" y="581159"/>
            <a:ext cx="5478085" cy="6276841"/>
          </a:xfrm>
          <a:custGeom>
            <a:avLst/>
            <a:gdLst>
              <a:gd name="connsiteX0" fmla="*/ 2178155 w 5478085"/>
              <a:gd name="connsiteY0" fmla="*/ 0 h 6276841"/>
              <a:gd name="connsiteX1" fmla="*/ 5478085 w 5478085"/>
              <a:gd name="connsiteY1" fmla="*/ 3299930 h 6276841"/>
              <a:gd name="connsiteX2" fmla="*/ 3751098 w 5478085"/>
              <a:gd name="connsiteY2" fmla="*/ 6201577 h 6276841"/>
              <a:gd name="connsiteX3" fmla="*/ 3594858 w 5478085"/>
              <a:gd name="connsiteY3" fmla="*/ 6276841 h 6276841"/>
              <a:gd name="connsiteX4" fmla="*/ 761453 w 5478085"/>
              <a:gd name="connsiteY4" fmla="*/ 6276841 h 6276841"/>
              <a:gd name="connsiteX5" fmla="*/ 605213 w 5478085"/>
              <a:gd name="connsiteY5" fmla="*/ 6201577 h 6276841"/>
              <a:gd name="connsiteX6" fmla="*/ 79093 w 5478085"/>
              <a:gd name="connsiteY6" fmla="*/ 5846317 h 6276841"/>
              <a:gd name="connsiteX7" fmla="*/ 0 w 5478085"/>
              <a:gd name="connsiteY7" fmla="*/ 5774432 h 6276841"/>
              <a:gd name="connsiteX8" fmla="*/ 0 w 5478085"/>
              <a:gd name="connsiteY8" fmla="*/ 825429 h 6276841"/>
              <a:gd name="connsiteX9" fmla="*/ 79093 w 5478085"/>
              <a:gd name="connsiteY9" fmla="*/ 753544 h 6276841"/>
              <a:gd name="connsiteX10" fmla="*/ 2178155 w 5478085"/>
              <a:gd name="connsiteY10" fmla="*/ 0 h 6276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78085" h="6276841">
                <a:moveTo>
                  <a:pt x="2178155" y="0"/>
                </a:moveTo>
                <a:cubicBezTo>
                  <a:pt x="4000656" y="0"/>
                  <a:pt x="5478085" y="1477429"/>
                  <a:pt x="5478085" y="3299930"/>
                </a:cubicBezTo>
                <a:cubicBezTo>
                  <a:pt x="5478085" y="4552900"/>
                  <a:pt x="4779769" y="5642769"/>
                  <a:pt x="3751098" y="6201577"/>
                </a:cubicBezTo>
                <a:lnTo>
                  <a:pt x="3594858" y="6276841"/>
                </a:lnTo>
                <a:lnTo>
                  <a:pt x="761453" y="6276841"/>
                </a:lnTo>
                <a:lnTo>
                  <a:pt x="605213" y="6201577"/>
                </a:lnTo>
                <a:cubicBezTo>
                  <a:pt x="418182" y="6099975"/>
                  <a:pt x="242071" y="5980818"/>
                  <a:pt x="79093" y="5846317"/>
                </a:cubicBezTo>
                <a:lnTo>
                  <a:pt x="0" y="5774432"/>
                </a:lnTo>
                <a:lnTo>
                  <a:pt x="0" y="825429"/>
                </a:lnTo>
                <a:lnTo>
                  <a:pt x="79093" y="753544"/>
                </a:lnTo>
                <a:cubicBezTo>
                  <a:pt x="649516" y="282789"/>
                  <a:pt x="1380811" y="0"/>
                  <a:pt x="2178155" y="0"/>
                </a:cubicBezTo>
                <a:close/>
              </a:path>
            </a:pathLst>
          </a:custGeom>
          <a:solidFill>
            <a:srgbClr val="FFFFFF">
              <a:alpha val="80000"/>
            </a:srgbClr>
          </a:solidFill>
          <a:ln w="317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Freeform: Shape 14">
            <a:extLst>
              <a:ext uri="{FF2B5EF4-FFF2-40B4-BE49-F238E27FC236}">
                <a16:creationId xmlns:a16="http://schemas.microsoft.com/office/drawing/2014/main" id="{4330B6AC-E6AB-45E4-A303-C8DE90EB2A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93318" y="760562"/>
            <a:ext cx="5298683" cy="6097438"/>
          </a:xfrm>
          <a:custGeom>
            <a:avLst/>
            <a:gdLst>
              <a:gd name="connsiteX0" fmla="*/ 3120528 w 5298683"/>
              <a:gd name="connsiteY0" fmla="*/ 0 h 6097438"/>
              <a:gd name="connsiteX1" fmla="*/ 5105473 w 5298683"/>
              <a:gd name="connsiteY1" fmla="*/ 712577 h 6097438"/>
              <a:gd name="connsiteX2" fmla="*/ 5298683 w 5298683"/>
              <a:gd name="connsiteY2" fmla="*/ 888178 h 6097438"/>
              <a:gd name="connsiteX3" fmla="*/ 5298683 w 5298683"/>
              <a:gd name="connsiteY3" fmla="*/ 5352876 h 6097438"/>
              <a:gd name="connsiteX4" fmla="*/ 5105473 w 5298683"/>
              <a:gd name="connsiteY4" fmla="*/ 5528477 h 6097438"/>
              <a:gd name="connsiteX5" fmla="*/ 4335177 w 5298683"/>
              <a:gd name="connsiteY5" fmla="*/ 5995828 h 6097438"/>
              <a:gd name="connsiteX6" fmla="*/ 4057556 w 5298683"/>
              <a:gd name="connsiteY6" fmla="*/ 6097438 h 6097438"/>
              <a:gd name="connsiteX7" fmla="*/ 2183499 w 5298683"/>
              <a:gd name="connsiteY7" fmla="*/ 6097438 h 6097438"/>
              <a:gd name="connsiteX8" fmla="*/ 1905878 w 5298683"/>
              <a:gd name="connsiteY8" fmla="*/ 5995828 h 6097438"/>
              <a:gd name="connsiteX9" fmla="*/ 0 w 5298683"/>
              <a:gd name="connsiteY9" fmla="*/ 3120527 h 6097438"/>
              <a:gd name="connsiteX10" fmla="*/ 3120528 w 5298683"/>
              <a:gd name="connsiteY10" fmla="*/ 0 h 6097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98683" h="6097438">
                <a:moveTo>
                  <a:pt x="3120528" y="0"/>
                </a:moveTo>
                <a:cubicBezTo>
                  <a:pt x="3874524" y="0"/>
                  <a:pt x="4566062" y="267415"/>
                  <a:pt x="5105473" y="712577"/>
                </a:cubicBezTo>
                <a:lnTo>
                  <a:pt x="5298683" y="888178"/>
                </a:lnTo>
                <a:lnTo>
                  <a:pt x="5298683" y="5352876"/>
                </a:lnTo>
                <a:lnTo>
                  <a:pt x="5105473" y="5528477"/>
                </a:lnTo>
                <a:cubicBezTo>
                  <a:pt x="4874296" y="5719261"/>
                  <a:pt x="4615179" y="5877397"/>
                  <a:pt x="4335177" y="5995828"/>
                </a:cubicBezTo>
                <a:lnTo>
                  <a:pt x="4057556" y="6097438"/>
                </a:lnTo>
                <a:lnTo>
                  <a:pt x="2183499" y="6097438"/>
                </a:lnTo>
                <a:lnTo>
                  <a:pt x="1905878" y="5995828"/>
                </a:lnTo>
                <a:cubicBezTo>
                  <a:pt x="785873" y="5522106"/>
                  <a:pt x="0" y="4413092"/>
                  <a:pt x="0" y="3120527"/>
                </a:cubicBezTo>
                <a:cubicBezTo>
                  <a:pt x="0" y="1397108"/>
                  <a:pt x="1397108" y="0"/>
                  <a:pt x="3120528"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 name="Graphic 9">
            <a:extLst>
              <a:ext uri="{FF2B5EF4-FFF2-40B4-BE49-F238E27FC236}">
                <a16:creationId xmlns:a16="http://schemas.microsoft.com/office/drawing/2014/main" id="{9992B44C-2750-4F5B-863A-62D2BE88660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924800" y="1957050"/>
            <a:ext cx="3945463" cy="3945463"/>
          </a:xfrm>
          <a:prstGeom prst="rect">
            <a:avLst/>
          </a:prstGeom>
        </p:spPr>
      </p:pic>
    </p:spTree>
    <p:extLst>
      <p:ext uri="{BB962C8B-B14F-4D97-AF65-F5344CB8AC3E}">
        <p14:creationId xmlns:p14="http://schemas.microsoft.com/office/powerpoint/2010/main" val="1465313405"/>
      </p:ext>
    </p:extLst>
  </p:cSld>
  <p:clrMapOvr>
    <a:overrideClrMapping bg1="dk1" tx1="lt1" bg2="dk2" tx2="lt2" accent1="accent1" accent2="accent2" accent3="accent3" accent4="accent4" accent5="accent5" accent6="accent6" hlink="hlink" folHlink="folHlink"/>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8">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448055"/>
            <a:ext cx="3414370" cy="3801257"/>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73B0E13C-CAAB-43B5-97F1-B9727B6DFE53}"/>
              </a:ext>
            </a:extLst>
          </p:cNvPr>
          <p:cNvSpPr>
            <a:spLocks noGrp="1"/>
          </p:cNvSpPr>
          <p:nvPr>
            <p:ph type="title"/>
          </p:nvPr>
        </p:nvSpPr>
        <p:spPr>
          <a:xfrm>
            <a:off x="777240" y="731519"/>
            <a:ext cx="2845191" cy="3237579"/>
          </a:xfrm>
        </p:spPr>
        <p:txBody>
          <a:bodyPr vert="horz" lIns="91440" tIns="45720" rIns="91440" bIns="45720" rtlCol="0" anchor="ctr">
            <a:normAutofit/>
          </a:bodyPr>
          <a:lstStyle/>
          <a:p>
            <a:r>
              <a:rPr lang="es-ES" sz="3800" dirty="0">
                <a:solidFill>
                  <a:srgbClr val="FFFFFF"/>
                </a:solidFill>
              </a:rPr>
              <a:t>Hola Mundo en un servidor Web con </a:t>
            </a:r>
            <a:r>
              <a:rPr lang="en-US" sz="3800" dirty="0">
                <a:solidFill>
                  <a:srgbClr val="FFFFFF"/>
                </a:solidFill>
              </a:rPr>
              <a:t>NodeJS</a:t>
            </a:r>
            <a:endParaRPr lang="en-US" sz="3800" kern="1200" dirty="0">
              <a:solidFill>
                <a:srgbClr val="FFFFFF"/>
              </a:solidFill>
              <a:latin typeface="+mj-lt"/>
              <a:ea typeface="+mj-ea"/>
              <a:cs typeface="+mj-cs"/>
            </a:endParaRPr>
          </a:p>
        </p:txBody>
      </p:sp>
      <p:sp>
        <p:nvSpPr>
          <p:cNvPr id="15" name="Rectangle 10">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19227"/>
            <a:ext cx="3414369" cy="1979852"/>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4603" y="448055"/>
            <a:ext cx="7688475" cy="5952745"/>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 name="Marcador de texto 3">
            <a:extLst>
              <a:ext uri="{FF2B5EF4-FFF2-40B4-BE49-F238E27FC236}">
                <a16:creationId xmlns:a16="http://schemas.microsoft.com/office/drawing/2014/main" id="{31FE89B4-71B7-4B9D-A056-930FE853E585}"/>
              </a:ext>
            </a:extLst>
          </p:cNvPr>
          <p:cNvSpPr>
            <a:spLocks noGrp="1"/>
          </p:cNvSpPr>
          <p:nvPr>
            <p:ph type="body" sz="half" idx="2"/>
          </p:nvPr>
        </p:nvSpPr>
        <p:spPr>
          <a:xfrm>
            <a:off x="4379709" y="686863"/>
            <a:ext cx="7037591" cy="4253128"/>
          </a:xfrm>
        </p:spPr>
        <p:txBody>
          <a:bodyPr vert="horz" lIns="91440" tIns="45720" rIns="91440" bIns="45720" rtlCol="0" anchor="ctr">
            <a:normAutofit/>
          </a:bodyPr>
          <a:lstStyle/>
          <a:p>
            <a:r>
              <a:rPr lang="es-ES" sz="2800" dirty="0"/>
              <a:t>Crear un archivo JS que ejecute un servidor Web en Node.js.</a:t>
            </a:r>
          </a:p>
          <a:p>
            <a:r>
              <a:rPr lang="es-ES" sz="2800" dirty="0"/>
              <a:t>Acceder a ´localhost en el puerto adecuado y comprobar que aparece el tradicional "Hola Mundo"</a:t>
            </a:r>
          </a:p>
          <a:p>
            <a:endParaRPr lang="en-US" sz="2600" dirty="0"/>
          </a:p>
          <a:p>
            <a:pPr lvl="1"/>
            <a:endParaRPr lang="es-ES" sz="2400" dirty="0">
              <a:latin typeface="Consolas" panose="020B0609020204030204" pitchFamily="49" charset="0"/>
            </a:endParaRPr>
          </a:p>
        </p:txBody>
      </p:sp>
      <p:pic>
        <p:nvPicPr>
          <p:cNvPr id="10" name="Graphic 5" descr="Documento">
            <a:extLst>
              <a:ext uri="{FF2B5EF4-FFF2-40B4-BE49-F238E27FC236}">
                <a16:creationId xmlns:a16="http://schemas.microsoft.com/office/drawing/2014/main" id="{D085A928-3173-4CEB-9C36-EDC28641CC5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383511" y="4532776"/>
            <a:ext cx="1632648" cy="1632648"/>
          </a:xfrm>
          <a:prstGeom prst="rect">
            <a:avLst/>
          </a:prstGeom>
        </p:spPr>
      </p:pic>
      <p:pic>
        <p:nvPicPr>
          <p:cNvPr id="8" name="Imagen 7">
            <a:extLst>
              <a:ext uri="{FF2B5EF4-FFF2-40B4-BE49-F238E27FC236}">
                <a16:creationId xmlns:a16="http://schemas.microsoft.com/office/drawing/2014/main" id="{78EF35DE-2AD7-42A9-ACB2-4AC3237DE607}"/>
              </a:ext>
            </a:extLst>
          </p:cNvPr>
          <p:cNvPicPr>
            <a:picLocks noChangeAspect="1"/>
          </p:cNvPicPr>
          <p:nvPr/>
        </p:nvPicPr>
        <p:blipFill>
          <a:blip r:embed="rId4"/>
          <a:stretch>
            <a:fillRect/>
          </a:stretch>
        </p:blipFill>
        <p:spPr>
          <a:xfrm>
            <a:off x="6660049" y="3875048"/>
            <a:ext cx="4603303" cy="2162726"/>
          </a:xfrm>
          <a:prstGeom prst="rect">
            <a:avLst/>
          </a:prstGeom>
        </p:spPr>
      </p:pic>
      <p:sp>
        <p:nvSpPr>
          <p:cNvPr id="9" name="Rectángulo 8">
            <a:extLst>
              <a:ext uri="{FF2B5EF4-FFF2-40B4-BE49-F238E27FC236}">
                <a16:creationId xmlns:a16="http://schemas.microsoft.com/office/drawing/2014/main" id="{33B6D03D-639F-4AA4-98EB-CDF1252FD2C0}"/>
              </a:ext>
            </a:extLst>
          </p:cNvPr>
          <p:cNvSpPr/>
          <p:nvPr/>
        </p:nvSpPr>
        <p:spPr>
          <a:xfrm>
            <a:off x="7345819" y="5071274"/>
            <a:ext cx="2334037"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es-ES" dirty="0">
                <a:hlinkClick r:id="rId5"/>
              </a:rPr>
              <a:t>http://localhost:1337/</a:t>
            </a:r>
            <a:r>
              <a:rPr lang="es-ES" dirty="0"/>
              <a:t> </a:t>
            </a:r>
          </a:p>
        </p:txBody>
      </p:sp>
    </p:spTree>
    <p:extLst>
      <p:ext uri="{BB962C8B-B14F-4D97-AF65-F5344CB8AC3E}">
        <p14:creationId xmlns:p14="http://schemas.microsoft.com/office/powerpoint/2010/main" val="343720281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8">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448055"/>
            <a:ext cx="3414370" cy="3801257"/>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73B0E13C-CAAB-43B5-97F1-B9727B6DFE53}"/>
              </a:ext>
            </a:extLst>
          </p:cNvPr>
          <p:cNvSpPr>
            <a:spLocks noGrp="1"/>
          </p:cNvSpPr>
          <p:nvPr>
            <p:ph type="title"/>
          </p:nvPr>
        </p:nvSpPr>
        <p:spPr>
          <a:xfrm>
            <a:off x="777240" y="731519"/>
            <a:ext cx="2845191" cy="3237579"/>
          </a:xfrm>
        </p:spPr>
        <p:txBody>
          <a:bodyPr vert="horz" lIns="91440" tIns="45720" rIns="91440" bIns="45720" rtlCol="0" anchor="ctr">
            <a:normAutofit/>
          </a:bodyPr>
          <a:lstStyle/>
          <a:p>
            <a:r>
              <a:rPr lang="es-ES" sz="3800" dirty="0">
                <a:solidFill>
                  <a:srgbClr val="FFFFFF"/>
                </a:solidFill>
              </a:rPr>
              <a:t>Servidor Web en </a:t>
            </a:r>
            <a:r>
              <a:rPr lang="en-US" sz="3800" dirty="0">
                <a:solidFill>
                  <a:srgbClr val="FFFFFF"/>
                </a:solidFill>
              </a:rPr>
              <a:t>NodeJS</a:t>
            </a:r>
            <a:endParaRPr lang="en-US" sz="3800" kern="1200" dirty="0">
              <a:solidFill>
                <a:srgbClr val="FFFFFF"/>
              </a:solidFill>
              <a:latin typeface="+mj-lt"/>
              <a:ea typeface="+mj-ea"/>
              <a:cs typeface="+mj-cs"/>
            </a:endParaRPr>
          </a:p>
        </p:txBody>
      </p:sp>
      <p:sp>
        <p:nvSpPr>
          <p:cNvPr id="15" name="Rectangle 10">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19227"/>
            <a:ext cx="3414369" cy="1979852"/>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4603" y="448055"/>
            <a:ext cx="7688475" cy="5952745"/>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10" name="Graphic 5" descr="Documento">
            <a:extLst>
              <a:ext uri="{FF2B5EF4-FFF2-40B4-BE49-F238E27FC236}">
                <a16:creationId xmlns:a16="http://schemas.microsoft.com/office/drawing/2014/main" id="{D085A928-3173-4CEB-9C36-EDC28641CC5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383511" y="4532776"/>
            <a:ext cx="1632648" cy="1632648"/>
          </a:xfrm>
          <a:prstGeom prst="rect">
            <a:avLst/>
          </a:prstGeom>
        </p:spPr>
      </p:pic>
      <p:sp>
        <p:nvSpPr>
          <p:cNvPr id="6" name="Rectángulo 5">
            <a:extLst>
              <a:ext uri="{FF2B5EF4-FFF2-40B4-BE49-F238E27FC236}">
                <a16:creationId xmlns:a16="http://schemas.microsoft.com/office/drawing/2014/main" id="{4DDD09E0-178B-4A0F-AF61-F6CA4B1D3ED5}"/>
              </a:ext>
            </a:extLst>
          </p:cNvPr>
          <p:cNvSpPr/>
          <p:nvPr/>
        </p:nvSpPr>
        <p:spPr>
          <a:xfrm>
            <a:off x="4191610" y="731519"/>
            <a:ext cx="7044237" cy="1200329"/>
          </a:xfrm>
          <a:prstGeom prst="rect">
            <a:avLst/>
          </a:prstGeom>
        </p:spPr>
        <p:style>
          <a:lnRef idx="0">
            <a:schemeClr val="dk1"/>
          </a:lnRef>
          <a:fillRef idx="3">
            <a:schemeClr val="dk1"/>
          </a:fillRef>
          <a:effectRef idx="3">
            <a:schemeClr val="dk1"/>
          </a:effectRef>
          <a:fontRef idx="minor">
            <a:schemeClr val="lt1"/>
          </a:fontRef>
        </p:style>
        <p:txBody>
          <a:bodyPr wrap="square">
            <a:spAutoFit/>
          </a:bodyPr>
          <a:lstStyle/>
          <a:p>
            <a:r>
              <a:rPr lang="es-ES" dirty="0">
                <a:solidFill>
                  <a:srgbClr val="6A9955"/>
                </a:solidFill>
                <a:latin typeface="Consolas" panose="020B0609020204030204" pitchFamily="49" charset="0"/>
              </a:rPr>
              <a:t>// Servidor Web</a:t>
            </a:r>
            <a:endParaRPr lang="es-ES" dirty="0">
              <a:solidFill>
                <a:srgbClr val="D4D4D4"/>
              </a:solidFill>
              <a:latin typeface="Consolas" panose="020B0609020204030204" pitchFamily="49" charset="0"/>
            </a:endParaRPr>
          </a:p>
          <a:p>
            <a:r>
              <a:rPr lang="es-ES" dirty="0">
                <a:solidFill>
                  <a:srgbClr val="6A9955"/>
                </a:solidFill>
                <a:latin typeface="Consolas" panose="020B0609020204030204" pitchFamily="49" charset="0"/>
              </a:rPr>
              <a:t>// Cargamos el modulo http</a:t>
            </a:r>
            <a:endParaRPr lang="es-ES" dirty="0">
              <a:solidFill>
                <a:srgbClr val="D4D4D4"/>
              </a:solidFill>
              <a:latin typeface="Consolas" panose="020B0609020204030204" pitchFamily="49" charset="0"/>
            </a:endParaRPr>
          </a:p>
          <a:p>
            <a:r>
              <a:rPr lang="es-ES" dirty="0">
                <a:solidFill>
                  <a:srgbClr val="6A9955"/>
                </a:solidFill>
                <a:latin typeface="Consolas" panose="020B0609020204030204" pitchFamily="49" charset="0"/>
              </a:rPr>
              <a:t>// Definimos un servidor</a:t>
            </a:r>
            <a:br>
              <a:rPr lang="es-ES" dirty="0">
                <a:solidFill>
                  <a:srgbClr val="D4D4D4"/>
                </a:solidFill>
                <a:latin typeface="Consolas" panose="020B0609020204030204" pitchFamily="49" charset="0"/>
              </a:rPr>
            </a:br>
            <a:r>
              <a:rPr lang="es-ES" dirty="0">
                <a:solidFill>
                  <a:srgbClr val="6A9955"/>
                </a:solidFill>
                <a:latin typeface="Consolas" panose="020B0609020204030204" pitchFamily="49" charset="0"/>
              </a:rPr>
              <a:t>// Arrancamos el servidor escuchando en un puerto TCP</a:t>
            </a:r>
            <a:endParaRPr lang="es-ES" dirty="0">
              <a:solidFill>
                <a:srgbClr val="D4D4D4"/>
              </a:solidFill>
              <a:latin typeface="Consolas" panose="020B0609020204030204" pitchFamily="49" charset="0"/>
            </a:endParaRPr>
          </a:p>
        </p:txBody>
      </p:sp>
      <p:sp>
        <p:nvSpPr>
          <p:cNvPr id="7" name="Rectángulo 6">
            <a:extLst>
              <a:ext uri="{FF2B5EF4-FFF2-40B4-BE49-F238E27FC236}">
                <a16:creationId xmlns:a16="http://schemas.microsoft.com/office/drawing/2014/main" id="{39743A50-5E91-4165-9FF9-4B415E7B68FA}"/>
              </a:ext>
            </a:extLst>
          </p:cNvPr>
          <p:cNvSpPr/>
          <p:nvPr/>
        </p:nvSpPr>
        <p:spPr>
          <a:xfrm>
            <a:off x="4191609" y="2131765"/>
            <a:ext cx="7044238" cy="2585323"/>
          </a:xfrm>
          <a:prstGeom prst="rect">
            <a:avLst/>
          </a:prstGeom>
        </p:spPr>
        <p:style>
          <a:lnRef idx="0">
            <a:schemeClr val="dk1"/>
          </a:lnRef>
          <a:fillRef idx="3">
            <a:schemeClr val="dk1"/>
          </a:fillRef>
          <a:effectRef idx="3">
            <a:schemeClr val="dk1"/>
          </a:effectRef>
          <a:fontRef idx="minor">
            <a:schemeClr val="lt1"/>
          </a:fontRef>
        </p:style>
        <p:txBody>
          <a:bodyPr wrap="square">
            <a:spAutoFit/>
          </a:bodyPr>
          <a:lstStyle/>
          <a:p>
            <a:r>
              <a:rPr lang="bin-NG" dirty="0">
                <a:solidFill>
                  <a:srgbClr val="569CD6"/>
                </a:solidFill>
                <a:latin typeface="Consolas" panose="020B0609020204030204" pitchFamily="49" charset="0"/>
              </a:rPr>
              <a:t>const</a:t>
            </a:r>
            <a:r>
              <a:rPr lang="bin-NG" dirty="0">
                <a:solidFill>
                  <a:srgbClr val="D4D4D4"/>
                </a:solidFill>
                <a:latin typeface="Consolas" panose="020B0609020204030204" pitchFamily="49" charset="0"/>
              </a:rPr>
              <a:t> </a:t>
            </a:r>
            <a:r>
              <a:rPr lang="bin-NG" dirty="0">
                <a:solidFill>
                  <a:srgbClr val="9CDCFE"/>
                </a:solidFill>
                <a:latin typeface="Consolas" panose="020B0609020204030204" pitchFamily="49" charset="0"/>
              </a:rPr>
              <a:t>http</a:t>
            </a:r>
            <a:r>
              <a:rPr lang="bin-NG" dirty="0">
                <a:solidFill>
                  <a:srgbClr val="D4D4D4"/>
                </a:solidFill>
                <a:latin typeface="Consolas" panose="020B0609020204030204" pitchFamily="49" charset="0"/>
              </a:rPr>
              <a:t> = </a:t>
            </a:r>
            <a:r>
              <a:rPr lang="bin-NG" dirty="0">
                <a:solidFill>
                  <a:srgbClr val="DCDCAA"/>
                </a:solidFill>
                <a:latin typeface="Consolas" panose="020B0609020204030204" pitchFamily="49" charset="0"/>
              </a:rPr>
              <a:t>require</a:t>
            </a:r>
            <a:r>
              <a:rPr lang="bin-NG" dirty="0">
                <a:solidFill>
                  <a:srgbClr val="D4D4D4"/>
                </a:solidFill>
                <a:latin typeface="Consolas" panose="020B0609020204030204" pitchFamily="49" charset="0"/>
              </a:rPr>
              <a:t>(</a:t>
            </a:r>
            <a:r>
              <a:rPr lang="bin-NG" dirty="0">
                <a:solidFill>
                  <a:srgbClr val="CE9178"/>
                </a:solidFill>
                <a:latin typeface="Consolas" panose="020B0609020204030204" pitchFamily="49" charset="0"/>
              </a:rPr>
              <a:t>'http'</a:t>
            </a:r>
            <a:r>
              <a:rPr lang="bin-NG" dirty="0">
                <a:solidFill>
                  <a:srgbClr val="D4D4D4"/>
                </a:solidFill>
                <a:latin typeface="Consolas" panose="020B0609020204030204" pitchFamily="49" charset="0"/>
              </a:rPr>
              <a:t>)</a:t>
            </a:r>
          </a:p>
          <a:p>
            <a:br>
              <a:rPr lang="bin-NG" dirty="0">
                <a:solidFill>
                  <a:srgbClr val="D4D4D4"/>
                </a:solidFill>
                <a:latin typeface="Consolas" panose="020B0609020204030204" pitchFamily="49" charset="0"/>
              </a:rPr>
            </a:br>
            <a:r>
              <a:rPr lang="bin-NG" dirty="0">
                <a:solidFill>
                  <a:srgbClr val="6A9955"/>
                </a:solidFill>
                <a:latin typeface="Consolas" panose="020B0609020204030204" pitchFamily="49" charset="0"/>
              </a:rPr>
              <a:t>// Definimos un servidor</a:t>
            </a:r>
            <a:endParaRPr lang="bin-NG" dirty="0">
              <a:solidFill>
                <a:srgbClr val="D4D4D4"/>
              </a:solidFill>
              <a:latin typeface="Consolas" panose="020B0609020204030204" pitchFamily="49" charset="0"/>
            </a:endParaRPr>
          </a:p>
          <a:p>
            <a:r>
              <a:rPr lang="bin-NG" dirty="0">
                <a:solidFill>
                  <a:srgbClr val="569CD6"/>
                </a:solidFill>
                <a:latin typeface="Consolas" panose="020B0609020204030204" pitchFamily="49" charset="0"/>
              </a:rPr>
              <a:t>const</a:t>
            </a:r>
            <a:r>
              <a:rPr lang="bin-NG" dirty="0">
                <a:solidFill>
                  <a:srgbClr val="D4D4D4"/>
                </a:solidFill>
                <a:latin typeface="Consolas" panose="020B0609020204030204" pitchFamily="49" charset="0"/>
              </a:rPr>
              <a:t> </a:t>
            </a:r>
            <a:r>
              <a:rPr lang="bin-NG" dirty="0">
                <a:solidFill>
                  <a:srgbClr val="9CDCFE"/>
                </a:solidFill>
                <a:latin typeface="Consolas" panose="020B0609020204030204" pitchFamily="49" charset="0"/>
              </a:rPr>
              <a:t>server</a:t>
            </a:r>
            <a:r>
              <a:rPr lang="bin-NG" dirty="0">
                <a:solidFill>
                  <a:srgbClr val="D4D4D4"/>
                </a:solidFill>
                <a:latin typeface="Consolas" panose="020B0609020204030204" pitchFamily="49" charset="0"/>
              </a:rPr>
              <a:t> = </a:t>
            </a:r>
            <a:r>
              <a:rPr lang="bin-NG" dirty="0">
                <a:solidFill>
                  <a:srgbClr val="9CDCFE"/>
                </a:solidFill>
                <a:latin typeface="Consolas" panose="020B0609020204030204" pitchFamily="49" charset="0"/>
              </a:rPr>
              <a:t>http</a:t>
            </a:r>
            <a:r>
              <a:rPr lang="bin-NG" dirty="0">
                <a:solidFill>
                  <a:srgbClr val="D4D4D4"/>
                </a:solidFill>
                <a:latin typeface="Consolas" panose="020B0609020204030204" pitchFamily="49" charset="0"/>
              </a:rPr>
              <a:t>.</a:t>
            </a:r>
            <a:r>
              <a:rPr lang="bin-NG" dirty="0">
                <a:solidFill>
                  <a:srgbClr val="DCDCAA"/>
                </a:solidFill>
                <a:latin typeface="Consolas" panose="020B0609020204030204" pitchFamily="49" charset="0"/>
              </a:rPr>
              <a:t>createServer</a:t>
            </a:r>
            <a:r>
              <a:rPr lang="bin-NG" dirty="0">
                <a:solidFill>
                  <a:srgbClr val="D4D4D4"/>
                </a:solidFill>
                <a:latin typeface="Consolas" panose="020B0609020204030204" pitchFamily="49" charset="0"/>
              </a:rPr>
              <a:t>((</a:t>
            </a:r>
            <a:r>
              <a:rPr lang="bin-NG" dirty="0">
                <a:solidFill>
                  <a:srgbClr val="9CDCFE"/>
                </a:solidFill>
                <a:latin typeface="Consolas" panose="020B0609020204030204" pitchFamily="49" charset="0"/>
              </a:rPr>
              <a:t>req</a:t>
            </a:r>
            <a:r>
              <a:rPr lang="bin-NG" dirty="0">
                <a:solidFill>
                  <a:srgbClr val="D4D4D4"/>
                </a:solidFill>
                <a:latin typeface="Consolas" panose="020B0609020204030204" pitchFamily="49" charset="0"/>
              </a:rPr>
              <a:t>, </a:t>
            </a:r>
            <a:r>
              <a:rPr lang="bin-NG" dirty="0">
                <a:solidFill>
                  <a:srgbClr val="9CDCFE"/>
                </a:solidFill>
                <a:latin typeface="Consolas" panose="020B0609020204030204" pitchFamily="49" charset="0"/>
              </a:rPr>
              <a:t>res</a:t>
            </a:r>
            <a:r>
              <a:rPr lang="bin-NG" dirty="0">
                <a:solidFill>
                  <a:srgbClr val="D4D4D4"/>
                </a:solidFill>
                <a:latin typeface="Consolas" panose="020B0609020204030204" pitchFamily="49" charset="0"/>
              </a:rPr>
              <a:t>) </a:t>
            </a:r>
            <a:r>
              <a:rPr lang="bin-NG" dirty="0">
                <a:solidFill>
                  <a:srgbClr val="569CD6"/>
                </a:solidFill>
                <a:latin typeface="Consolas" panose="020B0609020204030204" pitchFamily="49" charset="0"/>
              </a:rPr>
              <a:t>=&gt;</a:t>
            </a:r>
            <a:r>
              <a:rPr lang="bin-NG" dirty="0">
                <a:solidFill>
                  <a:srgbClr val="D4D4D4"/>
                </a:solidFill>
                <a:latin typeface="Consolas" panose="020B0609020204030204" pitchFamily="49" charset="0"/>
              </a:rPr>
              <a:t> {</a:t>
            </a:r>
          </a:p>
          <a:p>
            <a:r>
              <a:rPr lang="bin-NG" dirty="0">
                <a:solidFill>
                  <a:srgbClr val="D4D4D4"/>
                </a:solidFill>
                <a:latin typeface="Consolas" panose="020B0609020204030204" pitchFamily="49" charset="0"/>
              </a:rPr>
              <a:t>    </a:t>
            </a:r>
            <a:r>
              <a:rPr lang="bin-NG" dirty="0">
                <a:solidFill>
                  <a:srgbClr val="9CDCFE"/>
                </a:solidFill>
                <a:latin typeface="Consolas" panose="020B0609020204030204" pitchFamily="49" charset="0"/>
              </a:rPr>
              <a:t>res</a:t>
            </a:r>
            <a:r>
              <a:rPr lang="bin-NG" dirty="0">
                <a:solidFill>
                  <a:srgbClr val="D4D4D4"/>
                </a:solidFill>
                <a:latin typeface="Consolas" panose="020B0609020204030204" pitchFamily="49" charset="0"/>
              </a:rPr>
              <a:t>.</a:t>
            </a:r>
            <a:r>
              <a:rPr lang="bin-NG" dirty="0">
                <a:solidFill>
                  <a:srgbClr val="DCDCAA"/>
                </a:solidFill>
                <a:latin typeface="Consolas" panose="020B0609020204030204" pitchFamily="49" charset="0"/>
              </a:rPr>
              <a:t>end</a:t>
            </a:r>
            <a:r>
              <a:rPr lang="bin-NG" dirty="0">
                <a:solidFill>
                  <a:srgbClr val="D4D4D4"/>
                </a:solidFill>
                <a:latin typeface="Consolas" panose="020B0609020204030204" pitchFamily="49" charset="0"/>
              </a:rPr>
              <a:t>(</a:t>
            </a:r>
            <a:r>
              <a:rPr lang="bin-NG" dirty="0">
                <a:solidFill>
                  <a:srgbClr val="CE9178"/>
                </a:solidFill>
                <a:latin typeface="Consolas" panose="020B0609020204030204" pitchFamily="49" charset="0"/>
              </a:rPr>
              <a:t>'Servidor respondiendo'</a:t>
            </a:r>
            <a:r>
              <a:rPr lang="bin-NG" dirty="0">
                <a:solidFill>
                  <a:srgbClr val="D4D4D4"/>
                </a:solidFill>
                <a:latin typeface="Consolas" panose="020B0609020204030204" pitchFamily="49" charset="0"/>
              </a:rPr>
              <a:t>)</a:t>
            </a:r>
          </a:p>
          <a:p>
            <a:r>
              <a:rPr lang="bin-NG" dirty="0">
                <a:solidFill>
                  <a:srgbClr val="D4D4D4"/>
                </a:solidFill>
                <a:latin typeface="Consolas" panose="020B0609020204030204" pitchFamily="49" charset="0"/>
              </a:rPr>
              <a:t>})</a:t>
            </a:r>
          </a:p>
          <a:p>
            <a:br>
              <a:rPr lang="bin-NG" dirty="0">
                <a:solidFill>
                  <a:srgbClr val="D4D4D4"/>
                </a:solidFill>
                <a:latin typeface="Consolas" panose="020B0609020204030204" pitchFamily="49" charset="0"/>
              </a:rPr>
            </a:br>
            <a:r>
              <a:rPr lang="bin-NG" dirty="0">
                <a:solidFill>
                  <a:srgbClr val="6A9955"/>
                </a:solidFill>
                <a:latin typeface="Consolas" panose="020B0609020204030204" pitchFamily="49" charset="0"/>
              </a:rPr>
              <a:t>// Arrancamos el servidor escuchando en un puerto TCP</a:t>
            </a:r>
            <a:endParaRPr lang="bin-NG" dirty="0">
              <a:solidFill>
                <a:srgbClr val="D4D4D4"/>
              </a:solidFill>
              <a:latin typeface="Consolas" panose="020B0609020204030204" pitchFamily="49" charset="0"/>
            </a:endParaRPr>
          </a:p>
          <a:p>
            <a:r>
              <a:rPr lang="bin-NG" dirty="0">
                <a:solidFill>
                  <a:srgbClr val="9CDCFE"/>
                </a:solidFill>
                <a:latin typeface="Consolas" panose="020B0609020204030204" pitchFamily="49" charset="0"/>
              </a:rPr>
              <a:t>server</a:t>
            </a:r>
            <a:r>
              <a:rPr lang="bin-NG" dirty="0">
                <a:solidFill>
                  <a:srgbClr val="D4D4D4"/>
                </a:solidFill>
                <a:latin typeface="Consolas" panose="020B0609020204030204" pitchFamily="49" charset="0"/>
              </a:rPr>
              <a:t>.</a:t>
            </a:r>
            <a:r>
              <a:rPr lang="bin-NG" dirty="0">
                <a:solidFill>
                  <a:srgbClr val="DCDCAA"/>
                </a:solidFill>
                <a:latin typeface="Consolas" panose="020B0609020204030204" pitchFamily="49" charset="0"/>
              </a:rPr>
              <a:t>listen</a:t>
            </a:r>
            <a:r>
              <a:rPr lang="bin-NG" dirty="0">
                <a:solidFill>
                  <a:srgbClr val="D4D4D4"/>
                </a:solidFill>
                <a:latin typeface="Consolas" panose="020B0609020204030204" pitchFamily="49" charset="0"/>
              </a:rPr>
              <a:t>(</a:t>
            </a:r>
            <a:r>
              <a:rPr lang="bin-NG" dirty="0">
                <a:solidFill>
                  <a:srgbClr val="B5CEA8"/>
                </a:solidFill>
                <a:latin typeface="Consolas" panose="020B0609020204030204" pitchFamily="49" charset="0"/>
              </a:rPr>
              <a:t>3000</a:t>
            </a:r>
            <a:r>
              <a:rPr lang="bin-NG" dirty="0">
                <a:solidFill>
                  <a:srgbClr val="D4D4D4"/>
                </a:solidFill>
                <a:latin typeface="Consolas" panose="020B0609020204030204" pitchFamily="49" charset="0"/>
              </a:rPr>
              <a:t>)</a:t>
            </a:r>
          </a:p>
        </p:txBody>
      </p:sp>
      <p:pic>
        <p:nvPicPr>
          <p:cNvPr id="8" name="Imagen 7">
            <a:extLst>
              <a:ext uri="{FF2B5EF4-FFF2-40B4-BE49-F238E27FC236}">
                <a16:creationId xmlns:a16="http://schemas.microsoft.com/office/drawing/2014/main" id="{239AC0F1-1A31-4E92-B4D4-2CD148CFBCD8}"/>
              </a:ext>
            </a:extLst>
          </p:cNvPr>
          <p:cNvPicPr>
            <a:picLocks noChangeAspect="1"/>
          </p:cNvPicPr>
          <p:nvPr/>
        </p:nvPicPr>
        <p:blipFill>
          <a:blip r:embed="rId4"/>
          <a:stretch>
            <a:fillRect/>
          </a:stretch>
        </p:blipFill>
        <p:spPr>
          <a:xfrm>
            <a:off x="7434436" y="4856440"/>
            <a:ext cx="3728560" cy="1270041"/>
          </a:xfrm>
          <a:prstGeom prst="rect">
            <a:avLst/>
          </a:prstGeom>
        </p:spPr>
      </p:pic>
    </p:spTree>
    <p:extLst>
      <p:ext uri="{BB962C8B-B14F-4D97-AF65-F5344CB8AC3E}">
        <p14:creationId xmlns:p14="http://schemas.microsoft.com/office/powerpoint/2010/main" val="19364041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8">
            <a:extLst>
              <a:ext uri="{FF2B5EF4-FFF2-40B4-BE49-F238E27FC236}">
                <a16:creationId xmlns:a16="http://schemas.microsoft.com/office/drawing/2014/main" id="{EDC94264-3734-4C03-8937-6DA0151563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B8C4341C-F793-4A2D-8A96-787BFB73C450}"/>
              </a:ext>
            </a:extLst>
          </p:cNvPr>
          <p:cNvSpPr>
            <a:spLocks noGrp="1"/>
          </p:cNvSpPr>
          <p:nvPr>
            <p:ph type="title"/>
          </p:nvPr>
        </p:nvSpPr>
        <p:spPr>
          <a:xfrm>
            <a:off x="6096000" y="844486"/>
            <a:ext cx="5599162" cy="1461778"/>
          </a:xfrm>
        </p:spPr>
        <p:txBody>
          <a:bodyPr>
            <a:normAutofit/>
          </a:bodyPr>
          <a:lstStyle/>
          <a:p>
            <a:r>
              <a:rPr lang="es-ES" sz="4000" dirty="0"/>
              <a:t>Historia – Origen del lenguaje JS</a:t>
            </a:r>
          </a:p>
        </p:txBody>
      </p:sp>
      <p:pic>
        <p:nvPicPr>
          <p:cNvPr id="5" name="Imagen 4">
            <a:extLst>
              <a:ext uri="{FF2B5EF4-FFF2-40B4-BE49-F238E27FC236}">
                <a16:creationId xmlns:a16="http://schemas.microsoft.com/office/drawing/2014/main" id="{D036F76E-FA30-47C7-8DED-D3EA714ECE7C}"/>
              </a:ext>
            </a:extLst>
          </p:cNvPr>
          <p:cNvPicPr>
            <a:picLocks noChangeAspect="1"/>
          </p:cNvPicPr>
          <p:nvPr/>
        </p:nvPicPr>
        <p:blipFill rotWithShape="1">
          <a:blip r:embed="rId2"/>
          <a:srcRect t="8305" r="-1" b="13081"/>
          <a:stretch/>
        </p:blipFill>
        <p:spPr>
          <a:xfrm>
            <a:off x="797875" y="844486"/>
            <a:ext cx="4719346" cy="4678488"/>
          </a:xfrm>
          <a:custGeom>
            <a:avLst/>
            <a:gdLst/>
            <a:ahLst/>
            <a:cxnLst/>
            <a:rect l="l" t="t" r="r" b="b"/>
            <a:pathLst>
              <a:path w="4192911" h="4156610">
                <a:moveTo>
                  <a:pt x="1838698" y="1236863"/>
                </a:moveTo>
                <a:cubicBezTo>
                  <a:pt x="3256289" y="1236863"/>
                  <a:pt x="3256289" y="1236863"/>
                  <a:pt x="3256289" y="1236863"/>
                </a:cubicBezTo>
                <a:cubicBezTo>
                  <a:pt x="3328012" y="1236863"/>
                  <a:pt x="3420831" y="1287495"/>
                  <a:pt x="3458802" y="1350784"/>
                </a:cubicBezTo>
                <a:cubicBezTo>
                  <a:pt x="4167597" y="2578597"/>
                  <a:pt x="4167597" y="2578597"/>
                  <a:pt x="4167597" y="2578597"/>
                </a:cubicBezTo>
                <a:cubicBezTo>
                  <a:pt x="4201349" y="2646105"/>
                  <a:pt x="4201349" y="2747368"/>
                  <a:pt x="4167597" y="2814877"/>
                </a:cubicBezTo>
                <a:cubicBezTo>
                  <a:pt x="3458802" y="4042689"/>
                  <a:pt x="3458802" y="4042689"/>
                  <a:pt x="3458802" y="4042689"/>
                </a:cubicBezTo>
                <a:cubicBezTo>
                  <a:pt x="3420831" y="4105979"/>
                  <a:pt x="3328012" y="4156610"/>
                  <a:pt x="3256289" y="4156610"/>
                </a:cubicBezTo>
                <a:lnTo>
                  <a:pt x="1838698" y="4156610"/>
                </a:lnTo>
                <a:cubicBezTo>
                  <a:pt x="1762756" y="4156610"/>
                  <a:pt x="1669938" y="4105979"/>
                  <a:pt x="1636186" y="4042689"/>
                </a:cubicBezTo>
                <a:cubicBezTo>
                  <a:pt x="927390" y="2814877"/>
                  <a:pt x="927390" y="2814877"/>
                  <a:pt x="927390" y="2814877"/>
                </a:cubicBezTo>
                <a:cubicBezTo>
                  <a:pt x="889419" y="2747368"/>
                  <a:pt x="889419" y="2646105"/>
                  <a:pt x="927390" y="2578597"/>
                </a:cubicBezTo>
                <a:cubicBezTo>
                  <a:pt x="1636186" y="1350784"/>
                  <a:pt x="1636186" y="1350784"/>
                  <a:pt x="1636186" y="1350784"/>
                </a:cubicBezTo>
                <a:cubicBezTo>
                  <a:pt x="1669938" y="1287495"/>
                  <a:pt x="1762756" y="1236863"/>
                  <a:pt x="1838698" y="1236863"/>
                </a:cubicBezTo>
                <a:close/>
                <a:moveTo>
                  <a:pt x="420944" y="553155"/>
                </a:moveTo>
                <a:cubicBezTo>
                  <a:pt x="1055903" y="553155"/>
                  <a:pt x="1055903" y="553155"/>
                  <a:pt x="1055903" y="553155"/>
                </a:cubicBezTo>
                <a:cubicBezTo>
                  <a:pt x="1088029" y="553155"/>
                  <a:pt x="1129604" y="575834"/>
                  <a:pt x="1146612" y="604182"/>
                </a:cubicBezTo>
                <a:cubicBezTo>
                  <a:pt x="1464091" y="1154137"/>
                  <a:pt x="1464091" y="1154137"/>
                  <a:pt x="1464091" y="1154137"/>
                </a:cubicBezTo>
                <a:cubicBezTo>
                  <a:pt x="1479209" y="1184375"/>
                  <a:pt x="1479209" y="1229732"/>
                  <a:pt x="1464091" y="1259970"/>
                </a:cubicBezTo>
                <a:cubicBezTo>
                  <a:pt x="1146612" y="1809925"/>
                  <a:pt x="1146612" y="1809925"/>
                  <a:pt x="1146612" y="1809925"/>
                </a:cubicBezTo>
                <a:cubicBezTo>
                  <a:pt x="1129604" y="1838274"/>
                  <a:pt x="1088029" y="1860952"/>
                  <a:pt x="1055903" y="1860952"/>
                </a:cubicBezTo>
                <a:lnTo>
                  <a:pt x="420944" y="1860952"/>
                </a:lnTo>
                <a:cubicBezTo>
                  <a:pt x="386928" y="1860952"/>
                  <a:pt x="345354" y="1838274"/>
                  <a:pt x="330235" y="1809925"/>
                </a:cubicBezTo>
                <a:cubicBezTo>
                  <a:pt x="12756" y="1259970"/>
                  <a:pt x="12756" y="1259970"/>
                  <a:pt x="12756" y="1259970"/>
                </a:cubicBezTo>
                <a:cubicBezTo>
                  <a:pt x="-4252" y="1229732"/>
                  <a:pt x="-4252" y="1184375"/>
                  <a:pt x="12756" y="1154137"/>
                </a:cubicBezTo>
                <a:cubicBezTo>
                  <a:pt x="330235" y="604182"/>
                  <a:pt x="330235" y="604182"/>
                  <a:pt x="330235" y="604182"/>
                </a:cubicBezTo>
                <a:cubicBezTo>
                  <a:pt x="345354" y="575834"/>
                  <a:pt x="386928" y="553155"/>
                  <a:pt x="420944" y="553155"/>
                </a:cubicBezTo>
                <a:close/>
                <a:moveTo>
                  <a:pt x="1611715" y="0"/>
                </a:moveTo>
                <a:cubicBezTo>
                  <a:pt x="2129284" y="0"/>
                  <a:pt x="2129284" y="0"/>
                  <a:pt x="2129284" y="0"/>
                </a:cubicBezTo>
                <a:cubicBezTo>
                  <a:pt x="2155470" y="0"/>
                  <a:pt x="2189358" y="18486"/>
                  <a:pt x="2203222" y="41593"/>
                </a:cubicBezTo>
                <a:cubicBezTo>
                  <a:pt x="2462006" y="489873"/>
                  <a:pt x="2462006" y="489873"/>
                  <a:pt x="2462006" y="489873"/>
                </a:cubicBezTo>
                <a:cubicBezTo>
                  <a:pt x="2474329" y="514520"/>
                  <a:pt x="2474329" y="551492"/>
                  <a:pt x="2462006" y="576140"/>
                </a:cubicBezTo>
                <a:cubicBezTo>
                  <a:pt x="2203222" y="1024419"/>
                  <a:pt x="2203222" y="1024419"/>
                  <a:pt x="2203222" y="1024419"/>
                </a:cubicBezTo>
                <a:cubicBezTo>
                  <a:pt x="2189358" y="1047526"/>
                  <a:pt x="2155470" y="1066012"/>
                  <a:pt x="2129284" y="1066012"/>
                </a:cubicBezTo>
                <a:lnTo>
                  <a:pt x="1611715" y="1066012"/>
                </a:lnTo>
                <a:cubicBezTo>
                  <a:pt x="1583988" y="1066012"/>
                  <a:pt x="1550100" y="1047526"/>
                  <a:pt x="1537777" y="1024419"/>
                </a:cubicBezTo>
                <a:cubicBezTo>
                  <a:pt x="1278993" y="576140"/>
                  <a:pt x="1278993" y="576140"/>
                  <a:pt x="1278993" y="576140"/>
                </a:cubicBezTo>
                <a:cubicBezTo>
                  <a:pt x="1265129" y="551492"/>
                  <a:pt x="1265129" y="514520"/>
                  <a:pt x="1278993" y="489873"/>
                </a:cubicBezTo>
                <a:cubicBezTo>
                  <a:pt x="1537777" y="41593"/>
                  <a:pt x="1537777" y="41593"/>
                  <a:pt x="1537777" y="41593"/>
                </a:cubicBezTo>
                <a:cubicBezTo>
                  <a:pt x="1550100" y="18486"/>
                  <a:pt x="1583988" y="0"/>
                  <a:pt x="1611715" y="0"/>
                </a:cubicBezTo>
                <a:close/>
              </a:path>
            </a:pathLst>
          </a:custGeom>
        </p:spPr>
      </p:pic>
      <p:sp>
        <p:nvSpPr>
          <p:cNvPr id="3" name="Marcador de contenido 2">
            <a:extLst>
              <a:ext uri="{FF2B5EF4-FFF2-40B4-BE49-F238E27FC236}">
                <a16:creationId xmlns:a16="http://schemas.microsoft.com/office/drawing/2014/main" id="{E314EE05-7A0A-4DD7-91B0-B3BD2EED84E5}"/>
              </a:ext>
            </a:extLst>
          </p:cNvPr>
          <p:cNvSpPr>
            <a:spLocks noGrp="1"/>
          </p:cNvSpPr>
          <p:nvPr>
            <p:ph idx="1"/>
          </p:nvPr>
        </p:nvSpPr>
        <p:spPr>
          <a:xfrm>
            <a:off x="6095999" y="2470248"/>
            <a:ext cx="5599171" cy="3052726"/>
          </a:xfrm>
        </p:spPr>
        <p:txBody>
          <a:bodyPr>
            <a:normAutofit/>
          </a:bodyPr>
          <a:lstStyle/>
          <a:p>
            <a:r>
              <a:rPr lang="es-ES" sz="1500" dirty="0"/>
              <a:t>1995 - Netscape incorpora un JS desarrollado por Brendan Eich</a:t>
            </a:r>
          </a:p>
          <a:p>
            <a:pPr lvl="1"/>
            <a:r>
              <a:rPr lang="es-ES" sz="1500" dirty="0"/>
              <a:t>Objetivo: validación de formularios en cliente</a:t>
            </a:r>
            <a:br>
              <a:rPr lang="es-ES" sz="1500" dirty="0"/>
            </a:br>
            <a:r>
              <a:rPr lang="es-ES" sz="1500" dirty="0"/>
              <a:t>(Respuesta a la lentitud de las conexiones)</a:t>
            </a:r>
          </a:p>
          <a:p>
            <a:pPr lvl="1"/>
            <a:endParaRPr lang="es-ES" sz="1500" dirty="0"/>
          </a:p>
          <a:p>
            <a:r>
              <a:rPr lang="es-ES" sz="1500" dirty="0"/>
              <a:t>1996 – Microsoft desarrolla lenguajes de Script similares</a:t>
            </a:r>
          </a:p>
          <a:p>
            <a:pPr lvl="1"/>
            <a:r>
              <a:rPr lang="es-ES" sz="1500" dirty="0"/>
              <a:t>VBScript</a:t>
            </a:r>
          </a:p>
          <a:p>
            <a:pPr lvl="1"/>
            <a:r>
              <a:rPr lang="en-US" sz="1500" dirty="0"/>
              <a:t>JScript</a:t>
            </a:r>
            <a:r>
              <a:rPr lang="es-ES" sz="1500" dirty="0"/>
              <a:t>, que incorpora a Internet Explorer</a:t>
            </a:r>
            <a:br>
              <a:rPr lang="es-ES" sz="1500" dirty="0"/>
            </a:br>
            <a:endParaRPr lang="es-ES" sz="1500" dirty="0"/>
          </a:p>
          <a:p>
            <a:r>
              <a:rPr lang="es-ES" sz="1500" dirty="0"/>
              <a:t>1997 – Aparece ECMAScript como estándar respaldado por la </a:t>
            </a:r>
            <a:r>
              <a:rPr lang="en-US" sz="1500" dirty="0"/>
              <a:t>European Computer Manufacturers Association</a:t>
            </a:r>
          </a:p>
          <a:p>
            <a:endParaRPr lang="es-ES" sz="1500" dirty="0"/>
          </a:p>
        </p:txBody>
      </p:sp>
    </p:spTree>
    <p:extLst>
      <p:ext uri="{BB962C8B-B14F-4D97-AF65-F5344CB8AC3E}">
        <p14:creationId xmlns:p14="http://schemas.microsoft.com/office/powerpoint/2010/main" val="224592722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ángulo 29">
            <a:extLst>
              <a:ext uri="{FF2B5EF4-FFF2-40B4-BE49-F238E27FC236}">
                <a16:creationId xmlns:a16="http://schemas.microsoft.com/office/drawing/2014/main" id="{C28C7E74-C48E-4DEB-9432-E297AC618654}"/>
              </a:ext>
            </a:extLst>
          </p:cNvPr>
          <p:cNvSpPr/>
          <p:nvPr/>
        </p:nvSpPr>
        <p:spPr>
          <a:xfrm>
            <a:off x="0" y="-16026"/>
            <a:ext cx="12192000" cy="791199"/>
          </a:xfrm>
          <a:prstGeom prst="rect">
            <a:avLst/>
          </a:prstGeom>
          <a:solidFill>
            <a:srgbClr val="3C4E5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4" name="Título 7">
            <a:extLst>
              <a:ext uri="{FF2B5EF4-FFF2-40B4-BE49-F238E27FC236}">
                <a16:creationId xmlns:a16="http://schemas.microsoft.com/office/drawing/2014/main" id="{EF2E8E2B-7A7A-4D9F-BEE8-F52C16855C1F}"/>
              </a:ext>
            </a:extLst>
          </p:cNvPr>
          <p:cNvSpPr txBox="1">
            <a:spLocks/>
          </p:cNvSpPr>
          <p:nvPr/>
        </p:nvSpPr>
        <p:spPr>
          <a:xfrm rot="-60000">
            <a:off x="551493" y="235331"/>
            <a:ext cx="2834891" cy="1076427"/>
          </a:xfrm>
          <a:prstGeom prst="ellipse">
            <a:avLst/>
          </a:prstGeom>
          <a:solidFill>
            <a:srgbClr val="262626"/>
          </a:solidFill>
          <a:ln w="174625" cmpd="thinThick">
            <a:solidFill>
              <a:srgbClr val="262626"/>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sz="2400" dirty="0">
                <a:solidFill>
                  <a:srgbClr val="FFFFFF"/>
                </a:solidFill>
              </a:rPr>
              <a:t>Servidor Web en </a:t>
            </a:r>
            <a:r>
              <a:rPr lang="en-GB" sz="2400" dirty="0">
                <a:solidFill>
                  <a:srgbClr val="FFFFFF"/>
                </a:solidFill>
              </a:rPr>
              <a:t>Node.js</a:t>
            </a:r>
            <a:endParaRPr lang="es-ES" sz="2400" dirty="0">
              <a:solidFill>
                <a:srgbClr val="FFFFFF"/>
              </a:solidFill>
            </a:endParaRPr>
          </a:p>
        </p:txBody>
      </p:sp>
      <p:sp>
        <p:nvSpPr>
          <p:cNvPr id="25" name="Rectángulo 24">
            <a:extLst>
              <a:ext uri="{FF2B5EF4-FFF2-40B4-BE49-F238E27FC236}">
                <a16:creationId xmlns:a16="http://schemas.microsoft.com/office/drawing/2014/main" id="{BC199CBB-D036-4C4B-A981-B168F33B6D0C}"/>
              </a:ext>
            </a:extLst>
          </p:cNvPr>
          <p:cNvSpPr/>
          <p:nvPr/>
        </p:nvSpPr>
        <p:spPr>
          <a:xfrm>
            <a:off x="3251705" y="3294537"/>
            <a:ext cx="6376675" cy="2031325"/>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r>
              <a:rPr lang="bin-NG" dirty="0"/>
              <a:t>var http = </a:t>
            </a:r>
            <a:r>
              <a:rPr lang="bin-NG" b="1" dirty="0">
                <a:solidFill>
                  <a:srgbClr val="FF0000"/>
                </a:solidFill>
              </a:rPr>
              <a:t>require('http');</a:t>
            </a:r>
          </a:p>
          <a:p>
            <a:r>
              <a:rPr lang="bin-NG" dirty="0"/>
              <a:t>var port =  1337;</a:t>
            </a:r>
          </a:p>
          <a:p>
            <a:r>
              <a:rPr lang="bin-NG" b="1" dirty="0">
                <a:solidFill>
                  <a:srgbClr val="FF0000"/>
                </a:solidFill>
              </a:rPr>
              <a:t>http.createServer</a:t>
            </a:r>
            <a:r>
              <a:rPr lang="bin-NG" dirty="0"/>
              <a:t>(function (req, res) { </a:t>
            </a:r>
          </a:p>
          <a:p>
            <a:r>
              <a:rPr lang="bin-NG" dirty="0"/>
              <a:t>	res.writeHead(200, { 'Content-Type': 'text/html' });    	res.end('&lt;h1&gt;El servidor dice "Hola Mundo"&lt;/h1&gt;'); }).listen(port);</a:t>
            </a:r>
          </a:p>
          <a:p>
            <a:r>
              <a:rPr lang="bin-NG" dirty="0"/>
              <a:t>console.log('Server running at http://localhost:' + port);</a:t>
            </a:r>
          </a:p>
        </p:txBody>
      </p:sp>
      <p:sp>
        <p:nvSpPr>
          <p:cNvPr id="28" name="Rectángulo 27">
            <a:extLst>
              <a:ext uri="{FF2B5EF4-FFF2-40B4-BE49-F238E27FC236}">
                <a16:creationId xmlns:a16="http://schemas.microsoft.com/office/drawing/2014/main" id="{EF86F6DF-A831-4EA6-A91E-E6BF7E40DD2D}"/>
              </a:ext>
            </a:extLst>
          </p:cNvPr>
          <p:cNvSpPr/>
          <p:nvPr/>
        </p:nvSpPr>
        <p:spPr>
          <a:xfrm>
            <a:off x="2824355" y="1610095"/>
            <a:ext cx="1882116" cy="923330"/>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es-ES" dirty="0"/>
              <a:t>El </a:t>
            </a:r>
            <a:r>
              <a:rPr lang="es-ES" b="1" dirty="0"/>
              <a:t>módulo http </a:t>
            </a:r>
            <a:r>
              <a:rPr lang="es-ES" dirty="0"/>
              <a:t>nativo del núcleo de </a:t>
            </a:r>
            <a:r>
              <a:rPr lang="en-US" dirty="0"/>
              <a:t>NodeJS</a:t>
            </a:r>
            <a:r>
              <a:rPr lang="es-ES" dirty="0"/>
              <a:t>, </a:t>
            </a:r>
          </a:p>
        </p:txBody>
      </p:sp>
      <p:sp>
        <p:nvSpPr>
          <p:cNvPr id="32" name="Rectángulo 31">
            <a:extLst>
              <a:ext uri="{FF2B5EF4-FFF2-40B4-BE49-F238E27FC236}">
                <a16:creationId xmlns:a16="http://schemas.microsoft.com/office/drawing/2014/main" id="{80CC2B9B-42DC-4B38-B0CA-BDCBF32B0CED}"/>
              </a:ext>
            </a:extLst>
          </p:cNvPr>
          <p:cNvSpPr/>
          <p:nvPr/>
        </p:nvSpPr>
        <p:spPr>
          <a:xfrm>
            <a:off x="5460015" y="1891696"/>
            <a:ext cx="2421899" cy="646331"/>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es-ES" dirty="0"/>
              <a:t>el </a:t>
            </a:r>
            <a:r>
              <a:rPr lang="es-ES" b="1" dirty="0"/>
              <a:t>puerto</a:t>
            </a:r>
            <a:r>
              <a:rPr lang="es-ES" dirty="0"/>
              <a:t> que escuchará el servidor</a:t>
            </a:r>
          </a:p>
        </p:txBody>
      </p:sp>
      <p:sp>
        <p:nvSpPr>
          <p:cNvPr id="33" name="Rectángulo 32">
            <a:extLst>
              <a:ext uri="{FF2B5EF4-FFF2-40B4-BE49-F238E27FC236}">
                <a16:creationId xmlns:a16="http://schemas.microsoft.com/office/drawing/2014/main" id="{1ACC9362-04F0-4724-8E4A-E278C3456990}"/>
              </a:ext>
            </a:extLst>
          </p:cNvPr>
          <p:cNvSpPr/>
          <p:nvPr/>
        </p:nvSpPr>
        <p:spPr>
          <a:xfrm>
            <a:off x="7600475" y="2695644"/>
            <a:ext cx="3115949" cy="1200329"/>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es-ES" dirty="0"/>
              <a:t>Se crea el </a:t>
            </a:r>
            <a:r>
              <a:rPr lang="es-ES" b="1" dirty="0"/>
              <a:t>objeto servidor</a:t>
            </a:r>
            <a:r>
              <a:rPr lang="es-ES" dirty="0"/>
              <a:t>: como parámetro una función que crea </a:t>
            </a:r>
            <a:r>
              <a:rPr lang="es-ES" u="sng" dirty="0"/>
              <a:t>dos</a:t>
            </a:r>
            <a:r>
              <a:rPr lang="es-ES" dirty="0"/>
              <a:t> </a:t>
            </a:r>
            <a:r>
              <a:rPr lang="es-ES" u="sng" dirty="0"/>
              <a:t>objetos</a:t>
            </a:r>
            <a:r>
              <a:rPr lang="es-ES" dirty="0"/>
              <a:t>:</a:t>
            </a:r>
          </a:p>
          <a:p>
            <a:r>
              <a:rPr lang="en-US" b="1" i="1" dirty="0"/>
              <a:t>request y response</a:t>
            </a:r>
          </a:p>
        </p:txBody>
      </p:sp>
      <p:sp>
        <p:nvSpPr>
          <p:cNvPr id="35" name="Rectángulo 34">
            <a:extLst>
              <a:ext uri="{FF2B5EF4-FFF2-40B4-BE49-F238E27FC236}">
                <a16:creationId xmlns:a16="http://schemas.microsoft.com/office/drawing/2014/main" id="{A00289F3-1237-430B-AC5A-7BD7CAD7EDFC}"/>
              </a:ext>
            </a:extLst>
          </p:cNvPr>
          <p:cNvSpPr/>
          <p:nvPr/>
        </p:nvSpPr>
        <p:spPr>
          <a:xfrm>
            <a:off x="8655847" y="4952801"/>
            <a:ext cx="2133600" cy="923330"/>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es-ES" dirty="0"/>
              <a:t>En este caso se define una única y sencilla </a:t>
            </a:r>
            <a:r>
              <a:rPr lang="es-ES" b="1" dirty="0"/>
              <a:t>respuesta</a:t>
            </a:r>
          </a:p>
        </p:txBody>
      </p:sp>
      <p:sp>
        <p:nvSpPr>
          <p:cNvPr id="37" name="Rectángulo 36">
            <a:extLst>
              <a:ext uri="{FF2B5EF4-FFF2-40B4-BE49-F238E27FC236}">
                <a16:creationId xmlns:a16="http://schemas.microsoft.com/office/drawing/2014/main" id="{CB9FCF5A-FE16-41CF-BD84-1F85113584BB}"/>
              </a:ext>
            </a:extLst>
          </p:cNvPr>
          <p:cNvSpPr/>
          <p:nvPr/>
        </p:nvSpPr>
        <p:spPr>
          <a:xfrm>
            <a:off x="2494155" y="5463089"/>
            <a:ext cx="3098800" cy="923330"/>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es-ES" dirty="0"/>
              <a:t>el método </a:t>
            </a:r>
            <a:r>
              <a:rPr lang="es-ES" b="1" dirty="0"/>
              <a:t>listen</a:t>
            </a:r>
            <a:r>
              <a:rPr lang="es-ES" dirty="0"/>
              <a:t> del servidor define el </a:t>
            </a:r>
            <a:r>
              <a:rPr lang="es-ES" b="1" dirty="0"/>
              <a:t>puerto</a:t>
            </a:r>
            <a:r>
              <a:rPr lang="es-ES" dirty="0"/>
              <a:t> y la URL</a:t>
            </a:r>
            <a:br>
              <a:rPr lang="es-ES" dirty="0"/>
            </a:br>
            <a:r>
              <a:rPr lang="es-ES" dirty="0"/>
              <a:t>(si no se indica será </a:t>
            </a:r>
            <a:r>
              <a:rPr lang="es-ES" noProof="1"/>
              <a:t>localhost</a:t>
            </a:r>
            <a:r>
              <a:rPr lang="es-ES" dirty="0"/>
              <a:t>)</a:t>
            </a:r>
          </a:p>
        </p:txBody>
      </p:sp>
      <p:sp>
        <p:nvSpPr>
          <p:cNvPr id="39" name="Rectángulo 38">
            <a:extLst>
              <a:ext uri="{FF2B5EF4-FFF2-40B4-BE49-F238E27FC236}">
                <a16:creationId xmlns:a16="http://schemas.microsoft.com/office/drawing/2014/main" id="{F95179DC-C653-4E16-9C47-9B7505A461AE}"/>
              </a:ext>
            </a:extLst>
          </p:cNvPr>
          <p:cNvSpPr/>
          <p:nvPr/>
        </p:nvSpPr>
        <p:spPr>
          <a:xfrm>
            <a:off x="6255545" y="5760109"/>
            <a:ext cx="2337720" cy="646331"/>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es-ES" dirty="0"/>
              <a:t>Se puede añadir un </a:t>
            </a:r>
            <a:r>
              <a:rPr lang="es-ES" b="1" dirty="0"/>
              <a:t>mensaje por consola</a:t>
            </a:r>
          </a:p>
        </p:txBody>
      </p:sp>
      <p:cxnSp>
        <p:nvCxnSpPr>
          <p:cNvPr id="40" name="Conector recto de flecha 39">
            <a:extLst>
              <a:ext uri="{FF2B5EF4-FFF2-40B4-BE49-F238E27FC236}">
                <a16:creationId xmlns:a16="http://schemas.microsoft.com/office/drawing/2014/main" id="{27817588-FFF5-4B4B-B105-83045768BC78}"/>
              </a:ext>
            </a:extLst>
          </p:cNvPr>
          <p:cNvCxnSpPr>
            <a:cxnSpLocks/>
            <a:stCxn id="28" idx="2"/>
          </p:cNvCxnSpPr>
          <p:nvPr/>
        </p:nvCxnSpPr>
        <p:spPr>
          <a:xfrm>
            <a:off x="3765413" y="2533425"/>
            <a:ext cx="827418" cy="8565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Conector recto de flecha 40">
            <a:extLst>
              <a:ext uri="{FF2B5EF4-FFF2-40B4-BE49-F238E27FC236}">
                <a16:creationId xmlns:a16="http://schemas.microsoft.com/office/drawing/2014/main" id="{708E15DF-407F-4A65-860B-5DA498712CE9}"/>
              </a:ext>
            </a:extLst>
          </p:cNvPr>
          <p:cNvCxnSpPr>
            <a:stCxn id="32" idx="2"/>
          </p:cNvCxnSpPr>
          <p:nvPr/>
        </p:nvCxnSpPr>
        <p:spPr>
          <a:xfrm flipH="1">
            <a:off x="6030762" y="2538026"/>
            <a:ext cx="640203" cy="10805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Conector recto de flecha 41">
            <a:extLst>
              <a:ext uri="{FF2B5EF4-FFF2-40B4-BE49-F238E27FC236}">
                <a16:creationId xmlns:a16="http://schemas.microsoft.com/office/drawing/2014/main" id="{B2927655-B2D7-4DB6-9921-06E3DF62CEC3}"/>
              </a:ext>
            </a:extLst>
          </p:cNvPr>
          <p:cNvCxnSpPr/>
          <p:nvPr/>
        </p:nvCxnSpPr>
        <p:spPr>
          <a:xfrm flipH="1">
            <a:off x="6988056" y="3294536"/>
            <a:ext cx="612418" cy="6542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Conector recto de flecha 42">
            <a:extLst>
              <a:ext uri="{FF2B5EF4-FFF2-40B4-BE49-F238E27FC236}">
                <a16:creationId xmlns:a16="http://schemas.microsoft.com/office/drawing/2014/main" id="{8B9340E2-5F47-482C-8D66-FEEB230BC70B}"/>
              </a:ext>
            </a:extLst>
          </p:cNvPr>
          <p:cNvCxnSpPr/>
          <p:nvPr/>
        </p:nvCxnSpPr>
        <p:spPr>
          <a:xfrm flipH="1" flipV="1">
            <a:off x="7967856" y="4734364"/>
            <a:ext cx="762293" cy="1873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Conector angular 25">
            <a:extLst>
              <a:ext uri="{FF2B5EF4-FFF2-40B4-BE49-F238E27FC236}">
                <a16:creationId xmlns:a16="http://schemas.microsoft.com/office/drawing/2014/main" id="{43CFD508-1D49-4ED7-A835-FCFD5BB4302D}"/>
              </a:ext>
            </a:extLst>
          </p:cNvPr>
          <p:cNvCxnSpPr>
            <a:stCxn id="37" idx="1"/>
          </p:cNvCxnSpPr>
          <p:nvPr/>
        </p:nvCxnSpPr>
        <p:spPr>
          <a:xfrm rot="10800000" flipH="1">
            <a:off x="2494155" y="4846118"/>
            <a:ext cx="757549" cy="1078636"/>
          </a:xfrm>
          <a:prstGeom prst="bentConnector4">
            <a:avLst>
              <a:gd name="adj1" fmla="val -30176"/>
              <a:gd name="adj2" fmla="val 100835"/>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Conector recto de flecha 44">
            <a:extLst>
              <a:ext uri="{FF2B5EF4-FFF2-40B4-BE49-F238E27FC236}">
                <a16:creationId xmlns:a16="http://schemas.microsoft.com/office/drawing/2014/main" id="{8473A862-872B-40F4-A936-D64348B6CAB6}"/>
              </a:ext>
            </a:extLst>
          </p:cNvPr>
          <p:cNvCxnSpPr>
            <a:stCxn id="39" idx="0"/>
          </p:cNvCxnSpPr>
          <p:nvPr/>
        </p:nvCxnSpPr>
        <p:spPr>
          <a:xfrm flipH="1" flipV="1">
            <a:off x="6748655" y="5325862"/>
            <a:ext cx="675750" cy="4342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0038859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ángulo 29">
            <a:extLst>
              <a:ext uri="{FF2B5EF4-FFF2-40B4-BE49-F238E27FC236}">
                <a16:creationId xmlns:a16="http://schemas.microsoft.com/office/drawing/2014/main" id="{C28C7E74-C48E-4DEB-9432-E297AC618654}"/>
              </a:ext>
            </a:extLst>
          </p:cNvPr>
          <p:cNvSpPr/>
          <p:nvPr/>
        </p:nvSpPr>
        <p:spPr>
          <a:xfrm>
            <a:off x="0" y="-16026"/>
            <a:ext cx="12192000" cy="791199"/>
          </a:xfrm>
          <a:prstGeom prst="rect">
            <a:avLst/>
          </a:prstGeom>
          <a:solidFill>
            <a:srgbClr val="3C4E5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4" name="Título 7">
            <a:extLst>
              <a:ext uri="{FF2B5EF4-FFF2-40B4-BE49-F238E27FC236}">
                <a16:creationId xmlns:a16="http://schemas.microsoft.com/office/drawing/2014/main" id="{EF2E8E2B-7A7A-4D9F-BEE8-F52C16855C1F}"/>
              </a:ext>
            </a:extLst>
          </p:cNvPr>
          <p:cNvSpPr txBox="1">
            <a:spLocks/>
          </p:cNvSpPr>
          <p:nvPr/>
        </p:nvSpPr>
        <p:spPr>
          <a:xfrm rot="-60000">
            <a:off x="551456" y="231130"/>
            <a:ext cx="3316377" cy="1076427"/>
          </a:xfrm>
          <a:prstGeom prst="ellipse">
            <a:avLst/>
          </a:prstGeom>
          <a:solidFill>
            <a:srgbClr val="262626"/>
          </a:solidFill>
          <a:ln w="174625" cmpd="thinThick">
            <a:solidFill>
              <a:srgbClr val="262626"/>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bin-NG" sz="2400" dirty="0">
                <a:solidFill>
                  <a:srgbClr val="FFFFFF"/>
                </a:solidFill>
              </a:rPr>
              <a:t>http.createServer</a:t>
            </a:r>
          </a:p>
        </p:txBody>
      </p:sp>
      <p:sp>
        <p:nvSpPr>
          <p:cNvPr id="17" name="Rectángulo 16">
            <a:extLst>
              <a:ext uri="{FF2B5EF4-FFF2-40B4-BE49-F238E27FC236}">
                <a16:creationId xmlns:a16="http://schemas.microsoft.com/office/drawing/2014/main" id="{74BEE5B6-AB2D-462B-B8C9-1C00667D48E5}"/>
              </a:ext>
            </a:extLst>
          </p:cNvPr>
          <p:cNvSpPr/>
          <p:nvPr/>
        </p:nvSpPr>
        <p:spPr>
          <a:xfrm>
            <a:off x="2854988" y="3577023"/>
            <a:ext cx="6376675" cy="1754326"/>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r>
              <a:rPr lang="es-ES" b="1" noProof="1">
                <a:solidFill>
                  <a:srgbClr val="FF0000"/>
                </a:solidFill>
              </a:rPr>
              <a:t>http.createServer</a:t>
            </a:r>
            <a:r>
              <a:rPr lang="es-ES" noProof="1"/>
              <a:t>(inicioServer).listen(port);</a:t>
            </a:r>
          </a:p>
          <a:p>
            <a:endParaRPr lang="es-ES" noProof="1"/>
          </a:p>
          <a:p>
            <a:r>
              <a:rPr lang="es-ES" noProof="1"/>
              <a:t>function inicioServer (req, res) { </a:t>
            </a:r>
          </a:p>
          <a:p>
            <a:r>
              <a:rPr lang="es-ES" noProof="1"/>
              <a:t>	res.writeHead(200, { 'Content-Type': 'text/html' });    	res.end('&lt;h1&gt;El servidor dice "Hola Mundo"&lt;/h1&gt;'); </a:t>
            </a:r>
          </a:p>
          <a:p>
            <a:r>
              <a:rPr lang="es-ES" noProof="1"/>
              <a:t>}</a:t>
            </a:r>
          </a:p>
        </p:txBody>
      </p:sp>
      <p:sp>
        <p:nvSpPr>
          <p:cNvPr id="18" name="Rectángulo 17">
            <a:extLst>
              <a:ext uri="{FF2B5EF4-FFF2-40B4-BE49-F238E27FC236}">
                <a16:creationId xmlns:a16="http://schemas.microsoft.com/office/drawing/2014/main" id="{28F22B00-2779-495D-8F3A-3AA18B051505}"/>
              </a:ext>
            </a:extLst>
          </p:cNvPr>
          <p:cNvSpPr/>
          <p:nvPr/>
        </p:nvSpPr>
        <p:spPr>
          <a:xfrm>
            <a:off x="5240724" y="1515263"/>
            <a:ext cx="3798887" cy="646331"/>
          </a:xfrm>
          <a:prstGeom prst="rect">
            <a:avLst/>
          </a:prstGeom>
        </p:spPr>
        <p:txBody>
          <a:bodyPr wrap="square">
            <a:spAutoFit/>
          </a:bodyPr>
          <a:lstStyle/>
          <a:p>
            <a:r>
              <a:rPr lang="es-ES" dirty="0"/>
              <a:t>Método, incluido en el </a:t>
            </a:r>
            <a:r>
              <a:rPr lang="es-ES" u="sng" dirty="0"/>
              <a:t>módulo http</a:t>
            </a:r>
            <a:r>
              <a:rPr lang="es-ES" dirty="0"/>
              <a:t>, que crea el </a:t>
            </a:r>
            <a:r>
              <a:rPr lang="es-ES" b="1" dirty="0"/>
              <a:t>objeto servidor</a:t>
            </a:r>
            <a:r>
              <a:rPr lang="es-ES" dirty="0"/>
              <a:t>. </a:t>
            </a:r>
            <a:endParaRPr lang="en-US" b="1" i="1" dirty="0"/>
          </a:p>
        </p:txBody>
      </p:sp>
      <p:sp>
        <p:nvSpPr>
          <p:cNvPr id="19" name="Rectángulo 18">
            <a:extLst>
              <a:ext uri="{FF2B5EF4-FFF2-40B4-BE49-F238E27FC236}">
                <a16:creationId xmlns:a16="http://schemas.microsoft.com/office/drawing/2014/main" id="{4C8EB358-EC3B-47CD-845F-C72AF09FEE66}"/>
              </a:ext>
            </a:extLst>
          </p:cNvPr>
          <p:cNvSpPr/>
          <p:nvPr/>
        </p:nvSpPr>
        <p:spPr>
          <a:xfrm>
            <a:off x="2854988" y="1653761"/>
            <a:ext cx="1427835" cy="369332"/>
          </a:xfrm>
          <a:prstGeom prst="rect">
            <a:avLst/>
          </a:prstGeom>
        </p:spPr>
        <p:txBody>
          <a:bodyPr wrap="square">
            <a:spAutoFit/>
          </a:bodyPr>
          <a:lstStyle/>
          <a:p>
            <a:r>
              <a:rPr lang="es-ES" b="1" noProof="1"/>
              <a:t>createServer</a:t>
            </a:r>
          </a:p>
        </p:txBody>
      </p:sp>
      <p:sp>
        <p:nvSpPr>
          <p:cNvPr id="20" name="Rectángulo 19">
            <a:extLst>
              <a:ext uri="{FF2B5EF4-FFF2-40B4-BE49-F238E27FC236}">
                <a16:creationId xmlns:a16="http://schemas.microsoft.com/office/drawing/2014/main" id="{4D7A6B31-AF70-4D12-821F-1D2928C614D4}"/>
              </a:ext>
            </a:extLst>
          </p:cNvPr>
          <p:cNvSpPr/>
          <p:nvPr/>
        </p:nvSpPr>
        <p:spPr>
          <a:xfrm>
            <a:off x="2827050" y="2376894"/>
            <a:ext cx="6669760" cy="923330"/>
          </a:xfrm>
          <a:prstGeom prst="rect">
            <a:avLst/>
          </a:prstGeom>
        </p:spPr>
        <p:txBody>
          <a:bodyPr wrap="square">
            <a:spAutoFit/>
          </a:bodyPr>
          <a:lstStyle/>
          <a:p>
            <a:r>
              <a:rPr lang="es-ES" dirty="0"/>
              <a:t>como parámetro recibe una función </a:t>
            </a:r>
            <a:r>
              <a:rPr lang="en-US" i="1" dirty="0"/>
              <a:t>callback</a:t>
            </a:r>
            <a:r>
              <a:rPr lang="es-ES" dirty="0"/>
              <a:t> que a su vez recibe como parámetros </a:t>
            </a:r>
            <a:r>
              <a:rPr lang="es-ES" u="sng" dirty="0"/>
              <a:t>dos</a:t>
            </a:r>
            <a:r>
              <a:rPr lang="es-ES" dirty="0"/>
              <a:t> </a:t>
            </a:r>
            <a:r>
              <a:rPr lang="es-ES" u="sng" dirty="0"/>
              <a:t>objetos</a:t>
            </a:r>
            <a:r>
              <a:rPr lang="es-ES" dirty="0"/>
              <a:t>: </a:t>
            </a:r>
            <a:r>
              <a:rPr lang="en-US" b="1" i="1" dirty="0"/>
              <a:t>request y response</a:t>
            </a:r>
            <a:r>
              <a:rPr lang="es-ES" dirty="0"/>
              <a:t>, correspondientes a la solicitud y a la respuesta http en el servidor </a:t>
            </a:r>
          </a:p>
        </p:txBody>
      </p:sp>
      <p:cxnSp>
        <p:nvCxnSpPr>
          <p:cNvPr id="21" name="Conector recto de flecha 20">
            <a:extLst>
              <a:ext uri="{FF2B5EF4-FFF2-40B4-BE49-F238E27FC236}">
                <a16:creationId xmlns:a16="http://schemas.microsoft.com/office/drawing/2014/main" id="{E314959D-F8ED-4851-A511-715F41F958EE}"/>
              </a:ext>
            </a:extLst>
          </p:cNvPr>
          <p:cNvCxnSpPr>
            <a:stCxn id="19" idx="3"/>
            <a:endCxn id="18" idx="1"/>
          </p:cNvCxnSpPr>
          <p:nvPr/>
        </p:nvCxnSpPr>
        <p:spPr>
          <a:xfrm>
            <a:off x="4282823" y="1838428"/>
            <a:ext cx="957901"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Rectángulo 21">
            <a:extLst>
              <a:ext uri="{FF2B5EF4-FFF2-40B4-BE49-F238E27FC236}">
                <a16:creationId xmlns:a16="http://schemas.microsoft.com/office/drawing/2014/main" id="{DC33C404-BE0B-48A5-B367-38D0B8D04629}"/>
              </a:ext>
            </a:extLst>
          </p:cNvPr>
          <p:cNvSpPr/>
          <p:nvPr/>
        </p:nvSpPr>
        <p:spPr>
          <a:xfrm>
            <a:off x="2740195" y="5638422"/>
            <a:ext cx="6606260" cy="646331"/>
          </a:xfrm>
          <a:prstGeom prst="rect">
            <a:avLst/>
          </a:prstGeom>
        </p:spPr>
        <p:txBody>
          <a:bodyPr wrap="square">
            <a:spAutoFit/>
          </a:bodyPr>
          <a:lstStyle/>
          <a:p>
            <a:r>
              <a:rPr lang="es-ES" dirty="0"/>
              <a:t>el método </a:t>
            </a:r>
            <a:r>
              <a:rPr lang="es-ES" b="1" dirty="0"/>
              <a:t>listen</a:t>
            </a:r>
            <a:r>
              <a:rPr lang="es-ES" dirty="0"/>
              <a:t> del objeto servidor define el </a:t>
            </a:r>
            <a:r>
              <a:rPr lang="es-ES" b="1" dirty="0"/>
              <a:t>puerto</a:t>
            </a:r>
            <a:r>
              <a:rPr lang="es-ES" dirty="0"/>
              <a:t> y la URL</a:t>
            </a:r>
            <a:br>
              <a:rPr lang="es-ES" dirty="0"/>
            </a:br>
            <a:r>
              <a:rPr lang="es-ES" dirty="0"/>
              <a:t>(si no se indica será </a:t>
            </a:r>
            <a:r>
              <a:rPr lang="es-ES" noProof="1"/>
              <a:t>localhost)</a:t>
            </a:r>
            <a:endParaRPr lang="es-ES" dirty="0"/>
          </a:p>
        </p:txBody>
      </p:sp>
      <p:sp>
        <p:nvSpPr>
          <p:cNvPr id="23" name="CuadroTexto 22">
            <a:extLst>
              <a:ext uri="{FF2B5EF4-FFF2-40B4-BE49-F238E27FC236}">
                <a16:creationId xmlns:a16="http://schemas.microsoft.com/office/drawing/2014/main" id="{73E32EB7-EF2B-4368-8503-6463D8D6A06D}"/>
              </a:ext>
            </a:extLst>
          </p:cNvPr>
          <p:cNvSpPr txBox="1"/>
          <p:nvPr/>
        </p:nvSpPr>
        <p:spPr>
          <a:xfrm>
            <a:off x="7610860" y="3330860"/>
            <a:ext cx="2070100" cy="646331"/>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i="1" dirty="0"/>
              <a:t>callback</a:t>
            </a:r>
            <a:r>
              <a:rPr lang="es-ES" dirty="0"/>
              <a:t> como función con nombre</a:t>
            </a:r>
          </a:p>
        </p:txBody>
      </p:sp>
    </p:spTree>
    <p:extLst>
      <p:ext uri="{BB962C8B-B14F-4D97-AF65-F5344CB8AC3E}">
        <p14:creationId xmlns:p14="http://schemas.microsoft.com/office/powerpoint/2010/main" val="422240393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3C4E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Título 7">
            <a:extLst>
              <a:ext uri="{FF2B5EF4-FFF2-40B4-BE49-F238E27FC236}">
                <a16:creationId xmlns:a16="http://schemas.microsoft.com/office/drawing/2014/main" id="{00DEE77A-2BF5-42FF-A925-24EF8D0C954B}"/>
              </a:ext>
            </a:extLst>
          </p:cNvPr>
          <p:cNvSpPr>
            <a:spLocks noGrp="1"/>
          </p:cNvSpPr>
          <p:nvPr>
            <p:ph type="title"/>
          </p:nvPr>
        </p:nvSpPr>
        <p:spPr>
          <a:xfrm>
            <a:off x="637381" y="1855475"/>
            <a:ext cx="2752354" cy="2709275"/>
          </a:xfrm>
          <a:prstGeom prst="ellipse">
            <a:avLst/>
          </a:prstGeom>
          <a:solidFill>
            <a:srgbClr val="262626"/>
          </a:solidFill>
          <a:ln w="174625" cmpd="thinThick">
            <a:solidFill>
              <a:srgbClr val="262626"/>
            </a:solidFill>
          </a:ln>
        </p:spPr>
        <p:txBody>
          <a:bodyPr anchor="ctr">
            <a:normAutofit/>
          </a:bodyPr>
          <a:lstStyle/>
          <a:p>
            <a:pPr algn="ctr"/>
            <a:r>
              <a:rPr lang="es-ES" sz="2600" dirty="0">
                <a:solidFill>
                  <a:srgbClr val="FFFFFF"/>
                </a:solidFill>
              </a:rPr>
              <a:t>Servidor de páginas estáticas</a:t>
            </a:r>
          </a:p>
        </p:txBody>
      </p:sp>
      <p:sp>
        <p:nvSpPr>
          <p:cNvPr id="44" name="Rectángulo 43">
            <a:extLst>
              <a:ext uri="{FF2B5EF4-FFF2-40B4-BE49-F238E27FC236}">
                <a16:creationId xmlns:a16="http://schemas.microsoft.com/office/drawing/2014/main" id="{35D95B1A-EC52-42B7-99F0-3994AC6071E1}"/>
              </a:ext>
            </a:extLst>
          </p:cNvPr>
          <p:cNvSpPr/>
          <p:nvPr/>
        </p:nvSpPr>
        <p:spPr>
          <a:xfrm>
            <a:off x="6666680" y="2814297"/>
            <a:ext cx="3833122" cy="1200329"/>
          </a:xfrm>
          <a:prstGeom prst="rect">
            <a:avLst/>
          </a:prstGeom>
        </p:spPr>
        <p:txBody>
          <a:bodyPr wrap="square">
            <a:spAutoFit/>
          </a:bodyPr>
          <a:lstStyle/>
          <a:p>
            <a:r>
              <a:rPr lang="es-ES" dirty="0"/>
              <a:t>fichero a leer</a:t>
            </a:r>
          </a:p>
          <a:p>
            <a:r>
              <a:rPr lang="es-ES" dirty="0"/>
              <a:t>función </a:t>
            </a:r>
            <a:r>
              <a:rPr lang="en-US" i="1" dirty="0"/>
              <a:t>callback (</a:t>
            </a:r>
            <a:r>
              <a:rPr lang="es-ES" i="1" dirty="0"/>
              <a:t>error, datos</a:t>
            </a:r>
            <a:r>
              <a:rPr lang="en-US" i="1" dirty="0"/>
              <a:t>)</a:t>
            </a:r>
            <a:endParaRPr lang="es-ES" dirty="0"/>
          </a:p>
          <a:p>
            <a:pPr lvl="1"/>
            <a:r>
              <a:rPr lang="es-ES" dirty="0"/>
              <a:t>pasa los datos del fichero leído a </a:t>
            </a:r>
            <a:r>
              <a:rPr lang="bin-NG" b="1" dirty="0"/>
              <a:t>response.write()</a:t>
            </a:r>
          </a:p>
        </p:txBody>
      </p:sp>
      <p:sp>
        <p:nvSpPr>
          <p:cNvPr id="45" name="Rectángulo 44">
            <a:extLst>
              <a:ext uri="{FF2B5EF4-FFF2-40B4-BE49-F238E27FC236}">
                <a16:creationId xmlns:a16="http://schemas.microsoft.com/office/drawing/2014/main" id="{D4C16A77-19B5-42C9-AE1E-45B3A5B00D63}"/>
              </a:ext>
            </a:extLst>
          </p:cNvPr>
          <p:cNvSpPr/>
          <p:nvPr/>
        </p:nvSpPr>
        <p:spPr>
          <a:xfrm>
            <a:off x="4377507" y="3091295"/>
            <a:ext cx="1266629" cy="646331"/>
          </a:xfrm>
          <a:prstGeom prst="rect">
            <a:avLst/>
          </a:prstGeom>
        </p:spPr>
        <p:txBody>
          <a:bodyPr wrap="none">
            <a:spAutoFit/>
          </a:bodyPr>
          <a:lstStyle/>
          <a:p>
            <a:r>
              <a:rPr lang="bin-NG" b="1" dirty="0"/>
              <a:t>readFile</a:t>
            </a:r>
            <a:r>
              <a:rPr lang="es-ES" b="1" dirty="0"/>
              <a:t>()</a:t>
            </a:r>
          </a:p>
          <a:p>
            <a:r>
              <a:rPr lang="es-ES" dirty="0"/>
              <a:t>parámetros</a:t>
            </a:r>
            <a:endParaRPr lang="es-ES" b="1" dirty="0"/>
          </a:p>
        </p:txBody>
      </p:sp>
      <p:cxnSp>
        <p:nvCxnSpPr>
          <p:cNvPr id="46" name="Conector recto de flecha 45">
            <a:extLst>
              <a:ext uri="{FF2B5EF4-FFF2-40B4-BE49-F238E27FC236}">
                <a16:creationId xmlns:a16="http://schemas.microsoft.com/office/drawing/2014/main" id="{D4B74F40-2767-4AEE-BE36-BB14B53DAF28}"/>
              </a:ext>
            </a:extLst>
          </p:cNvPr>
          <p:cNvCxnSpPr>
            <a:stCxn id="45" idx="3"/>
            <a:endCxn id="44" idx="1"/>
          </p:cNvCxnSpPr>
          <p:nvPr/>
        </p:nvCxnSpPr>
        <p:spPr>
          <a:xfrm>
            <a:off x="5644136" y="3414461"/>
            <a:ext cx="1022545"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7" name="Rectángulo 46">
            <a:extLst>
              <a:ext uri="{FF2B5EF4-FFF2-40B4-BE49-F238E27FC236}">
                <a16:creationId xmlns:a16="http://schemas.microsoft.com/office/drawing/2014/main" id="{50C981BC-765E-48EC-9B3F-B9E7BCEA21C1}"/>
              </a:ext>
            </a:extLst>
          </p:cNvPr>
          <p:cNvSpPr/>
          <p:nvPr/>
        </p:nvSpPr>
        <p:spPr>
          <a:xfrm>
            <a:off x="6382125" y="4433929"/>
            <a:ext cx="4572000" cy="1477328"/>
          </a:xfrm>
          <a:prstGeom prst="rect">
            <a:avLst/>
          </a:prstGeom>
        </p:spPr>
        <p:style>
          <a:lnRef idx="1">
            <a:schemeClr val="accent3"/>
          </a:lnRef>
          <a:fillRef idx="2">
            <a:schemeClr val="accent3"/>
          </a:fillRef>
          <a:effectRef idx="1">
            <a:schemeClr val="accent3"/>
          </a:effectRef>
          <a:fontRef idx="minor">
            <a:schemeClr val="dk1"/>
          </a:fontRef>
        </p:style>
        <p:txBody>
          <a:bodyPr>
            <a:spAutoFit/>
          </a:bodyPr>
          <a:lstStyle/>
          <a:p>
            <a:r>
              <a:rPr lang="en-US" noProof="1"/>
              <a:t>var file = manejar(req.url);</a:t>
            </a:r>
          </a:p>
          <a:p>
            <a:r>
              <a:rPr lang="en-US" noProof="1"/>
              <a:t>fs.readFile(file, function (error, datos) {</a:t>
            </a:r>
          </a:p>
          <a:p>
            <a:pPr lvl="1"/>
            <a:r>
              <a:rPr lang="en-US" noProof="1"/>
              <a:t>res.write(datos);</a:t>
            </a:r>
          </a:p>
          <a:p>
            <a:pPr lvl="1"/>
            <a:r>
              <a:rPr lang="en-US" noProof="1"/>
              <a:t>res.end();</a:t>
            </a:r>
          </a:p>
          <a:p>
            <a:r>
              <a:rPr lang="en-US" noProof="1"/>
              <a:t>});</a:t>
            </a:r>
          </a:p>
        </p:txBody>
      </p:sp>
      <p:sp>
        <p:nvSpPr>
          <p:cNvPr id="48" name="CuadroTexto 47">
            <a:extLst>
              <a:ext uri="{FF2B5EF4-FFF2-40B4-BE49-F238E27FC236}">
                <a16:creationId xmlns:a16="http://schemas.microsoft.com/office/drawing/2014/main" id="{6359E12D-AE96-4380-9DDD-DF2AFE4EA069}"/>
              </a:ext>
            </a:extLst>
          </p:cNvPr>
          <p:cNvSpPr txBox="1"/>
          <p:nvPr/>
        </p:nvSpPr>
        <p:spPr>
          <a:xfrm>
            <a:off x="4430171" y="1355712"/>
            <a:ext cx="6221062" cy="369332"/>
          </a:xfrm>
          <a:prstGeom prst="rect">
            <a:avLst/>
          </a:prstGeom>
          <a:noFill/>
        </p:spPr>
        <p:txBody>
          <a:bodyPr wrap="none" rtlCol="0">
            <a:spAutoFit/>
          </a:bodyPr>
          <a:lstStyle/>
          <a:p>
            <a:r>
              <a:rPr lang="es-ES" dirty="0"/>
              <a:t>Nuevamente se utiliza un método del módulo </a:t>
            </a:r>
            <a:r>
              <a:rPr lang="es-ES" b="1" noProof="1"/>
              <a:t>fs</a:t>
            </a:r>
            <a:r>
              <a:rPr lang="es-ES" dirty="0"/>
              <a:t>, ya mencionado</a:t>
            </a:r>
          </a:p>
        </p:txBody>
      </p:sp>
      <p:sp>
        <p:nvSpPr>
          <p:cNvPr id="49" name="Rectángulo 48">
            <a:extLst>
              <a:ext uri="{FF2B5EF4-FFF2-40B4-BE49-F238E27FC236}">
                <a16:creationId xmlns:a16="http://schemas.microsoft.com/office/drawing/2014/main" id="{B6A3326C-169D-4667-9C8E-7273F16E3378}"/>
              </a:ext>
            </a:extLst>
          </p:cNvPr>
          <p:cNvSpPr/>
          <p:nvPr/>
        </p:nvSpPr>
        <p:spPr>
          <a:xfrm>
            <a:off x="6666681" y="2025660"/>
            <a:ext cx="2001445" cy="369332"/>
          </a:xfrm>
          <a:prstGeom prst="rect">
            <a:avLst/>
          </a:prstGeom>
        </p:spPr>
        <p:style>
          <a:lnRef idx="1">
            <a:schemeClr val="accent3"/>
          </a:lnRef>
          <a:fillRef idx="2">
            <a:schemeClr val="accent3"/>
          </a:fillRef>
          <a:effectRef idx="1">
            <a:schemeClr val="accent3"/>
          </a:effectRef>
          <a:fontRef idx="minor">
            <a:schemeClr val="dk1"/>
          </a:fontRef>
        </p:style>
        <p:txBody>
          <a:bodyPr wrap="none">
            <a:spAutoFit/>
          </a:bodyPr>
          <a:lstStyle/>
          <a:p>
            <a:r>
              <a:rPr lang="es-ES" noProof="1"/>
              <a:t>var fs = require('fs);</a:t>
            </a:r>
          </a:p>
        </p:txBody>
      </p:sp>
    </p:spTree>
    <p:extLst>
      <p:ext uri="{BB962C8B-B14F-4D97-AF65-F5344CB8AC3E}">
        <p14:creationId xmlns:p14="http://schemas.microsoft.com/office/powerpoint/2010/main" val="26010830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8">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448055"/>
            <a:ext cx="3414370" cy="3801257"/>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73B0E13C-CAAB-43B5-97F1-B9727B6DFE53}"/>
              </a:ext>
            </a:extLst>
          </p:cNvPr>
          <p:cNvSpPr>
            <a:spLocks noGrp="1"/>
          </p:cNvSpPr>
          <p:nvPr>
            <p:ph type="title"/>
          </p:nvPr>
        </p:nvSpPr>
        <p:spPr>
          <a:xfrm>
            <a:off x="777240" y="731519"/>
            <a:ext cx="2845191" cy="3237579"/>
          </a:xfrm>
        </p:spPr>
        <p:txBody>
          <a:bodyPr vert="horz" lIns="91440" tIns="45720" rIns="91440" bIns="45720" rtlCol="0" anchor="ctr">
            <a:normAutofit/>
          </a:bodyPr>
          <a:lstStyle/>
          <a:p>
            <a:r>
              <a:rPr lang="es-ES" sz="3600" dirty="0">
                <a:solidFill>
                  <a:schemeClr val="bg1"/>
                </a:solidFill>
              </a:rPr>
              <a:t>Servidor http que lee un fichero</a:t>
            </a:r>
            <a:endParaRPr lang="en-US" sz="3600" kern="1200" dirty="0">
              <a:solidFill>
                <a:schemeClr val="bg1"/>
              </a:solidFill>
            </a:endParaRPr>
          </a:p>
        </p:txBody>
      </p:sp>
      <p:sp>
        <p:nvSpPr>
          <p:cNvPr id="15" name="Rectangle 10">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19227"/>
            <a:ext cx="3414369" cy="1979852"/>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4603" y="448055"/>
            <a:ext cx="7688475" cy="5952745"/>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10" name="Graphic 5" descr="Documento">
            <a:extLst>
              <a:ext uri="{FF2B5EF4-FFF2-40B4-BE49-F238E27FC236}">
                <a16:creationId xmlns:a16="http://schemas.microsoft.com/office/drawing/2014/main" id="{D085A928-3173-4CEB-9C36-EDC28641CC5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383511" y="4532776"/>
            <a:ext cx="1632648" cy="1632648"/>
          </a:xfrm>
          <a:prstGeom prst="rect">
            <a:avLst/>
          </a:prstGeom>
        </p:spPr>
      </p:pic>
      <p:sp>
        <p:nvSpPr>
          <p:cNvPr id="11" name="Rectángulo 10">
            <a:extLst>
              <a:ext uri="{FF2B5EF4-FFF2-40B4-BE49-F238E27FC236}">
                <a16:creationId xmlns:a16="http://schemas.microsoft.com/office/drawing/2014/main" id="{7330DACD-7B0A-43A3-B729-615298859F1C}"/>
              </a:ext>
            </a:extLst>
          </p:cNvPr>
          <p:cNvSpPr/>
          <p:nvPr/>
        </p:nvSpPr>
        <p:spPr>
          <a:xfrm>
            <a:off x="4539599" y="1067674"/>
            <a:ext cx="7035800" cy="4801314"/>
          </a:xfrm>
          <a:prstGeom prst="rect">
            <a:avLst/>
          </a:prstGeom>
        </p:spPr>
        <p:txBody>
          <a:bodyPr wrap="square">
            <a:spAutoFit/>
          </a:bodyPr>
          <a:lstStyle/>
          <a:p>
            <a:r>
              <a:rPr lang="bin-NG" dirty="0">
                <a:solidFill>
                  <a:schemeClr val="accent6">
                    <a:lumMod val="75000"/>
                  </a:schemeClr>
                </a:solidFill>
              </a:rPr>
              <a:t>// load http module</a:t>
            </a:r>
          </a:p>
          <a:p>
            <a:r>
              <a:rPr lang="bin-NG" dirty="0"/>
              <a:t>var http = require('http');</a:t>
            </a:r>
          </a:p>
          <a:p>
            <a:r>
              <a:rPr lang="bin-NG" dirty="0"/>
              <a:t>var fs = require('fs');</a:t>
            </a:r>
          </a:p>
          <a:p>
            <a:r>
              <a:rPr lang="bin-NG" dirty="0">
                <a:solidFill>
                  <a:schemeClr val="accent6">
                    <a:lumMod val="75000"/>
                  </a:schemeClr>
                </a:solidFill>
              </a:rPr>
              <a:t>// create http server</a:t>
            </a:r>
          </a:p>
          <a:p>
            <a:r>
              <a:rPr lang="bin-NG" dirty="0"/>
              <a:t>http.createServer(function (req, res) {</a:t>
            </a:r>
          </a:p>
          <a:p>
            <a:pPr lvl="1"/>
            <a:r>
              <a:rPr lang="bin-NG" dirty="0">
                <a:solidFill>
                  <a:schemeClr val="accent6">
                    <a:lumMod val="75000"/>
                  </a:schemeClr>
                </a:solidFill>
              </a:rPr>
              <a:t>// open and read in helloworld.js</a:t>
            </a:r>
          </a:p>
          <a:p>
            <a:pPr lvl="1"/>
            <a:r>
              <a:rPr lang="bin-NG" dirty="0"/>
              <a:t>fs.readFile('helloworld.js', 'utf8', function(err, data) {</a:t>
            </a:r>
          </a:p>
          <a:p>
            <a:pPr lvl="2"/>
            <a:r>
              <a:rPr lang="bin-NG" dirty="0"/>
              <a:t>res.writeHead(200, {'Content-Type': 'text/plain'});</a:t>
            </a:r>
          </a:p>
          <a:p>
            <a:pPr lvl="2"/>
            <a:r>
              <a:rPr lang="bin-NG" dirty="0"/>
              <a:t>if (err)</a:t>
            </a:r>
          </a:p>
          <a:p>
            <a:pPr lvl="3"/>
            <a:r>
              <a:rPr lang="bin-NG" dirty="0"/>
              <a:t>res.write('Could not find or open file for reading\n');</a:t>
            </a:r>
          </a:p>
          <a:p>
            <a:pPr lvl="2"/>
            <a:r>
              <a:rPr lang="bin-NG" dirty="0"/>
              <a:t>else</a:t>
            </a:r>
          </a:p>
          <a:p>
            <a:pPr lvl="2"/>
            <a:r>
              <a:rPr lang="bin-NG" dirty="0">
                <a:solidFill>
                  <a:schemeClr val="accent6">
                    <a:lumMod val="75000"/>
                  </a:schemeClr>
                </a:solidFill>
              </a:rPr>
              <a:t>// if no error, write JS file to client</a:t>
            </a:r>
          </a:p>
          <a:p>
            <a:pPr lvl="3"/>
            <a:r>
              <a:rPr lang="bin-NG" dirty="0"/>
              <a:t>res.write(data);</a:t>
            </a:r>
          </a:p>
          <a:p>
            <a:pPr lvl="3"/>
            <a:r>
              <a:rPr lang="bin-NG" dirty="0"/>
              <a:t>res.end();</a:t>
            </a:r>
          </a:p>
          <a:p>
            <a:pPr lvl="2"/>
            <a:r>
              <a:rPr lang="bin-NG" dirty="0"/>
              <a:t>});</a:t>
            </a:r>
          </a:p>
          <a:p>
            <a:r>
              <a:rPr lang="bin-NG" dirty="0"/>
              <a:t>}).listen(8124, function() { console.log('bound to port 8124');});</a:t>
            </a:r>
          </a:p>
          <a:p>
            <a:r>
              <a:rPr lang="bin-NG" dirty="0"/>
              <a:t>console.log('Server running on 8124/');</a:t>
            </a:r>
          </a:p>
        </p:txBody>
      </p:sp>
    </p:spTree>
    <p:extLst>
      <p:ext uri="{BB962C8B-B14F-4D97-AF65-F5344CB8AC3E}">
        <p14:creationId xmlns:p14="http://schemas.microsoft.com/office/powerpoint/2010/main" val="405062122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3C4E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Título 7">
            <a:extLst>
              <a:ext uri="{FF2B5EF4-FFF2-40B4-BE49-F238E27FC236}">
                <a16:creationId xmlns:a16="http://schemas.microsoft.com/office/drawing/2014/main" id="{00DEE77A-2BF5-42FF-A925-24EF8D0C954B}"/>
              </a:ext>
            </a:extLst>
          </p:cNvPr>
          <p:cNvSpPr>
            <a:spLocks noGrp="1"/>
          </p:cNvSpPr>
          <p:nvPr>
            <p:ph type="title"/>
          </p:nvPr>
        </p:nvSpPr>
        <p:spPr>
          <a:xfrm>
            <a:off x="637381" y="1855475"/>
            <a:ext cx="2752354" cy="2709275"/>
          </a:xfrm>
          <a:prstGeom prst="ellipse">
            <a:avLst/>
          </a:prstGeom>
          <a:solidFill>
            <a:srgbClr val="262626"/>
          </a:solidFill>
          <a:ln w="174625" cmpd="thinThick">
            <a:solidFill>
              <a:srgbClr val="262626"/>
            </a:solidFill>
          </a:ln>
        </p:spPr>
        <p:txBody>
          <a:bodyPr anchor="ctr">
            <a:normAutofit/>
          </a:bodyPr>
          <a:lstStyle/>
          <a:p>
            <a:pPr algn="ctr"/>
            <a:r>
              <a:rPr lang="es-ES" sz="2600" dirty="0">
                <a:solidFill>
                  <a:srgbClr val="FFFFFF"/>
                </a:solidFill>
              </a:rPr>
              <a:t>Peticiones</a:t>
            </a:r>
            <a:r>
              <a:rPr lang="en-GB" sz="2600" dirty="0">
                <a:solidFill>
                  <a:srgbClr val="FFFFFF"/>
                </a:solidFill>
              </a:rPr>
              <a:t> http</a:t>
            </a:r>
            <a:endParaRPr lang="es-ES" sz="2600" dirty="0">
              <a:solidFill>
                <a:srgbClr val="FFFFFF"/>
              </a:solidFill>
            </a:endParaRPr>
          </a:p>
        </p:txBody>
      </p:sp>
      <p:grpSp>
        <p:nvGrpSpPr>
          <p:cNvPr id="25" name="Grupo 24">
            <a:extLst>
              <a:ext uri="{FF2B5EF4-FFF2-40B4-BE49-F238E27FC236}">
                <a16:creationId xmlns:a16="http://schemas.microsoft.com/office/drawing/2014/main" id="{F0CDE28B-5700-421F-B764-40F46882F48E}"/>
              </a:ext>
            </a:extLst>
          </p:cNvPr>
          <p:cNvGrpSpPr/>
          <p:nvPr/>
        </p:nvGrpSpPr>
        <p:grpSpPr>
          <a:xfrm>
            <a:off x="3897325" y="1276203"/>
            <a:ext cx="6376675" cy="2308324"/>
            <a:chOff x="799462" y="1715876"/>
            <a:chExt cx="6376675" cy="2308324"/>
          </a:xfrm>
        </p:grpSpPr>
        <p:sp>
          <p:nvSpPr>
            <p:cNvPr id="27" name="Rectángulo 26">
              <a:extLst>
                <a:ext uri="{FF2B5EF4-FFF2-40B4-BE49-F238E27FC236}">
                  <a16:creationId xmlns:a16="http://schemas.microsoft.com/office/drawing/2014/main" id="{20943A01-157D-455D-8548-E6551CB48F77}"/>
                </a:ext>
              </a:extLst>
            </p:cNvPr>
            <p:cNvSpPr/>
            <p:nvPr/>
          </p:nvSpPr>
          <p:spPr>
            <a:xfrm>
              <a:off x="799462" y="1715876"/>
              <a:ext cx="6376675" cy="2308324"/>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r>
                <a:rPr lang="es-ES" b="1" noProof="1">
                  <a:solidFill>
                    <a:schemeClr val="tx1"/>
                  </a:solidFill>
                </a:rPr>
                <a:t>http.createServer</a:t>
              </a:r>
              <a:r>
                <a:rPr lang="es-ES" noProof="1"/>
                <a:t>(inicioServer).listen(port);</a:t>
              </a:r>
            </a:p>
            <a:p>
              <a:endParaRPr lang="es-ES" noProof="1"/>
            </a:p>
            <a:p>
              <a:r>
                <a:rPr lang="es-ES" noProof="1"/>
                <a:t>function inicioServer (req, res) { </a:t>
              </a:r>
            </a:p>
            <a:p>
              <a:endParaRPr lang="es-ES" noProof="1"/>
            </a:p>
            <a:p>
              <a:endParaRPr lang="es-ES" noProof="1"/>
            </a:p>
            <a:p>
              <a:r>
                <a:rPr lang="es-ES" noProof="1"/>
                <a:t>	res.writeHead(200, { 'Content-Type': 'text/html' });    	res.end('&lt;h1&gt;El servidor dice "Hola Mundo"&lt;/h1&gt;'); </a:t>
              </a:r>
            </a:p>
            <a:p>
              <a:r>
                <a:rPr lang="es-ES" noProof="1"/>
                <a:t>}</a:t>
              </a:r>
            </a:p>
          </p:txBody>
        </p:sp>
        <p:sp>
          <p:nvSpPr>
            <p:cNvPr id="28" name="CuadroTexto 27">
              <a:extLst>
                <a:ext uri="{FF2B5EF4-FFF2-40B4-BE49-F238E27FC236}">
                  <a16:creationId xmlns:a16="http://schemas.microsoft.com/office/drawing/2014/main" id="{AE817E3B-2530-4CFD-8EE5-3101A2D5432C}"/>
                </a:ext>
              </a:extLst>
            </p:cNvPr>
            <p:cNvSpPr txBox="1"/>
            <p:nvPr/>
          </p:nvSpPr>
          <p:spPr>
            <a:xfrm>
              <a:off x="1739786" y="2685372"/>
              <a:ext cx="1610377" cy="369332"/>
            </a:xfrm>
            <a:prstGeom prst="rect">
              <a:avLst/>
            </a:prstGeom>
            <a:noFill/>
          </p:spPr>
          <p:txBody>
            <a:bodyPr wrap="none" rtlCol="0">
              <a:spAutoFit/>
            </a:bodyPr>
            <a:lstStyle/>
            <a:p>
              <a:r>
                <a:rPr lang="bin-NG" b="1" dirty="0">
                  <a:solidFill>
                    <a:srgbClr val="FF0000"/>
                  </a:solidFill>
                </a:rPr>
                <a:t>let url = req.url</a:t>
              </a:r>
            </a:p>
          </p:txBody>
        </p:sp>
      </p:grpSp>
      <p:sp>
        <p:nvSpPr>
          <p:cNvPr id="29" name="Rectángulo 28">
            <a:extLst>
              <a:ext uri="{FF2B5EF4-FFF2-40B4-BE49-F238E27FC236}">
                <a16:creationId xmlns:a16="http://schemas.microsoft.com/office/drawing/2014/main" id="{C96D2803-D749-4CD8-94AF-C1D4B74B3597}"/>
              </a:ext>
            </a:extLst>
          </p:cNvPr>
          <p:cNvSpPr/>
          <p:nvPr/>
        </p:nvSpPr>
        <p:spPr>
          <a:xfrm>
            <a:off x="4634504" y="3930777"/>
            <a:ext cx="2616258" cy="646331"/>
          </a:xfrm>
          <a:prstGeom prst="rect">
            <a:avLst/>
          </a:prstGeom>
        </p:spPr>
        <p:txBody>
          <a:bodyPr wrap="square">
            <a:spAutoFit/>
          </a:bodyPr>
          <a:lstStyle/>
          <a:p>
            <a:r>
              <a:rPr lang="es-ES" dirty="0"/>
              <a:t>En el </a:t>
            </a:r>
            <a:r>
              <a:rPr lang="es-ES" b="1" dirty="0"/>
              <a:t>objeto </a:t>
            </a:r>
            <a:r>
              <a:rPr lang="en-US" b="1" i="1" dirty="0"/>
              <a:t>request</a:t>
            </a:r>
            <a:r>
              <a:rPr lang="es-ES" b="1" dirty="0"/>
              <a:t> </a:t>
            </a:r>
            <a:r>
              <a:rPr lang="es-ES" dirty="0"/>
              <a:t>tenemos la </a:t>
            </a:r>
            <a:r>
              <a:rPr lang="es-ES" b="1" dirty="0"/>
              <a:t>propiedad </a:t>
            </a:r>
            <a:r>
              <a:rPr lang="en-US" b="1" i="1" noProof="1"/>
              <a:t>url</a:t>
            </a:r>
            <a:endParaRPr lang="en-US" i="1" noProof="1"/>
          </a:p>
        </p:txBody>
      </p:sp>
      <p:cxnSp>
        <p:nvCxnSpPr>
          <p:cNvPr id="30" name="Conector angular 45">
            <a:extLst>
              <a:ext uri="{FF2B5EF4-FFF2-40B4-BE49-F238E27FC236}">
                <a16:creationId xmlns:a16="http://schemas.microsoft.com/office/drawing/2014/main" id="{24FAAB0C-67C6-4823-8896-86C8B5C43F79}"/>
              </a:ext>
            </a:extLst>
          </p:cNvPr>
          <p:cNvCxnSpPr>
            <a:stCxn id="28" idx="1"/>
            <a:endCxn id="29" idx="1"/>
          </p:cNvCxnSpPr>
          <p:nvPr/>
        </p:nvCxnSpPr>
        <p:spPr>
          <a:xfrm rot="10800000" flipV="1">
            <a:off x="4634505" y="2430365"/>
            <a:ext cx="203145" cy="1823578"/>
          </a:xfrm>
          <a:prstGeom prst="bentConnector3">
            <a:avLst>
              <a:gd name="adj1" fmla="val 212530"/>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Rectángulo 30">
            <a:extLst>
              <a:ext uri="{FF2B5EF4-FFF2-40B4-BE49-F238E27FC236}">
                <a16:creationId xmlns:a16="http://schemas.microsoft.com/office/drawing/2014/main" id="{EABAF503-F181-4D83-A19D-638DF1180AC4}"/>
              </a:ext>
            </a:extLst>
          </p:cNvPr>
          <p:cNvSpPr/>
          <p:nvPr/>
        </p:nvSpPr>
        <p:spPr>
          <a:xfrm>
            <a:off x="8127700" y="3930777"/>
            <a:ext cx="2767963" cy="646331"/>
          </a:xfrm>
          <a:prstGeom prst="rect">
            <a:avLst/>
          </a:prstGeom>
        </p:spPr>
        <p:txBody>
          <a:bodyPr wrap="square">
            <a:spAutoFit/>
          </a:bodyPr>
          <a:lstStyle/>
          <a:p>
            <a:r>
              <a:rPr lang="es-ES" dirty="0"/>
              <a:t>URL completa del recurso que solicita el usuario</a:t>
            </a:r>
          </a:p>
        </p:txBody>
      </p:sp>
      <p:cxnSp>
        <p:nvCxnSpPr>
          <p:cNvPr id="32" name="Conector recto de flecha 31">
            <a:extLst>
              <a:ext uri="{FF2B5EF4-FFF2-40B4-BE49-F238E27FC236}">
                <a16:creationId xmlns:a16="http://schemas.microsoft.com/office/drawing/2014/main" id="{A1935E0A-E671-4F33-850B-EA896FD7A0F1}"/>
              </a:ext>
            </a:extLst>
          </p:cNvPr>
          <p:cNvCxnSpPr>
            <a:stCxn id="29" idx="3"/>
            <a:endCxn id="31" idx="1"/>
          </p:cNvCxnSpPr>
          <p:nvPr/>
        </p:nvCxnSpPr>
        <p:spPr>
          <a:xfrm>
            <a:off x="7250763" y="4253942"/>
            <a:ext cx="87693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CuadroTexto 32">
            <a:extLst>
              <a:ext uri="{FF2B5EF4-FFF2-40B4-BE49-F238E27FC236}">
                <a16:creationId xmlns:a16="http://schemas.microsoft.com/office/drawing/2014/main" id="{9F250103-D2A0-4D6D-B49B-386CCA87F4CD}"/>
              </a:ext>
            </a:extLst>
          </p:cNvPr>
          <p:cNvSpPr txBox="1"/>
          <p:nvPr/>
        </p:nvSpPr>
        <p:spPr>
          <a:xfrm>
            <a:off x="4393468" y="4908595"/>
            <a:ext cx="5118213" cy="646331"/>
          </a:xfrm>
          <a:prstGeom prst="rect">
            <a:avLst/>
          </a:prstGeom>
          <a:noFill/>
        </p:spPr>
        <p:txBody>
          <a:bodyPr wrap="square" rtlCol="0">
            <a:spAutoFit/>
          </a:bodyPr>
          <a:lstStyle/>
          <a:p>
            <a:r>
              <a:rPr lang="es-ES" dirty="0"/>
              <a:t>El </a:t>
            </a:r>
            <a:r>
              <a:rPr lang="es-ES" b="1" dirty="0"/>
              <a:t>enrutamiento</a:t>
            </a:r>
            <a:r>
              <a:rPr lang="es-ES" dirty="0"/>
              <a:t> (</a:t>
            </a:r>
            <a:r>
              <a:rPr lang="en-US" i="1" dirty="0"/>
              <a:t>routing</a:t>
            </a:r>
            <a:r>
              <a:rPr lang="es-ES" dirty="0"/>
              <a:t>) es procesar este valor para decidir en cada caso la respuesta adecuada</a:t>
            </a:r>
          </a:p>
        </p:txBody>
      </p:sp>
      <p:sp>
        <p:nvSpPr>
          <p:cNvPr id="34" name="CuadroTexto 33">
            <a:extLst>
              <a:ext uri="{FF2B5EF4-FFF2-40B4-BE49-F238E27FC236}">
                <a16:creationId xmlns:a16="http://schemas.microsoft.com/office/drawing/2014/main" id="{1B8736F2-4749-4ED2-9E56-E5CE8D6CEEB7}"/>
              </a:ext>
            </a:extLst>
          </p:cNvPr>
          <p:cNvSpPr txBox="1"/>
          <p:nvPr/>
        </p:nvSpPr>
        <p:spPr>
          <a:xfrm>
            <a:off x="8264238" y="1146548"/>
            <a:ext cx="3241025" cy="1200329"/>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s-ES" dirty="0"/>
              <a:t>En el </a:t>
            </a:r>
            <a:r>
              <a:rPr lang="en-US" i="1" dirty="0"/>
              <a:t>callback</a:t>
            </a:r>
            <a:r>
              <a:rPr lang="es-ES" dirty="0"/>
              <a:t> de  </a:t>
            </a:r>
            <a:r>
              <a:rPr lang="es-ES" i="1" noProof="1"/>
              <a:t>createServer</a:t>
            </a:r>
            <a:r>
              <a:rPr lang="es-ES" dirty="0"/>
              <a:t>, se reciben siempre dos parámetros correspondientes a los objetos </a:t>
            </a:r>
            <a:r>
              <a:rPr lang="en-US" i="1" dirty="0"/>
              <a:t>request</a:t>
            </a:r>
            <a:r>
              <a:rPr lang="es-ES" dirty="0"/>
              <a:t> y </a:t>
            </a:r>
            <a:r>
              <a:rPr lang="en-US" i="1" dirty="0"/>
              <a:t>response</a:t>
            </a:r>
          </a:p>
        </p:txBody>
      </p:sp>
      <p:sp>
        <p:nvSpPr>
          <p:cNvPr id="35" name="CuadroTexto 34">
            <a:extLst>
              <a:ext uri="{FF2B5EF4-FFF2-40B4-BE49-F238E27FC236}">
                <a16:creationId xmlns:a16="http://schemas.microsoft.com/office/drawing/2014/main" id="{1E02D524-43AA-41BB-8187-0A6E2130D619}"/>
              </a:ext>
            </a:extLst>
          </p:cNvPr>
          <p:cNvSpPr txBox="1"/>
          <p:nvPr/>
        </p:nvSpPr>
        <p:spPr>
          <a:xfrm>
            <a:off x="6164912" y="5578010"/>
            <a:ext cx="4622800" cy="369332"/>
          </a:xfrm>
          <a:prstGeom prst="rect">
            <a:avLst/>
          </a:prstGeom>
          <a:noFill/>
        </p:spPr>
        <p:txBody>
          <a:bodyPr wrap="square" rtlCol="0">
            <a:spAutoFit/>
          </a:bodyPr>
          <a:lstStyle/>
          <a:p>
            <a:r>
              <a:rPr lang="es-ES" dirty="0"/>
              <a:t>habitualmente un </a:t>
            </a:r>
            <a:r>
              <a:rPr lang="en-US" i="1" dirty="0"/>
              <a:t>switch</a:t>
            </a:r>
            <a:r>
              <a:rPr lang="es-ES" dirty="0"/>
              <a:t> con los distintos casos</a:t>
            </a:r>
          </a:p>
        </p:txBody>
      </p:sp>
    </p:spTree>
    <p:extLst>
      <p:ext uri="{BB962C8B-B14F-4D97-AF65-F5344CB8AC3E}">
        <p14:creationId xmlns:p14="http://schemas.microsoft.com/office/powerpoint/2010/main" val="300661288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8">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448055"/>
            <a:ext cx="3414370" cy="3801257"/>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73B0E13C-CAAB-43B5-97F1-B9727B6DFE53}"/>
              </a:ext>
            </a:extLst>
          </p:cNvPr>
          <p:cNvSpPr>
            <a:spLocks noGrp="1"/>
          </p:cNvSpPr>
          <p:nvPr>
            <p:ph type="title"/>
          </p:nvPr>
        </p:nvSpPr>
        <p:spPr>
          <a:xfrm>
            <a:off x="777240" y="731519"/>
            <a:ext cx="2845191" cy="3237579"/>
          </a:xfrm>
        </p:spPr>
        <p:txBody>
          <a:bodyPr vert="horz" lIns="91440" tIns="45720" rIns="91440" bIns="45720" rtlCol="0" anchor="ctr">
            <a:normAutofit/>
          </a:bodyPr>
          <a:lstStyle/>
          <a:p>
            <a:r>
              <a:rPr lang="es-ES" sz="3800" dirty="0">
                <a:solidFill>
                  <a:srgbClr val="FFFFFF"/>
                </a:solidFill>
              </a:rPr>
              <a:t>Enrutamiento sencillo</a:t>
            </a:r>
            <a:endParaRPr lang="en-US" sz="3800" kern="1200" dirty="0">
              <a:solidFill>
                <a:srgbClr val="FFFFFF"/>
              </a:solidFill>
              <a:latin typeface="+mj-lt"/>
              <a:ea typeface="+mj-ea"/>
              <a:cs typeface="+mj-cs"/>
            </a:endParaRPr>
          </a:p>
        </p:txBody>
      </p:sp>
      <p:sp>
        <p:nvSpPr>
          <p:cNvPr id="15" name="Rectangle 10">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19227"/>
            <a:ext cx="3414369" cy="1979852"/>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4603" y="448055"/>
            <a:ext cx="7688475" cy="5952745"/>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 name="Marcador de texto 3">
            <a:extLst>
              <a:ext uri="{FF2B5EF4-FFF2-40B4-BE49-F238E27FC236}">
                <a16:creationId xmlns:a16="http://schemas.microsoft.com/office/drawing/2014/main" id="{31FE89B4-71B7-4B9D-A056-930FE853E585}"/>
              </a:ext>
            </a:extLst>
          </p:cNvPr>
          <p:cNvSpPr>
            <a:spLocks noGrp="1"/>
          </p:cNvSpPr>
          <p:nvPr>
            <p:ph type="body" sz="half" idx="2"/>
          </p:nvPr>
        </p:nvSpPr>
        <p:spPr>
          <a:xfrm>
            <a:off x="4379709" y="686862"/>
            <a:ext cx="7037591" cy="5478561"/>
          </a:xfrm>
        </p:spPr>
        <p:txBody>
          <a:bodyPr vert="horz" lIns="91440" tIns="45720" rIns="91440" bIns="45720" rtlCol="0" anchor="ctr">
            <a:normAutofit/>
          </a:bodyPr>
          <a:lstStyle/>
          <a:p>
            <a:r>
              <a:rPr lang="bin-NG" dirty="0"/>
              <a:t>switch (url) {</a:t>
            </a:r>
          </a:p>
          <a:p>
            <a:pPr lvl="1"/>
            <a:r>
              <a:rPr lang="bin-NG" sz="1600" dirty="0"/>
              <a:t>case "/":</a:t>
            </a:r>
          </a:p>
          <a:p>
            <a:pPr lvl="1"/>
            <a:r>
              <a:rPr lang="bin-NG" sz="1600" dirty="0"/>
              <a:t>case "/index":</a:t>
            </a:r>
          </a:p>
          <a:p>
            <a:pPr lvl="1"/>
            <a:r>
              <a:rPr lang="bin-NG" sz="1600" dirty="0"/>
              <a:t>case "/index.html":</a:t>
            </a:r>
          </a:p>
          <a:p>
            <a:pPr lvl="2"/>
            <a:r>
              <a:rPr lang="bin-NG" sz="1600" dirty="0"/>
              <a:t>template = "index";</a:t>
            </a:r>
          </a:p>
          <a:p>
            <a:pPr lvl="2"/>
            <a:r>
              <a:rPr lang="bin-NG" sz="1600" dirty="0"/>
              <a:t>break;</a:t>
            </a:r>
          </a:p>
          <a:p>
            <a:pPr lvl="1"/>
            <a:r>
              <a:rPr lang="bin-NG" sz="1600" dirty="0"/>
              <a:t>case "/about":</a:t>
            </a:r>
          </a:p>
          <a:p>
            <a:pPr lvl="1"/>
            <a:r>
              <a:rPr lang="bin-NG" sz="1600" dirty="0"/>
              <a:t>case "/about.html":</a:t>
            </a:r>
          </a:p>
          <a:p>
            <a:pPr lvl="2"/>
            <a:r>
              <a:rPr lang="bin-NG" sz="1600" dirty="0"/>
              <a:t>template = "about";</a:t>
            </a:r>
          </a:p>
          <a:p>
            <a:pPr lvl="2"/>
            <a:r>
              <a:rPr lang="bin-NG" sz="1600" dirty="0"/>
              <a:t>break;</a:t>
            </a:r>
          </a:p>
          <a:p>
            <a:pPr lvl="1"/>
            <a:r>
              <a:rPr lang="bin-NG" sz="1600" dirty="0"/>
              <a:t>case "/temas":</a:t>
            </a:r>
          </a:p>
          <a:p>
            <a:pPr lvl="1"/>
            <a:r>
              <a:rPr lang="bin-NG" sz="1600" dirty="0"/>
              <a:t>case "/temas.html":</a:t>
            </a:r>
          </a:p>
          <a:p>
            <a:pPr lvl="2"/>
            <a:r>
              <a:rPr lang="bin-NG" sz="1600" dirty="0"/>
              <a:t>template = "temas";</a:t>
            </a:r>
          </a:p>
          <a:p>
            <a:pPr lvl="2"/>
            <a:r>
              <a:rPr lang="bin-NG" sz="1600" dirty="0"/>
              <a:t>break;</a:t>
            </a:r>
          </a:p>
          <a:p>
            <a:pPr lvl="1"/>
            <a:r>
              <a:rPr lang="bin-NG" sz="1600" dirty="0"/>
              <a:t>default:</a:t>
            </a:r>
          </a:p>
          <a:p>
            <a:pPr lvl="2"/>
            <a:r>
              <a:rPr lang="bin-NG" sz="1600" dirty="0"/>
              <a:t>template = aPaginas[3]; // "error"</a:t>
            </a:r>
          </a:p>
          <a:p>
            <a:pPr lvl="2"/>
            <a:r>
              <a:rPr lang="bin-NG" sz="1600" dirty="0"/>
              <a:t>break;</a:t>
            </a:r>
          </a:p>
          <a:p>
            <a:r>
              <a:rPr lang="bin-NG" dirty="0"/>
              <a:t>}</a:t>
            </a:r>
          </a:p>
          <a:p>
            <a:pPr lvl="1"/>
            <a:endParaRPr lang="es-ES" sz="1600" dirty="0">
              <a:latin typeface="Consolas" panose="020B0609020204030204" pitchFamily="49" charset="0"/>
            </a:endParaRPr>
          </a:p>
        </p:txBody>
      </p:sp>
      <p:pic>
        <p:nvPicPr>
          <p:cNvPr id="10" name="Graphic 5" descr="Documento">
            <a:extLst>
              <a:ext uri="{FF2B5EF4-FFF2-40B4-BE49-F238E27FC236}">
                <a16:creationId xmlns:a16="http://schemas.microsoft.com/office/drawing/2014/main" id="{D085A928-3173-4CEB-9C36-EDC28641CC5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383511" y="4532776"/>
            <a:ext cx="1632648" cy="1632648"/>
          </a:xfrm>
          <a:prstGeom prst="rect">
            <a:avLst/>
          </a:prstGeom>
        </p:spPr>
      </p:pic>
    </p:spTree>
    <p:extLst>
      <p:ext uri="{BB962C8B-B14F-4D97-AF65-F5344CB8AC3E}">
        <p14:creationId xmlns:p14="http://schemas.microsoft.com/office/powerpoint/2010/main" val="306296609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3C4E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Título 7">
            <a:extLst>
              <a:ext uri="{FF2B5EF4-FFF2-40B4-BE49-F238E27FC236}">
                <a16:creationId xmlns:a16="http://schemas.microsoft.com/office/drawing/2014/main" id="{00DEE77A-2BF5-42FF-A925-24EF8D0C954B}"/>
              </a:ext>
            </a:extLst>
          </p:cNvPr>
          <p:cNvSpPr>
            <a:spLocks noGrp="1"/>
          </p:cNvSpPr>
          <p:nvPr>
            <p:ph type="title"/>
          </p:nvPr>
        </p:nvSpPr>
        <p:spPr>
          <a:xfrm>
            <a:off x="637381" y="1855475"/>
            <a:ext cx="2752354" cy="2709275"/>
          </a:xfrm>
          <a:prstGeom prst="ellipse">
            <a:avLst/>
          </a:prstGeom>
          <a:solidFill>
            <a:srgbClr val="262626"/>
          </a:solidFill>
          <a:ln w="174625" cmpd="thinThick">
            <a:solidFill>
              <a:srgbClr val="262626"/>
            </a:solidFill>
          </a:ln>
        </p:spPr>
        <p:txBody>
          <a:bodyPr anchor="ctr">
            <a:normAutofit/>
          </a:bodyPr>
          <a:lstStyle/>
          <a:p>
            <a:pPr algn="ctr"/>
            <a:r>
              <a:rPr lang="es-ES" sz="2600" dirty="0">
                <a:solidFill>
                  <a:srgbClr val="FFFFFF"/>
                </a:solidFill>
              </a:rPr>
              <a:t>Paginas estáticas y rutas</a:t>
            </a:r>
          </a:p>
        </p:txBody>
      </p:sp>
      <p:sp>
        <p:nvSpPr>
          <p:cNvPr id="16" name="Rectángulo 15">
            <a:extLst>
              <a:ext uri="{FF2B5EF4-FFF2-40B4-BE49-F238E27FC236}">
                <a16:creationId xmlns:a16="http://schemas.microsoft.com/office/drawing/2014/main" id="{805118C1-A445-4015-9406-BCCC4C08763D}"/>
              </a:ext>
            </a:extLst>
          </p:cNvPr>
          <p:cNvSpPr/>
          <p:nvPr/>
        </p:nvSpPr>
        <p:spPr>
          <a:xfrm>
            <a:off x="3770159" y="3494220"/>
            <a:ext cx="3757396" cy="1200329"/>
          </a:xfrm>
          <a:prstGeom prst="rect">
            <a:avLst/>
          </a:prstGeom>
        </p:spPr>
        <p:txBody>
          <a:bodyPr wrap="square">
            <a:spAutoFit/>
          </a:bodyPr>
          <a:lstStyle/>
          <a:p>
            <a:pPr marL="285750" indent="-285750">
              <a:buFont typeface="Arial" panose="020B0604020202020204" pitchFamily="34" charset="0"/>
              <a:buChar char="•"/>
            </a:pPr>
            <a:r>
              <a:rPr lang="es-ES" dirty="0"/>
              <a:t>almacena para cada opción posible una cadena con la URL relativa exacta del fichero que hay que leer</a:t>
            </a:r>
          </a:p>
          <a:p>
            <a:pPr marL="285750" indent="-285750">
              <a:buFont typeface="Arial" panose="020B0604020202020204" pitchFamily="34" charset="0"/>
              <a:buChar char="•"/>
            </a:pPr>
            <a:r>
              <a:rPr lang="es-ES" dirty="0"/>
              <a:t>selecciona la opción válida</a:t>
            </a:r>
          </a:p>
        </p:txBody>
      </p:sp>
      <p:sp>
        <p:nvSpPr>
          <p:cNvPr id="17" name="Rectángulo 16">
            <a:extLst>
              <a:ext uri="{FF2B5EF4-FFF2-40B4-BE49-F238E27FC236}">
                <a16:creationId xmlns:a16="http://schemas.microsoft.com/office/drawing/2014/main" id="{76B75121-8BD7-4A7F-A6BB-A611D4F13AF9}"/>
              </a:ext>
            </a:extLst>
          </p:cNvPr>
          <p:cNvSpPr/>
          <p:nvPr/>
        </p:nvSpPr>
        <p:spPr>
          <a:xfrm>
            <a:off x="6546290" y="2113221"/>
            <a:ext cx="4572000" cy="646331"/>
          </a:xfrm>
          <a:prstGeom prst="rect">
            <a:avLst/>
          </a:prstGeom>
        </p:spPr>
        <p:txBody>
          <a:bodyPr>
            <a:spAutoFit/>
          </a:bodyPr>
          <a:lstStyle/>
          <a:p>
            <a:r>
              <a:rPr lang="es-ES" dirty="0"/>
              <a:t>de todos los disponibles, </a:t>
            </a:r>
            <a:br>
              <a:rPr lang="es-ES" dirty="0"/>
            </a:br>
            <a:r>
              <a:rPr lang="es-ES" dirty="0"/>
              <a:t>se selecciona uno a partir de la URL</a:t>
            </a:r>
          </a:p>
        </p:txBody>
      </p:sp>
      <p:sp>
        <p:nvSpPr>
          <p:cNvPr id="18" name="Rectángulo 17">
            <a:extLst>
              <a:ext uri="{FF2B5EF4-FFF2-40B4-BE49-F238E27FC236}">
                <a16:creationId xmlns:a16="http://schemas.microsoft.com/office/drawing/2014/main" id="{886CBB3B-92ED-46BA-A5B6-F8880AFC5191}"/>
              </a:ext>
            </a:extLst>
          </p:cNvPr>
          <p:cNvSpPr/>
          <p:nvPr/>
        </p:nvSpPr>
        <p:spPr>
          <a:xfrm>
            <a:off x="4063600" y="2251719"/>
            <a:ext cx="851900" cy="369332"/>
          </a:xfrm>
          <a:prstGeom prst="rect">
            <a:avLst/>
          </a:prstGeom>
        </p:spPr>
        <p:txBody>
          <a:bodyPr wrap="none">
            <a:spAutoFit/>
          </a:bodyPr>
          <a:lstStyle/>
          <a:p>
            <a:r>
              <a:rPr lang="es-ES" b="1" dirty="0"/>
              <a:t>fichero</a:t>
            </a:r>
          </a:p>
        </p:txBody>
      </p:sp>
      <p:sp>
        <p:nvSpPr>
          <p:cNvPr id="19" name="CuadroTexto 18">
            <a:extLst>
              <a:ext uri="{FF2B5EF4-FFF2-40B4-BE49-F238E27FC236}">
                <a16:creationId xmlns:a16="http://schemas.microsoft.com/office/drawing/2014/main" id="{9E1FF849-4A6F-4DC2-84CB-2D8CC5A91F03}"/>
              </a:ext>
            </a:extLst>
          </p:cNvPr>
          <p:cNvSpPr txBox="1"/>
          <p:nvPr/>
        </p:nvSpPr>
        <p:spPr>
          <a:xfrm>
            <a:off x="4011470" y="1064368"/>
            <a:ext cx="904030" cy="369332"/>
          </a:xfrm>
          <a:prstGeom prst="rect">
            <a:avLst/>
          </a:prstGeom>
          <a:noFill/>
        </p:spPr>
        <p:txBody>
          <a:bodyPr wrap="none" rtlCol="0">
            <a:spAutoFit/>
          </a:bodyPr>
          <a:lstStyle/>
          <a:p>
            <a:r>
              <a:rPr lang="es-ES" b="1" dirty="0"/>
              <a:t>carpeta</a:t>
            </a:r>
          </a:p>
        </p:txBody>
      </p:sp>
      <p:sp>
        <p:nvSpPr>
          <p:cNvPr id="20" name="CuadroTexto 19">
            <a:extLst>
              <a:ext uri="{FF2B5EF4-FFF2-40B4-BE49-F238E27FC236}">
                <a16:creationId xmlns:a16="http://schemas.microsoft.com/office/drawing/2014/main" id="{3AE7C426-DC0C-4E66-8442-35106440E30E}"/>
              </a:ext>
            </a:extLst>
          </p:cNvPr>
          <p:cNvSpPr txBox="1"/>
          <p:nvPr/>
        </p:nvSpPr>
        <p:spPr>
          <a:xfrm>
            <a:off x="6070756" y="1064368"/>
            <a:ext cx="4155625" cy="369332"/>
          </a:xfrm>
          <a:prstGeom prst="rect">
            <a:avLst/>
          </a:prstGeom>
          <a:noFill/>
        </p:spPr>
        <p:txBody>
          <a:bodyPr wrap="none" rtlCol="0">
            <a:spAutoFit/>
          </a:bodyPr>
          <a:lstStyle/>
          <a:p>
            <a:r>
              <a:rPr lang="es-ES" dirty="0"/>
              <a:t>conjunto de ficheros estáticos del servidor</a:t>
            </a:r>
          </a:p>
        </p:txBody>
      </p:sp>
      <p:cxnSp>
        <p:nvCxnSpPr>
          <p:cNvPr id="21" name="Conector recto de flecha 20">
            <a:extLst>
              <a:ext uri="{FF2B5EF4-FFF2-40B4-BE49-F238E27FC236}">
                <a16:creationId xmlns:a16="http://schemas.microsoft.com/office/drawing/2014/main" id="{2434847D-1A60-4BB2-8E08-0234AF422F99}"/>
              </a:ext>
            </a:extLst>
          </p:cNvPr>
          <p:cNvCxnSpPr>
            <a:stCxn id="19" idx="3"/>
            <a:endCxn id="20" idx="1"/>
          </p:cNvCxnSpPr>
          <p:nvPr/>
        </p:nvCxnSpPr>
        <p:spPr>
          <a:xfrm>
            <a:off x="4915501" y="1249034"/>
            <a:ext cx="115525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CuadroTexto 21">
            <a:extLst>
              <a:ext uri="{FF2B5EF4-FFF2-40B4-BE49-F238E27FC236}">
                <a16:creationId xmlns:a16="http://schemas.microsoft.com/office/drawing/2014/main" id="{87DBB578-6503-4F19-8C0B-751C01A441A8}"/>
              </a:ext>
            </a:extLst>
          </p:cNvPr>
          <p:cNvSpPr txBox="1"/>
          <p:nvPr/>
        </p:nvSpPr>
        <p:spPr>
          <a:xfrm>
            <a:off x="7105806" y="1525695"/>
            <a:ext cx="843501" cy="369332"/>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defPPr>
              <a:defRPr lang="es-ES"/>
            </a:defPPr>
            <a:lvl1pPr>
              <a:defRPr>
                <a:solidFill>
                  <a:schemeClr val="dk1"/>
                </a:solidFill>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s-ES" dirty="0"/>
              <a:t>/</a:t>
            </a:r>
            <a:r>
              <a:rPr lang="en-US" dirty="0"/>
              <a:t>public</a:t>
            </a:r>
          </a:p>
        </p:txBody>
      </p:sp>
      <p:cxnSp>
        <p:nvCxnSpPr>
          <p:cNvPr id="23" name="Conector recto de flecha 22">
            <a:extLst>
              <a:ext uri="{FF2B5EF4-FFF2-40B4-BE49-F238E27FC236}">
                <a16:creationId xmlns:a16="http://schemas.microsoft.com/office/drawing/2014/main" id="{61EFC830-9BD8-428F-9586-DBA5CFD4A0B9}"/>
              </a:ext>
            </a:extLst>
          </p:cNvPr>
          <p:cNvCxnSpPr>
            <a:stCxn id="18" idx="3"/>
            <a:endCxn id="17" idx="1"/>
          </p:cNvCxnSpPr>
          <p:nvPr/>
        </p:nvCxnSpPr>
        <p:spPr>
          <a:xfrm>
            <a:off x="4915500" y="2436386"/>
            <a:ext cx="1630790"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Rectángulo 23">
            <a:extLst>
              <a:ext uri="{FF2B5EF4-FFF2-40B4-BE49-F238E27FC236}">
                <a16:creationId xmlns:a16="http://schemas.microsoft.com/office/drawing/2014/main" id="{C8889068-02BF-44BE-950D-6B02335DD6E0}"/>
              </a:ext>
            </a:extLst>
          </p:cNvPr>
          <p:cNvSpPr/>
          <p:nvPr/>
        </p:nvSpPr>
        <p:spPr>
          <a:xfrm>
            <a:off x="4011470" y="2964284"/>
            <a:ext cx="1951496" cy="369332"/>
          </a:xfrm>
          <a:prstGeom prst="rect">
            <a:avLst/>
          </a:prstGeom>
        </p:spPr>
        <p:txBody>
          <a:bodyPr wrap="none">
            <a:spAutoFit/>
          </a:bodyPr>
          <a:lstStyle/>
          <a:p>
            <a:r>
              <a:rPr lang="es-ES" b="1" dirty="0"/>
              <a:t>método enrutador</a:t>
            </a:r>
          </a:p>
        </p:txBody>
      </p:sp>
      <p:cxnSp>
        <p:nvCxnSpPr>
          <p:cNvPr id="26" name="Conector angular 20">
            <a:extLst>
              <a:ext uri="{FF2B5EF4-FFF2-40B4-BE49-F238E27FC236}">
                <a16:creationId xmlns:a16="http://schemas.microsoft.com/office/drawing/2014/main" id="{FDF92CC0-DD20-454E-AA7C-1669D6AA420E}"/>
              </a:ext>
            </a:extLst>
          </p:cNvPr>
          <p:cNvCxnSpPr>
            <a:stCxn id="17" idx="2"/>
            <a:endCxn id="24" idx="3"/>
          </p:cNvCxnSpPr>
          <p:nvPr/>
        </p:nvCxnSpPr>
        <p:spPr>
          <a:xfrm rot="5400000">
            <a:off x="7202930" y="1519588"/>
            <a:ext cx="389399" cy="286932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Rectángulo 35">
            <a:extLst>
              <a:ext uri="{FF2B5EF4-FFF2-40B4-BE49-F238E27FC236}">
                <a16:creationId xmlns:a16="http://schemas.microsoft.com/office/drawing/2014/main" id="{6B2A3607-EC74-4E4C-B14F-E12C0EA5CC57}"/>
              </a:ext>
            </a:extLst>
          </p:cNvPr>
          <p:cNvSpPr/>
          <p:nvPr/>
        </p:nvSpPr>
        <p:spPr>
          <a:xfrm>
            <a:off x="8039454" y="3440851"/>
            <a:ext cx="3226756" cy="1200329"/>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r>
              <a:rPr lang="bin-NG" dirty="0"/>
              <a:t>function router(url) {</a:t>
            </a:r>
          </a:p>
          <a:p>
            <a:r>
              <a:rPr lang="bin-NG" dirty="0"/>
              <a:t>switch (url) {</a:t>
            </a:r>
          </a:p>
          <a:p>
            <a:r>
              <a:rPr lang="bin-NG" dirty="0"/>
              <a:t>   case "/":</a:t>
            </a:r>
          </a:p>
          <a:p>
            <a:r>
              <a:rPr lang="bin-NG" dirty="0"/>
              <a:t>    ruta = "./public/index.html"</a:t>
            </a:r>
          </a:p>
        </p:txBody>
      </p:sp>
      <p:sp>
        <p:nvSpPr>
          <p:cNvPr id="37" name="CuadroTexto 36">
            <a:extLst>
              <a:ext uri="{FF2B5EF4-FFF2-40B4-BE49-F238E27FC236}">
                <a16:creationId xmlns:a16="http://schemas.microsoft.com/office/drawing/2014/main" id="{A961E2B4-735F-4E2B-8C9C-5437902EFAC1}"/>
              </a:ext>
            </a:extLst>
          </p:cNvPr>
          <p:cNvSpPr txBox="1"/>
          <p:nvPr/>
        </p:nvSpPr>
        <p:spPr>
          <a:xfrm>
            <a:off x="3939752" y="5294886"/>
            <a:ext cx="2347290" cy="646331"/>
          </a:xfrm>
          <a:prstGeom prst="rect">
            <a:avLst/>
          </a:prstGeom>
          <a:noFill/>
        </p:spPr>
        <p:txBody>
          <a:bodyPr wrap="square" rtlCol="0">
            <a:spAutoFit/>
          </a:bodyPr>
          <a:lstStyle/>
          <a:p>
            <a:r>
              <a:rPr lang="es-ES" dirty="0"/>
              <a:t>Lo habitual es separar estas dos funciones</a:t>
            </a:r>
          </a:p>
        </p:txBody>
      </p:sp>
      <p:sp>
        <p:nvSpPr>
          <p:cNvPr id="38" name="Rectángulo 37">
            <a:extLst>
              <a:ext uri="{FF2B5EF4-FFF2-40B4-BE49-F238E27FC236}">
                <a16:creationId xmlns:a16="http://schemas.microsoft.com/office/drawing/2014/main" id="{920D8925-821F-4864-979D-2B011D01F781}"/>
              </a:ext>
            </a:extLst>
          </p:cNvPr>
          <p:cNvSpPr/>
          <p:nvPr/>
        </p:nvSpPr>
        <p:spPr>
          <a:xfrm>
            <a:off x="6711434" y="5312508"/>
            <a:ext cx="2838982" cy="369332"/>
          </a:xfrm>
          <a:prstGeom prst="rect">
            <a:avLst/>
          </a:prstGeom>
        </p:spPr>
        <p:txBody>
          <a:bodyPr wrap="none">
            <a:spAutoFit/>
          </a:bodyPr>
          <a:lstStyle/>
          <a:p>
            <a:r>
              <a:rPr lang="es-ES" dirty="0"/>
              <a:t>objeto manejador (</a:t>
            </a:r>
            <a:r>
              <a:rPr lang="en-US" dirty="0"/>
              <a:t>handler</a:t>
            </a:r>
            <a:r>
              <a:rPr lang="es-ES" dirty="0"/>
              <a:t>) </a:t>
            </a:r>
          </a:p>
        </p:txBody>
      </p:sp>
      <p:cxnSp>
        <p:nvCxnSpPr>
          <p:cNvPr id="39" name="Conector recto de flecha 38">
            <a:extLst>
              <a:ext uri="{FF2B5EF4-FFF2-40B4-BE49-F238E27FC236}">
                <a16:creationId xmlns:a16="http://schemas.microsoft.com/office/drawing/2014/main" id="{E88414CA-ED49-4808-9E7D-AF76813CE841}"/>
              </a:ext>
            </a:extLst>
          </p:cNvPr>
          <p:cNvCxnSpPr>
            <a:stCxn id="38" idx="3"/>
            <a:endCxn id="40" idx="1"/>
          </p:cNvCxnSpPr>
          <p:nvPr/>
        </p:nvCxnSpPr>
        <p:spPr>
          <a:xfrm>
            <a:off x="9550417" y="5497174"/>
            <a:ext cx="68794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CuadroTexto 39">
            <a:extLst>
              <a:ext uri="{FF2B5EF4-FFF2-40B4-BE49-F238E27FC236}">
                <a16:creationId xmlns:a16="http://schemas.microsoft.com/office/drawing/2014/main" id="{698357B1-6A63-4724-98E4-8849EFA1C5C8}"/>
              </a:ext>
            </a:extLst>
          </p:cNvPr>
          <p:cNvSpPr txBox="1"/>
          <p:nvPr/>
        </p:nvSpPr>
        <p:spPr>
          <a:xfrm>
            <a:off x="10238366" y="5312508"/>
            <a:ext cx="1027845" cy="369332"/>
          </a:xfrm>
          <a:prstGeom prst="rect">
            <a:avLst/>
          </a:prstGeom>
          <a:noFill/>
        </p:spPr>
        <p:txBody>
          <a:bodyPr wrap="none" rtlCol="0">
            <a:spAutoFit/>
          </a:bodyPr>
          <a:lstStyle/>
          <a:p>
            <a:r>
              <a:rPr lang="es-ES" dirty="0"/>
              <a:t>opciones</a:t>
            </a:r>
          </a:p>
        </p:txBody>
      </p:sp>
      <p:sp>
        <p:nvSpPr>
          <p:cNvPr id="41" name="Rectángulo 40">
            <a:extLst>
              <a:ext uri="{FF2B5EF4-FFF2-40B4-BE49-F238E27FC236}">
                <a16:creationId xmlns:a16="http://schemas.microsoft.com/office/drawing/2014/main" id="{354D8964-1204-408E-A481-738F1D0E907F}"/>
              </a:ext>
            </a:extLst>
          </p:cNvPr>
          <p:cNvSpPr/>
          <p:nvPr/>
        </p:nvSpPr>
        <p:spPr>
          <a:xfrm>
            <a:off x="6704036" y="5620998"/>
            <a:ext cx="1924053" cy="369332"/>
          </a:xfrm>
          <a:prstGeom prst="rect">
            <a:avLst/>
          </a:prstGeom>
        </p:spPr>
        <p:txBody>
          <a:bodyPr wrap="none">
            <a:spAutoFit/>
          </a:bodyPr>
          <a:lstStyle/>
          <a:p>
            <a:r>
              <a:rPr lang="es-ES" dirty="0"/>
              <a:t>método enrutador</a:t>
            </a:r>
          </a:p>
        </p:txBody>
      </p:sp>
      <p:sp>
        <p:nvSpPr>
          <p:cNvPr id="42" name="CuadroTexto 41">
            <a:extLst>
              <a:ext uri="{FF2B5EF4-FFF2-40B4-BE49-F238E27FC236}">
                <a16:creationId xmlns:a16="http://schemas.microsoft.com/office/drawing/2014/main" id="{AAAA4552-45A4-4F60-B8CA-264566EBF0CE}"/>
              </a:ext>
            </a:extLst>
          </p:cNvPr>
          <p:cNvSpPr txBox="1"/>
          <p:nvPr/>
        </p:nvSpPr>
        <p:spPr>
          <a:xfrm>
            <a:off x="10238366" y="5620998"/>
            <a:ext cx="1103187" cy="369332"/>
          </a:xfrm>
          <a:prstGeom prst="rect">
            <a:avLst/>
          </a:prstGeom>
          <a:noFill/>
        </p:spPr>
        <p:txBody>
          <a:bodyPr wrap="none" rtlCol="0">
            <a:spAutoFit/>
          </a:bodyPr>
          <a:lstStyle/>
          <a:p>
            <a:r>
              <a:rPr lang="es-ES" dirty="0"/>
              <a:t>selección </a:t>
            </a:r>
          </a:p>
        </p:txBody>
      </p:sp>
      <p:cxnSp>
        <p:nvCxnSpPr>
          <p:cNvPr id="43" name="Conector recto de flecha 42">
            <a:extLst>
              <a:ext uri="{FF2B5EF4-FFF2-40B4-BE49-F238E27FC236}">
                <a16:creationId xmlns:a16="http://schemas.microsoft.com/office/drawing/2014/main" id="{2263F15F-37E0-4A04-882F-92854DA4EE19}"/>
              </a:ext>
            </a:extLst>
          </p:cNvPr>
          <p:cNvCxnSpPr>
            <a:stCxn id="41" idx="3"/>
            <a:endCxn id="42" idx="1"/>
          </p:cNvCxnSpPr>
          <p:nvPr/>
        </p:nvCxnSpPr>
        <p:spPr>
          <a:xfrm>
            <a:off x="8628089" y="5805664"/>
            <a:ext cx="161027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3832742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8">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448055"/>
            <a:ext cx="3414370" cy="3801257"/>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73B0E13C-CAAB-43B5-97F1-B9727B6DFE53}"/>
              </a:ext>
            </a:extLst>
          </p:cNvPr>
          <p:cNvSpPr>
            <a:spLocks noGrp="1"/>
          </p:cNvSpPr>
          <p:nvPr>
            <p:ph type="title"/>
          </p:nvPr>
        </p:nvSpPr>
        <p:spPr>
          <a:xfrm>
            <a:off x="777240" y="731519"/>
            <a:ext cx="2845191" cy="3237579"/>
          </a:xfrm>
        </p:spPr>
        <p:txBody>
          <a:bodyPr vert="horz" lIns="91440" tIns="45720" rIns="91440" bIns="45720" rtlCol="0" anchor="ctr">
            <a:normAutofit/>
          </a:bodyPr>
          <a:lstStyle/>
          <a:p>
            <a:r>
              <a:rPr lang="es-ES" sz="3800" dirty="0">
                <a:solidFill>
                  <a:srgbClr val="FFFFFF"/>
                </a:solidFill>
              </a:rPr>
              <a:t>Servidor Web de "páginas estáticas" con Node.js.</a:t>
            </a:r>
          </a:p>
        </p:txBody>
      </p:sp>
      <p:sp>
        <p:nvSpPr>
          <p:cNvPr id="15" name="Rectangle 10">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19227"/>
            <a:ext cx="3414369" cy="1979852"/>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4603" y="448055"/>
            <a:ext cx="7688475" cy="5952745"/>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 name="Marcador de texto 3">
            <a:extLst>
              <a:ext uri="{FF2B5EF4-FFF2-40B4-BE49-F238E27FC236}">
                <a16:creationId xmlns:a16="http://schemas.microsoft.com/office/drawing/2014/main" id="{31FE89B4-71B7-4B9D-A056-930FE853E585}"/>
              </a:ext>
            </a:extLst>
          </p:cNvPr>
          <p:cNvSpPr>
            <a:spLocks noGrp="1"/>
          </p:cNvSpPr>
          <p:nvPr>
            <p:ph type="body" sz="half" idx="2"/>
          </p:nvPr>
        </p:nvSpPr>
        <p:spPr>
          <a:xfrm>
            <a:off x="4379709" y="686863"/>
            <a:ext cx="7037591" cy="2513537"/>
          </a:xfrm>
        </p:spPr>
        <p:txBody>
          <a:bodyPr vert="horz" lIns="91440" tIns="45720" rIns="91440" bIns="45720" rtlCol="0" anchor="ctr">
            <a:normAutofit/>
          </a:bodyPr>
          <a:lstStyle/>
          <a:p>
            <a:r>
              <a:rPr lang="es-ES" sz="2800" dirty="0"/>
              <a:t>Crear un archivo JS que ejecute un servidor Web en Node.js y acceda a distintas páginas web al acceder en el puerto adecuado a distintas URL basadas en localhost </a:t>
            </a:r>
          </a:p>
        </p:txBody>
      </p:sp>
      <p:pic>
        <p:nvPicPr>
          <p:cNvPr id="10" name="Graphic 5" descr="Documento">
            <a:extLst>
              <a:ext uri="{FF2B5EF4-FFF2-40B4-BE49-F238E27FC236}">
                <a16:creationId xmlns:a16="http://schemas.microsoft.com/office/drawing/2014/main" id="{D085A928-3173-4CEB-9C36-EDC28641CC5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383511" y="4532776"/>
            <a:ext cx="1632648" cy="1632648"/>
          </a:xfrm>
          <a:prstGeom prst="rect">
            <a:avLst/>
          </a:prstGeom>
        </p:spPr>
      </p:pic>
      <p:pic>
        <p:nvPicPr>
          <p:cNvPr id="8" name="Imagen 7">
            <a:extLst>
              <a:ext uri="{FF2B5EF4-FFF2-40B4-BE49-F238E27FC236}">
                <a16:creationId xmlns:a16="http://schemas.microsoft.com/office/drawing/2014/main" id="{1EEA9BA2-11C1-464B-9905-D1C42FED5738}"/>
              </a:ext>
            </a:extLst>
          </p:cNvPr>
          <p:cNvPicPr>
            <a:picLocks noChangeAspect="1"/>
          </p:cNvPicPr>
          <p:nvPr/>
        </p:nvPicPr>
        <p:blipFill>
          <a:blip r:embed="rId4"/>
          <a:stretch>
            <a:fillRect/>
          </a:stretch>
        </p:blipFill>
        <p:spPr>
          <a:xfrm>
            <a:off x="4618306" y="3172522"/>
            <a:ext cx="3640758" cy="1570523"/>
          </a:xfrm>
          <a:prstGeom prst="rect">
            <a:avLst/>
          </a:prstGeom>
        </p:spPr>
      </p:pic>
      <p:sp>
        <p:nvSpPr>
          <p:cNvPr id="9" name="Rectángulo 8">
            <a:extLst>
              <a:ext uri="{FF2B5EF4-FFF2-40B4-BE49-F238E27FC236}">
                <a16:creationId xmlns:a16="http://schemas.microsoft.com/office/drawing/2014/main" id="{F7E72553-2309-4B3B-AD04-D529747E4BD4}"/>
              </a:ext>
            </a:extLst>
          </p:cNvPr>
          <p:cNvSpPr/>
          <p:nvPr/>
        </p:nvSpPr>
        <p:spPr>
          <a:xfrm>
            <a:off x="7485747" y="3884578"/>
            <a:ext cx="2334037"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es-ES" dirty="0">
                <a:hlinkClick r:id="rId5"/>
              </a:rPr>
              <a:t>http://localhost:1337/</a:t>
            </a:r>
            <a:r>
              <a:rPr lang="es-ES" dirty="0"/>
              <a:t> </a:t>
            </a:r>
          </a:p>
        </p:txBody>
      </p:sp>
      <p:pic>
        <p:nvPicPr>
          <p:cNvPr id="11" name="Imagen 10">
            <a:extLst>
              <a:ext uri="{FF2B5EF4-FFF2-40B4-BE49-F238E27FC236}">
                <a16:creationId xmlns:a16="http://schemas.microsoft.com/office/drawing/2014/main" id="{FE035572-C325-4E73-B13E-39FEFD2BC535}"/>
              </a:ext>
            </a:extLst>
          </p:cNvPr>
          <p:cNvPicPr>
            <a:picLocks noChangeAspect="1"/>
          </p:cNvPicPr>
          <p:nvPr/>
        </p:nvPicPr>
        <p:blipFill>
          <a:blip r:embed="rId6"/>
          <a:stretch>
            <a:fillRect/>
          </a:stretch>
        </p:blipFill>
        <p:spPr>
          <a:xfrm>
            <a:off x="5405707" y="4519916"/>
            <a:ext cx="3640758" cy="1570701"/>
          </a:xfrm>
          <a:prstGeom prst="rect">
            <a:avLst/>
          </a:prstGeom>
        </p:spPr>
      </p:pic>
      <p:sp>
        <p:nvSpPr>
          <p:cNvPr id="12" name="Rectángulo 11">
            <a:extLst>
              <a:ext uri="{FF2B5EF4-FFF2-40B4-BE49-F238E27FC236}">
                <a16:creationId xmlns:a16="http://schemas.microsoft.com/office/drawing/2014/main" id="{70EA8BF0-CEB7-4293-9420-7C9C3392F251}"/>
              </a:ext>
            </a:extLst>
          </p:cNvPr>
          <p:cNvSpPr/>
          <p:nvPr/>
        </p:nvSpPr>
        <p:spPr>
          <a:xfrm>
            <a:off x="8416375" y="5358115"/>
            <a:ext cx="2998385"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es-ES" dirty="0">
                <a:hlinkClick r:id="rId5"/>
              </a:rPr>
              <a:t>http://localhost:1337/temas</a:t>
            </a:r>
            <a:r>
              <a:rPr lang="es-ES" dirty="0"/>
              <a:t> </a:t>
            </a:r>
          </a:p>
        </p:txBody>
      </p:sp>
    </p:spTree>
    <p:extLst>
      <p:ext uri="{BB962C8B-B14F-4D97-AF65-F5344CB8AC3E}">
        <p14:creationId xmlns:p14="http://schemas.microsoft.com/office/powerpoint/2010/main" val="33325793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3C4E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Título 7">
            <a:extLst>
              <a:ext uri="{FF2B5EF4-FFF2-40B4-BE49-F238E27FC236}">
                <a16:creationId xmlns:a16="http://schemas.microsoft.com/office/drawing/2014/main" id="{00DEE77A-2BF5-42FF-A925-24EF8D0C954B}"/>
              </a:ext>
            </a:extLst>
          </p:cNvPr>
          <p:cNvSpPr>
            <a:spLocks noGrp="1"/>
          </p:cNvSpPr>
          <p:nvPr>
            <p:ph type="title"/>
          </p:nvPr>
        </p:nvSpPr>
        <p:spPr>
          <a:xfrm>
            <a:off x="637381" y="1855475"/>
            <a:ext cx="2752354" cy="2709275"/>
          </a:xfrm>
          <a:prstGeom prst="ellipse">
            <a:avLst/>
          </a:prstGeom>
          <a:solidFill>
            <a:srgbClr val="262626"/>
          </a:solidFill>
          <a:ln w="174625" cmpd="thinThick">
            <a:solidFill>
              <a:srgbClr val="262626"/>
            </a:solidFill>
          </a:ln>
        </p:spPr>
        <p:txBody>
          <a:bodyPr anchor="ctr">
            <a:normAutofit/>
          </a:bodyPr>
          <a:lstStyle/>
          <a:p>
            <a:pPr algn="ctr"/>
            <a:r>
              <a:rPr lang="en-GB" sz="2600" dirty="0">
                <a:solidFill>
                  <a:srgbClr val="FFFFFF"/>
                </a:solidFill>
              </a:rPr>
              <a:t>Modulo url: </a:t>
            </a:r>
            <a:r>
              <a:rPr lang="en-GB" sz="2600" b="1" dirty="0">
                <a:solidFill>
                  <a:srgbClr val="FFFFFF"/>
                </a:solidFill>
              </a:rPr>
              <a:t>parse()</a:t>
            </a:r>
            <a:endParaRPr lang="es-ES" sz="2600" b="1" dirty="0">
              <a:solidFill>
                <a:srgbClr val="FFFFFF"/>
              </a:solidFill>
            </a:endParaRPr>
          </a:p>
        </p:txBody>
      </p:sp>
      <p:sp>
        <p:nvSpPr>
          <p:cNvPr id="11" name="CuadroTexto 10">
            <a:extLst>
              <a:ext uri="{FF2B5EF4-FFF2-40B4-BE49-F238E27FC236}">
                <a16:creationId xmlns:a16="http://schemas.microsoft.com/office/drawing/2014/main" id="{4FA206D6-3DA6-49B7-850E-AE8024EA2527}"/>
              </a:ext>
            </a:extLst>
          </p:cNvPr>
          <p:cNvSpPr txBox="1"/>
          <p:nvPr/>
        </p:nvSpPr>
        <p:spPr>
          <a:xfrm>
            <a:off x="3948617" y="1200800"/>
            <a:ext cx="1276311" cy="369332"/>
          </a:xfrm>
          <a:prstGeom prst="rect">
            <a:avLst/>
          </a:prstGeom>
          <a:noFill/>
        </p:spPr>
        <p:txBody>
          <a:bodyPr wrap="none" rtlCol="0">
            <a:spAutoFit/>
          </a:bodyPr>
          <a:lstStyle/>
          <a:p>
            <a:r>
              <a:rPr lang="es-ES" dirty="0"/>
              <a:t>módulo </a:t>
            </a:r>
            <a:r>
              <a:rPr lang="en-US" b="1" noProof="1"/>
              <a:t>url</a:t>
            </a:r>
            <a:r>
              <a:rPr lang="es-ES" dirty="0"/>
              <a:t> </a:t>
            </a:r>
          </a:p>
        </p:txBody>
      </p:sp>
      <p:sp>
        <p:nvSpPr>
          <p:cNvPr id="12" name="CuadroTexto 11">
            <a:extLst>
              <a:ext uri="{FF2B5EF4-FFF2-40B4-BE49-F238E27FC236}">
                <a16:creationId xmlns:a16="http://schemas.microsoft.com/office/drawing/2014/main" id="{53581CBD-185C-4152-A16E-7D22894246FF}"/>
              </a:ext>
            </a:extLst>
          </p:cNvPr>
          <p:cNvSpPr txBox="1"/>
          <p:nvPr/>
        </p:nvSpPr>
        <p:spPr>
          <a:xfrm>
            <a:off x="6122921" y="3571453"/>
            <a:ext cx="2962118" cy="646331"/>
          </a:xfrm>
          <a:prstGeom prst="rect">
            <a:avLst/>
          </a:prstGeom>
          <a:noFill/>
        </p:spPr>
        <p:txBody>
          <a:bodyPr wrap="square" rtlCol="0">
            <a:spAutoFit/>
          </a:bodyPr>
          <a:lstStyle/>
          <a:p>
            <a:r>
              <a:rPr lang="es-ES" dirty="0"/>
              <a:t> un objeto con los distintos elementos de la URL</a:t>
            </a:r>
          </a:p>
        </p:txBody>
      </p:sp>
      <p:sp>
        <p:nvSpPr>
          <p:cNvPr id="14" name="Rectángulo 13">
            <a:extLst>
              <a:ext uri="{FF2B5EF4-FFF2-40B4-BE49-F238E27FC236}">
                <a16:creationId xmlns:a16="http://schemas.microsoft.com/office/drawing/2014/main" id="{C20F21A9-B192-47DE-AA2E-4CE1143D066F}"/>
              </a:ext>
            </a:extLst>
          </p:cNvPr>
          <p:cNvSpPr/>
          <p:nvPr/>
        </p:nvSpPr>
        <p:spPr>
          <a:xfrm>
            <a:off x="6807606" y="1933827"/>
            <a:ext cx="3177152" cy="369332"/>
          </a:xfrm>
          <a:prstGeom prst="rect">
            <a:avLst/>
          </a:prstGeom>
        </p:spPr>
        <p:txBody>
          <a:bodyPr wrap="none">
            <a:spAutoFit/>
          </a:bodyPr>
          <a:lstStyle/>
          <a:p>
            <a:r>
              <a:rPr lang="es-ES" dirty="0"/>
              <a:t>responsable de procesar la URL.</a:t>
            </a:r>
          </a:p>
        </p:txBody>
      </p:sp>
      <p:cxnSp>
        <p:nvCxnSpPr>
          <p:cNvPr id="16" name="Conector recto de flecha 15">
            <a:extLst>
              <a:ext uri="{FF2B5EF4-FFF2-40B4-BE49-F238E27FC236}">
                <a16:creationId xmlns:a16="http://schemas.microsoft.com/office/drawing/2014/main" id="{6A650B45-F81C-437B-AF0B-73F21454307E}"/>
              </a:ext>
            </a:extLst>
          </p:cNvPr>
          <p:cNvCxnSpPr>
            <a:stCxn id="17" idx="3"/>
            <a:endCxn id="14" idx="1"/>
          </p:cNvCxnSpPr>
          <p:nvPr/>
        </p:nvCxnSpPr>
        <p:spPr>
          <a:xfrm>
            <a:off x="5444902" y="2118493"/>
            <a:ext cx="136270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Rectángulo 16">
            <a:extLst>
              <a:ext uri="{FF2B5EF4-FFF2-40B4-BE49-F238E27FC236}">
                <a16:creationId xmlns:a16="http://schemas.microsoft.com/office/drawing/2014/main" id="{F6F25750-71D9-482D-ABA5-8570D832E403}"/>
              </a:ext>
            </a:extLst>
          </p:cNvPr>
          <p:cNvSpPr/>
          <p:nvPr/>
        </p:nvSpPr>
        <p:spPr>
          <a:xfrm>
            <a:off x="3885116" y="1933827"/>
            <a:ext cx="1559786" cy="369332"/>
          </a:xfrm>
          <a:prstGeom prst="rect">
            <a:avLst/>
          </a:prstGeom>
        </p:spPr>
        <p:txBody>
          <a:bodyPr wrap="none">
            <a:spAutoFit/>
          </a:bodyPr>
          <a:lstStyle/>
          <a:p>
            <a:r>
              <a:rPr lang="es-ES" dirty="0"/>
              <a:t>método </a:t>
            </a:r>
            <a:r>
              <a:rPr lang="en-US" b="1" i="1" dirty="0"/>
              <a:t>parse</a:t>
            </a:r>
            <a:r>
              <a:rPr lang="es-ES" dirty="0"/>
              <a:t> </a:t>
            </a:r>
          </a:p>
        </p:txBody>
      </p:sp>
      <p:sp>
        <p:nvSpPr>
          <p:cNvPr id="18" name="Rectángulo 17">
            <a:extLst>
              <a:ext uri="{FF2B5EF4-FFF2-40B4-BE49-F238E27FC236}">
                <a16:creationId xmlns:a16="http://schemas.microsoft.com/office/drawing/2014/main" id="{CB115D1C-1775-4FD0-9168-21EBF7F46F98}"/>
              </a:ext>
            </a:extLst>
          </p:cNvPr>
          <p:cNvSpPr/>
          <p:nvPr/>
        </p:nvSpPr>
        <p:spPr>
          <a:xfrm>
            <a:off x="4137324" y="2556058"/>
            <a:ext cx="1383349" cy="646331"/>
          </a:xfrm>
          <a:prstGeom prst="rect">
            <a:avLst/>
          </a:prstGeom>
        </p:spPr>
        <p:txBody>
          <a:bodyPr wrap="square">
            <a:spAutoFit/>
          </a:bodyPr>
          <a:lstStyle/>
          <a:p>
            <a:r>
              <a:rPr lang="es-ES" b="1" dirty="0"/>
              <a:t>recibe</a:t>
            </a:r>
            <a:r>
              <a:rPr lang="es-ES" dirty="0"/>
              <a:t> como parámetros </a:t>
            </a:r>
          </a:p>
        </p:txBody>
      </p:sp>
      <p:sp>
        <p:nvSpPr>
          <p:cNvPr id="19" name="Rectángulo 18">
            <a:extLst>
              <a:ext uri="{FF2B5EF4-FFF2-40B4-BE49-F238E27FC236}">
                <a16:creationId xmlns:a16="http://schemas.microsoft.com/office/drawing/2014/main" id="{F632354B-BC8D-44F1-8123-193034E09863}"/>
              </a:ext>
            </a:extLst>
          </p:cNvPr>
          <p:cNvSpPr/>
          <p:nvPr/>
        </p:nvSpPr>
        <p:spPr>
          <a:xfrm>
            <a:off x="6122922" y="2415302"/>
            <a:ext cx="4965385" cy="923330"/>
          </a:xfrm>
          <a:prstGeom prst="rect">
            <a:avLst/>
          </a:prstGeom>
        </p:spPr>
        <p:txBody>
          <a:bodyPr wrap="square">
            <a:spAutoFit/>
          </a:bodyPr>
          <a:lstStyle/>
          <a:p>
            <a:pPr marL="285750" indent="-285750">
              <a:buFont typeface="Arial" panose="020B0604020202020204" pitchFamily="34" charset="0"/>
              <a:buChar char="•"/>
            </a:pPr>
            <a:r>
              <a:rPr lang="es-ES" dirty="0"/>
              <a:t>la URL (propiedad del objeto </a:t>
            </a:r>
            <a:r>
              <a:rPr lang="en-US" dirty="0"/>
              <a:t>request</a:t>
            </a:r>
            <a:r>
              <a:rPr lang="es-ES" dirty="0"/>
              <a:t>) y </a:t>
            </a:r>
          </a:p>
          <a:p>
            <a:pPr marL="285750" indent="-285750">
              <a:buFont typeface="Arial" panose="020B0604020202020204" pitchFamily="34" charset="0"/>
              <a:buChar char="•"/>
            </a:pPr>
            <a:r>
              <a:rPr lang="es-ES" dirty="0"/>
              <a:t>un valor true que le indica que debe procesar también la  "consulta" (</a:t>
            </a:r>
            <a:r>
              <a:rPr lang="en-US" i="1" dirty="0"/>
              <a:t>Query String</a:t>
            </a:r>
            <a:r>
              <a:rPr lang="es-ES" dirty="0"/>
              <a:t>); </a:t>
            </a:r>
          </a:p>
        </p:txBody>
      </p:sp>
      <p:cxnSp>
        <p:nvCxnSpPr>
          <p:cNvPr id="20" name="Conector recto de flecha 19">
            <a:extLst>
              <a:ext uri="{FF2B5EF4-FFF2-40B4-BE49-F238E27FC236}">
                <a16:creationId xmlns:a16="http://schemas.microsoft.com/office/drawing/2014/main" id="{E1D1BD81-4414-488D-83A7-EE629A348736}"/>
              </a:ext>
            </a:extLst>
          </p:cNvPr>
          <p:cNvCxnSpPr>
            <a:stCxn id="18" idx="3"/>
            <a:endCxn id="19" idx="1"/>
          </p:cNvCxnSpPr>
          <p:nvPr/>
        </p:nvCxnSpPr>
        <p:spPr>
          <a:xfrm flipV="1">
            <a:off x="5520673" y="2876967"/>
            <a:ext cx="602249" cy="22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Rectángulo 20">
            <a:extLst>
              <a:ext uri="{FF2B5EF4-FFF2-40B4-BE49-F238E27FC236}">
                <a16:creationId xmlns:a16="http://schemas.microsoft.com/office/drawing/2014/main" id="{788417DE-6972-4569-B66A-832A1AED8A96}"/>
              </a:ext>
            </a:extLst>
          </p:cNvPr>
          <p:cNvSpPr/>
          <p:nvPr/>
        </p:nvSpPr>
        <p:spPr>
          <a:xfrm>
            <a:off x="4166810" y="3709951"/>
            <a:ext cx="1048620" cy="369332"/>
          </a:xfrm>
          <a:prstGeom prst="rect">
            <a:avLst/>
          </a:prstGeom>
        </p:spPr>
        <p:txBody>
          <a:bodyPr wrap="none">
            <a:spAutoFit/>
          </a:bodyPr>
          <a:lstStyle/>
          <a:p>
            <a:r>
              <a:rPr lang="es-ES" b="1" dirty="0"/>
              <a:t>devuelve</a:t>
            </a:r>
            <a:endParaRPr lang="es-ES" dirty="0"/>
          </a:p>
        </p:txBody>
      </p:sp>
      <p:cxnSp>
        <p:nvCxnSpPr>
          <p:cNvPr id="22" name="Conector recto de flecha 21">
            <a:extLst>
              <a:ext uri="{FF2B5EF4-FFF2-40B4-BE49-F238E27FC236}">
                <a16:creationId xmlns:a16="http://schemas.microsoft.com/office/drawing/2014/main" id="{6067A6BD-6368-41E0-83A0-D92E59CAF879}"/>
              </a:ext>
            </a:extLst>
          </p:cNvPr>
          <p:cNvCxnSpPr>
            <a:stCxn id="21" idx="3"/>
            <a:endCxn id="12" idx="1"/>
          </p:cNvCxnSpPr>
          <p:nvPr/>
        </p:nvCxnSpPr>
        <p:spPr>
          <a:xfrm>
            <a:off x="5215431" y="3894618"/>
            <a:ext cx="907491"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Rectángulo 22">
            <a:extLst>
              <a:ext uri="{FF2B5EF4-FFF2-40B4-BE49-F238E27FC236}">
                <a16:creationId xmlns:a16="http://schemas.microsoft.com/office/drawing/2014/main" id="{C81697CE-D3D5-4F6B-A487-137269A1646F}"/>
              </a:ext>
            </a:extLst>
          </p:cNvPr>
          <p:cNvSpPr/>
          <p:nvPr/>
        </p:nvSpPr>
        <p:spPr>
          <a:xfrm>
            <a:off x="4989964" y="5094677"/>
            <a:ext cx="3406218" cy="923330"/>
          </a:xfrm>
          <a:prstGeom prst="rect">
            <a:avLst/>
          </a:prstGeom>
        </p:spPr>
        <p:txBody>
          <a:bodyPr wrap="square">
            <a:spAutoFit/>
          </a:bodyPr>
          <a:lstStyle/>
          <a:p>
            <a:r>
              <a:rPr lang="en-US" i="1" noProof="1"/>
              <a:t>url.query</a:t>
            </a:r>
            <a:r>
              <a:rPr lang="es-ES" dirty="0"/>
              <a:t> es a su vez un objeto con los distintos valores pasados en el GET de la solicitud HTTP</a:t>
            </a:r>
          </a:p>
        </p:txBody>
      </p:sp>
      <p:sp>
        <p:nvSpPr>
          <p:cNvPr id="24" name="Rectángulo 23">
            <a:extLst>
              <a:ext uri="{FF2B5EF4-FFF2-40B4-BE49-F238E27FC236}">
                <a16:creationId xmlns:a16="http://schemas.microsoft.com/office/drawing/2014/main" id="{F158ED77-2482-46AC-85C1-C15D559BD9D4}"/>
              </a:ext>
            </a:extLst>
          </p:cNvPr>
          <p:cNvSpPr/>
          <p:nvPr/>
        </p:nvSpPr>
        <p:spPr>
          <a:xfrm>
            <a:off x="9085040" y="3584121"/>
            <a:ext cx="1405193" cy="1754326"/>
          </a:xfrm>
          <a:prstGeom prst="rect">
            <a:avLst/>
          </a:prstGeom>
        </p:spPr>
        <p:txBody>
          <a:bodyPr wrap="none">
            <a:spAutoFit/>
          </a:bodyPr>
          <a:lstStyle/>
          <a:p>
            <a:pPr marL="285750" indent="-285750">
              <a:buFont typeface="Arial" panose="020B0604020202020204" pitchFamily="34" charset="0"/>
              <a:buChar char="•"/>
            </a:pPr>
            <a:r>
              <a:rPr lang="en-US" i="1" noProof="1"/>
              <a:t>href</a:t>
            </a:r>
            <a:endParaRPr lang="en-US" i="1" dirty="0"/>
          </a:p>
          <a:p>
            <a:pPr marL="285750" indent="-285750">
              <a:buFont typeface="Arial" panose="020B0604020202020204" pitchFamily="34" charset="0"/>
              <a:buChar char="•"/>
            </a:pPr>
            <a:r>
              <a:rPr lang="en-US" i="1" dirty="0"/>
              <a:t>protocol</a:t>
            </a:r>
          </a:p>
          <a:p>
            <a:pPr marL="285750" indent="-285750">
              <a:buFont typeface="Arial" panose="020B0604020202020204" pitchFamily="34" charset="0"/>
              <a:buChar char="•"/>
            </a:pPr>
            <a:r>
              <a:rPr lang="en-US" i="1" dirty="0"/>
              <a:t>host</a:t>
            </a:r>
          </a:p>
          <a:p>
            <a:pPr marL="285750" indent="-285750">
              <a:buFont typeface="Arial" panose="020B0604020202020204" pitchFamily="34" charset="0"/>
              <a:buChar char="•"/>
            </a:pPr>
            <a:r>
              <a:rPr lang="en-US" i="1" dirty="0"/>
              <a:t>hostname</a:t>
            </a:r>
          </a:p>
          <a:p>
            <a:pPr marL="285750" indent="-285750">
              <a:buFont typeface="Arial" panose="020B0604020202020204" pitchFamily="34" charset="0"/>
              <a:buChar char="•"/>
            </a:pPr>
            <a:r>
              <a:rPr lang="en-US" i="1" dirty="0"/>
              <a:t>port,</a:t>
            </a:r>
          </a:p>
          <a:p>
            <a:pPr marL="285750" indent="-285750">
              <a:buFont typeface="Arial" panose="020B0604020202020204" pitchFamily="34" charset="0"/>
              <a:buChar char="•"/>
            </a:pPr>
            <a:r>
              <a:rPr lang="en-US" i="1" dirty="0"/>
              <a:t>query</a:t>
            </a:r>
            <a:endParaRPr lang="es-ES" dirty="0"/>
          </a:p>
        </p:txBody>
      </p:sp>
      <p:cxnSp>
        <p:nvCxnSpPr>
          <p:cNvPr id="25" name="Conector angular 32">
            <a:extLst>
              <a:ext uri="{FF2B5EF4-FFF2-40B4-BE49-F238E27FC236}">
                <a16:creationId xmlns:a16="http://schemas.microsoft.com/office/drawing/2014/main" id="{3BDF4934-993E-4F61-B417-7E765D7EE72F}"/>
              </a:ext>
            </a:extLst>
          </p:cNvPr>
          <p:cNvCxnSpPr>
            <a:stCxn id="24" idx="2"/>
            <a:endCxn id="23" idx="3"/>
          </p:cNvCxnSpPr>
          <p:nvPr/>
        </p:nvCxnSpPr>
        <p:spPr>
          <a:xfrm rot="5400000">
            <a:off x="8982963" y="4751667"/>
            <a:ext cx="217895" cy="139145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Rectángulo 25">
            <a:extLst>
              <a:ext uri="{FF2B5EF4-FFF2-40B4-BE49-F238E27FC236}">
                <a16:creationId xmlns:a16="http://schemas.microsoft.com/office/drawing/2014/main" id="{190F22F5-3D13-46C6-A840-7FD32E3104C5}"/>
              </a:ext>
            </a:extLst>
          </p:cNvPr>
          <p:cNvSpPr/>
          <p:nvPr/>
        </p:nvSpPr>
        <p:spPr>
          <a:xfrm>
            <a:off x="6122922" y="1210843"/>
            <a:ext cx="2247923" cy="369332"/>
          </a:xfrm>
          <a:prstGeom prst="rect">
            <a:avLst/>
          </a:prstGeom>
        </p:spPr>
        <p:style>
          <a:lnRef idx="1">
            <a:schemeClr val="accent3"/>
          </a:lnRef>
          <a:fillRef idx="2">
            <a:schemeClr val="accent3"/>
          </a:fillRef>
          <a:effectRef idx="1">
            <a:schemeClr val="accent3"/>
          </a:effectRef>
          <a:fontRef idx="minor">
            <a:schemeClr val="dk1"/>
          </a:fontRef>
        </p:style>
        <p:txBody>
          <a:bodyPr wrap="none">
            <a:spAutoFit/>
          </a:bodyPr>
          <a:lstStyle/>
          <a:p>
            <a:r>
              <a:rPr lang="es-ES" noProof="1"/>
              <a:t>var url = require('url');</a:t>
            </a:r>
          </a:p>
        </p:txBody>
      </p:sp>
    </p:spTree>
    <p:extLst>
      <p:ext uri="{BB962C8B-B14F-4D97-AF65-F5344CB8AC3E}">
        <p14:creationId xmlns:p14="http://schemas.microsoft.com/office/powerpoint/2010/main" val="224394957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3C4E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Título 7">
            <a:extLst>
              <a:ext uri="{FF2B5EF4-FFF2-40B4-BE49-F238E27FC236}">
                <a16:creationId xmlns:a16="http://schemas.microsoft.com/office/drawing/2014/main" id="{00DEE77A-2BF5-42FF-A925-24EF8D0C954B}"/>
              </a:ext>
            </a:extLst>
          </p:cNvPr>
          <p:cNvSpPr>
            <a:spLocks noGrp="1"/>
          </p:cNvSpPr>
          <p:nvPr>
            <p:ph type="title"/>
          </p:nvPr>
        </p:nvSpPr>
        <p:spPr>
          <a:xfrm>
            <a:off x="637381" y="1855475"/>
            <a:ext cx="2752354" cy="2709275"/>
          </a:xfrm>
          <a:prstGeom prst="ellipse">
            <a:avLst/>
          </a:prstGeom>
          <a:solidFill>
            <a:srgbClr val="262626"/>
          </a:solidFill>
          <a:ln w="174625" cmpd="thinThick">
            <a:solidFill>
              <a:srgbClr val="262626"/>
            </a:solidFill>
          </a:ln>
        </p:spPr>
        <p:txBody>
          <a:bodyPr anchor="ctr">
            <a:normAutofit/>
          </a:bodyPr>
          <a:lstStyle/>
          <a:p>
            <a:pPr algn="ctr"/>
            <a:r>
              <a:rPr lang="es-ES" sz="2600" dirty="0">
                <a:solidFill>
                  <a:srgbClr val="FFFFFF"/>
                </a:solidFill>
              </a:rPr>
              <a:t>Ejemplo de</a:t>
            </a:r>
            <a:r>
              <a:rPr lang="en-GB" sz="2600" dirty="0">
                <a:solidFill>
                  <a:srgbClr val="FFFFFF"/>
                </a:solidFill>
              </a:rPr>
              <a:t> </a:t>
            </a:r>
            <a:r>
              <a:rPr lang="bin-NG" sz="2600" dirty="0">
                <a:solidFill>
                  <a:srgbClr val="FFFFFF"/>
                </a:solidFill>
              </a:rPr>
              <a:t>url.</a:t>
            </a:r>
            <a:r>
              <a:rPr lang="bin-NG" sz="2600" b="1" dirty="0">
                <a:solidFill>
                  <a:srgbClr val="FFFFFF"/>
                </a:solidFill>
              </a:rPr>
              <a:t>parse()</a:t>
            </a:r>
          </a:p>
        </p:txBody>
      </p:sp>
      <p:sp>
        <p:nvSpPr>
          <p:cNvPr id="27" name="CuadroTexto 26">
            <a:extLst>
              <a:ext uri="{FF2B5EF4-FFF2-40B4-BE49-F238E27FC236}">
                <a16:creationId xmlns:a16="http://schemas.microsoft.com/office/drawing/2014/main" id="{88D5A2CB-7310-497C-827A-2F5ADD1A0866}"/>
              </a:ext>
            </a:extLst>
          </p:cNvPr>
          <p:cNvSpPr txBox="1"/>
          <p:nvPr/>
        </p:nvSpPr>
        <p:spPr>
          <a:xfrm>
            <a:off x="4263950" y="1615561"/>
            <a:ext cx="7450438" cy="369332"/>
          </a:xfrm>
          <a:prstGeom prst="rect">
            <a:avLst/>
          </a:prstGeom>
          <a:noFill/>
        </p:spPr>
        <p:txBody>
          <a:bodyPr wrap="none" rtlCol="0">
            <a:spAutoFit/>
          </a:bodyPr>
          <a:lstStyle/>
          <a:p>
            <a:r>
              <a:rPr lang="es-ES" dirty="0"/>
              <a:t>Para dotar de funcionalidades al servidor de utilizan otros módulos, como </a:t>
            </a:r>
            <a:r>
              <a:rPr lang="en-US" b="1" noProof="1"/>
              <a:t>url</a:t>
            </a:r>
            <a:r>
              <a:rPr lang="es-ES" dirty="0"/>
              <a:t> </a:t>
            </a:r>
          </a:p>
        </p:txBody>
      </p:sp>
      <p:grpSp>
        <p:nvGrpSpPr>
          <p:cNvPr id="28" name="Grupo 27">
            <a:extLst>
              <a:ext uri="{FF2B5EF4-FFF2-40B4-BE49-F238E27FC236}">
                <a16:creationId xmlns:a16="http://schemas.microsoft.com/office/drawing/2014/main" id="{B8738354-ED0A-41CD-89F3-CEA405A43E30}"/>
              </a:ext>
            </a:extLst>
          </p:cNvPr>
          <p:cNvGrpSpPr/>
          <p:nvPr/>
        </p:nvGrpSpPr>
        <p:grpSpPr>
          <a:xfrm>
            <a:off x="4117901" y="2895600"/>
            <a:ext cx="7111273" cy="2514600"/>
            <a:chOff x="762000" y="2603500"/>
            <a:chExt cx="7111273" cy="2514600"/>
          </a:xfrm>
        </p:grpSpPr>
        <p:sp>
          <p:nvSpPr>
            <p:cNvPr id="29" name="Rectángulo 28">
              <a:extLst>
                <a:ext uri="{FF2B5EF4-FFF2-40B4-BE49-F238E27FC236}">
                  <a16:creationId xmlns:a16="http://schemas.microsoft.com/office/drawing/2014/main" id="{5927B43F-6EE5-40EA-9F99-56020B0D0222}"/>
                </a:ext>
              </a:extLst>
            </p:cNvPr>
            <p:cNvSpPr/>
            <p:nvPr/>
          </p:nvSpPr>
          <p:spPr>
            <a:xfrm>
              <a:off x="762000" y="2603500"/>
              <a:ext cx="7111273" cy="25146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s-ES" dirty="0"/>
            </a:p>
          </p:txBody>
        </p:sp>
        <p:sp>
          <p:nvSpPr>
            <p:cNvPr id="30" name="Rectángulo 29">
              <a:extLst>
                <a:ext uri="{FF2B5EF4-FFF2-40B4-BE49-F238E27FC236}">
                  <a16:creationId xmlns:a16="http://schemas.microsoft.com/office/drawing/2014/main" id="{B48E42B1-19E9-4BC9-AD4E-2AE92E6499F4}"/>
                </a:ext>
              </a:extLst>
            </p:cNvPr>
            <p:cNvSpPr/>
            <p:nvPr/>
          </p:nvSpPr>
          <p:spPr>
            <a:xfrm>
              <a:off x="908050" y="4244800"/>
              <a:ext cx="6965223" cy="646331"/>
            </a:xfrm>
            <a:prstGeom prst="rect">
              <a:avLst/>
            </a:prstGeom>
          </p:spPr>
          <p:txBody>
            <a:bodyPr wrap="square">
              <a:spAutoFit/>
            </a:bodyPr>
            <a:lstStyle/>
            <a:p>
              <a:pPr lvl="1"/>
              <a:r>
                <a:rPr lang="bin-NG"/>
                <a:t>console.log('Handled request from ' + url_parts.query.name);</a:t>
              </a:r>
            </a:p>
            <a:p>
              <a:r>
                <a:rPr lang="bin-NG"/>
                <a:t>})</a:t>
              </a:r>
            </a:p>
          </p:txBody>
        </p:sp>
        <p:sp>
          <p:nvSpPr>
            <p:cNvPr id="31" name="Rectángulo 30">
              <a:extLst>
                <a:ext uri="{FF2B5EF4-FFF2-40B4-BE49-F238E27FC236}">
                  <a16:creationId xmlns:a16="http://schemas.microsoft.com/office/drawing/2014/main" id="{F9E5DE6C-8BD0-4E94-AFF5-F7C941371C21}"/>
                </a:ext>
              </a:extLst>
            </p:cNvPr>
            <p:cNvSpPr/>
            <p:nvPr/>
          </p:nvSpPr>
          <p:spPr>
            <a:xfrm>
              <a:off x="1416625" y="2815103"/>
              <a:ext cx="5647764" cy="369332"/>
            </a:xfrm>
            <a:prstGeom prst="rect">
              <a:avLst/>
            </a:prstGeom>
          </p:spPr>
          <p:txBody>
            <a:bodyPr wrap="square">
              <a:spAutoFit/>
            </a:bodyPr>
            <a:lstStyle/>
            <a:p>
              <a:r>
                <a:rPr lang="bin-NG"/>
                <a:t>http.createServer(function (request, response) {</a:t>
              </a:r>
            </a:p>
          </p:txBody>
        </p:sp>
        <p:sp>
          <p:nvSpPr>
            <p:cNvPr id="32" name="Rectángulo 31">
              <a:extLst>
                <a:ext uri="{FF2B5EF4-FFF2-40B4-BE49-F238E27FC236}">
                  <a16:creationId xmlns:a16="http://schemas.microsoft.com/office/drawing/2014/main" id="{AEAB3488-5538-4C38-A6D8-DC113A2CF46B}"/>
                </a:ext>
              </a:extLst>
            </p:cNvPr>
            <p:cNvSpPr/>
            <p:nvPr/>
          </p:nvSpPr>
          <p:spPr>
            <a:xfrm>
              <a:off x="908050" y="3226738"/>
              <a:ext cx="4730750" cy="369332"/>
            </a:xfrm>
            <a:prstGeom prst="rect">
              <a:avLst/>
            </a:prstGeom>
          </p:spPr>
          <p:txBody>
            <a:bodyPr wrap="square">
              <a:spAutoFit/>
            </a:bodyPr>
            <a:lstStyle/>
            <a:p>
              <a:pPr lvl="1"/>
              <a:r>
                <a:rPr lang="bin-NG" b="1"/>
                <a:t>var url_parts = url.parse(request.url, true);</a:t>
              </a:r>
            </a:p>
          </p:txBody>
        </p:sp>
        <p:sp>
          <p:nvSpPr>
            <p:cNvPr id="33" name="Rectángulo 32">
              <a:extLst>
                <a:ext uri="{FF2B5EF4-FFF2-40B4-BE49-F238E27FC236}">
                  <a16:creationId xmlns:a16="http://schemas.microsoft.com/office/drawing/2014/main" id="{2A17508A-471B-4B4E-839D-B82C05FA9156}"/>
                </a:ext>
              </a:extLst>
            </p:cNvPr>
            <p:cNvSpPr/>
            <p:nvPr/>
          </p:nvSpPr>
          <p:spPr>
            <a:xfrm>
              <a:off x="908050" y="3566092"/>
              <a:ext cx="6350000" cy="369332"/>
            </a:xfrm>
            <a:prstGeom prst="rect">
              <a:avLst/>
            </a:prstGeom>
          </p:spPr>
          <p:txBody>
            <a:bodyPr wrap="square">
              <a:spAutoFit/>
            </a:bodyPr>
            <a:lstStyle/>
            <a:p>
              <a:pPr lvl="1"/>
              <a:r>
                <a:rPr lang="bin-NG"/>
                <a:t>response.writeHead(200, {'Content-Type': 'text/plain'});</a:t>
              </a:r>
            </a:p>
          </p:txBody>
        </p:sp>
        <p:sp>
          <p:nvSpPr>
            <p:cNvPr id="34" name="Rectángulo 33">
              <a:extLst>
                <a:ext uri="{FF2B5EF4-FFF2-40B4-BE49-F238E27FC236}">
                  <a16:creationId xmlns:a16="http://schemas.microsoft.com/office/drawing/2014/main" id="{D70E6EB8-CD95-41C6-AA4C-8EEFC5D79059}"/>
                </a:ext>
              </a:extLst>
            </p:cNvPr>
            <p:cNvSpPr/>
            <p:nvPr/>
          </p:nvSpPr>
          <p:spPr>
            <a:xfrm>
              <a:off x="908050" y="3905446"/>
              <a:ext cx="6083300" cy="369332"/>
            </a:xfrm>
            <a:prstGeom prst="rect">
              <a:avLst/>
            </a:prstGeom>
          </p:spPr>
          <p:txBody>
            <a:bodyPr wrap="square">
              <a:spAutoFit/>
            </a:bodyPr>
            <a:lstStyle/>
            <a:p>
              <a:pPr lvl="1"/>
              <a:r>
                <a:rPr lang="bin-NG" b="1"/>
                <a:t>response.end('Hola ' + url_parts.query.name + '!\n');</a:t>
              </a:r>
            </a:p>
          </p:txBody>
        </p:sp>
      </p:grpSp>
      <p:sp>
        <p:nvSpPr>
          <p:cNvPr id="35" name="Rectángulo 34">
            <a:extLst>
              <a:ext uri="{FF2B5EF4-FFF2-40B4-BE49-F238E27FC236}">
                <a16:creationId xmlns:a16="http://schemas.microsoft.com/office/drawing/2014/main" id="{B62BA0AE-A7DA-43AB-8FA5-DA2534C16859}"/>
              </a:ext>
            </a:extLst>
          </p:cNvPr>
          <p:cNvSpPr/>
          <p:nvPr/>
        </p:nvSpPr>
        <p:spPr>
          <a:xfrm>
            <a:off x="6549006" y="2394655"/>
            <a:ext cx="4891388" cy="646331"/>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es-ES" dirty="0"/>
              <a:t>método </a:t>
            </a:r>
            <a:r>
              <a:rPr lang="en-US" b="1" i="1" dirty="0"/>
              <a:t>parse</a:t>
            </a:r>
            <a:r>
              <a:rPr lang="es-ES" dirty="0"/>
              <a:t> , con sus parámetros URL y el true =&gt;  debe procesar la  "consulta" (</a:t>
            </a:r>
            <a:r>
              <a:rPr lang="en-US" i="1" dirty="0"/>
              <a:t>Query String)</a:t>
            </a:r>
            <a:r>
              <a:rPr lang="es-ES" dirty="0"/>
              <a:t> </a:t>
            </a:r>
          </a:p>
        </p:txBody>
      </p:sp>
      <p:cxnSp>
        <p:nvCxnSpPr>
          <p:cNvPr id="36" name="Conector angular 18">
            <a:extLst>
              <a:ext uri="{FF2B5EF4-FFF2-40B4-BE49-F238E27FC236}">
                <a16:creationId xmlns:a16="http://schemas.microsoft.com/office/drawing/2014/main" id="{34B7F30A-21FE-4E3F-B18E-61DB441F35B5}"/>
              </a:ext>
            </a:extLst>
          </p:cNvPr>
          <p:cNvCxnSpPr>
            <a:stCxn id="35" idx="3"/>
            <a:endCxn id="32" idx="3"/>
          </p:cNvCxnSpPr>
          <p:nvPr/>
        </p:nvCxnSpPr>
        <p:spPr>
          <a:xfrm flipH="1">
            <a:off x="8994700" y="2717820"/>
            <a:ext cx="2445694" cy="985684"/>
          </a:xfrm>
          <a:prstGeom prst="bentConnector3">
            <a:avLst>
              <a:gd name="adj1" fmla="val -9347"/>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Conector angular 24">
            <a:extLst>
              <a:ext uri="{FF2B5EF4-FFF2-40B4-BE49-F238E27FC236}">
                <a16:creationId xmlns:a16="http://schemas.microsoft.com/office/drawing/2014/main" id="{19EDB64C-258C-4D43-96E1-5214CED7EBE6}"/>
              </a:ext>
            </a:extLst>
          </p:cNvPr>
          <p:cNvCxnSpPr>
            <a:stCxn id="38" idx="3"/>
            <a:endCxn id="34" idx="3"/>
          </p:cNvCxnSpPr>
          <p:nvPr/>
        </p:nvCxnSpPr>
        <p:spPr>
          <a:xfrm flipH="1" flipV="1">
            <a:off x="10347250" y="4382212"/>
            <a:ext cx="1016000" cy="1172750"/>
          </a:xfrm>
          <a:prstGeom prst="bentConnector3">
            <a:avLst>
              <a:gd name="adj1" fmla="val -22500"/>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Rectángulo 37">
            <a:extLst>
              <a:ext uri="{FF2B5EF4-FFF2-40B4-BE49-F238E27FC236}">
                <a16:creationId xmlns:a16="http://schemas.microsoft.com/office/drawing/2014/main" id="{41DE7AD2-0765-439B-BCD0-F67AA1480644}"/>
              </a:ext>
            </a:extLst>
          </p:cNvPr>
          <p:cNvSpPr/>
          <p:nvPr/>
        </p:nvSpPr>
        <p:spPr>
          <a:xfrm>
            <a:off x="6791250" y="5093297"/>
            <a:ext cx="4572000" cy="923330"/>
          </a:xfrm>
          <a:prstGeom prst="rect">
            <a:avLst/>
          </a:prstGeom>
        </p:spPr>
        <p:style>
          <a:lnRef idx="2">
            <a:schemeClr val="accent2"/>
          </a:lnRef>
          <a:fillRef idx="1">
            <a:schemeClr val="lt1"/>
          </a:fillRef>
          <a:effectRef idx="0">
            <a:schemeClr val="accent2"/>
          </a:effectRef>
          <a:fontRef idx="minor">
            <a:schemeClr val="dk1"/>
          </a:fontRef>
        </p:style>
        <p:txBody>
          <a:bodyPr>
            <a:spAutoFit/>
          </a:bodyPr>
          <a:lstStyle/>
          <a:p>
            <a:r>
              <a:rPr lang="en-US" i="1" noProof="1"/>
              <a:t>url.query:</a:t>
            </a:r>
            <a:r>
              <a:rPr lang="es-ES" dirty="0"/>
              <a:t> un objeto incluido en la respuesta del método </a:t>
            </a:r>
            <a:r>
              <a:rPr lang="en-US" dirty="0"/>
              <a:t>parse</a:t>
            </a:r>
            <a:r>
              <a:rPr lang="es-ES" dirty="0"/>
              <a:t> con los distintos valores pasados en el GET de la solicitud HTTP</a:t>
            </a:r>
          </a:p>
        </p:txBody>
      </p:sp>
    </p:spTree>
    <p:extLst>
      <p:ext uri="{BB962C8B-B14F-4D97-AF65-F5344CB8AC3E}">
        <p14:creationId xmlns:p14="http://schemas.microsoft.com/office/powerpoint/2010/main" val="30312818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9">
            <a:extLst>
              <a:ext uri="{FF2B5EF4-FFF2-40B4-BE49-F238E27FC236}">
                <a16:creationId xmlns:a16="http://schemas.microsoft.com/office/drawing/2014/main" id="{122F9423-F4B1-45D4-8445-E9991ECCB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B8C4341C-F793-4A2D-8A96-787BFB73C450}"/>
              </a:ext>
            </a:extLst>
          </p:cNvPr>
          <p:cNvSpPr>
            <a:spLocks noGrp="1"/>
          </p:cNvSpPr>
          <p:nvPr>
            <p:ph type="title"/>
          </p:nvPr>
        </p:nvSpPr>
        <p:spPr>
          <a:xfrm>
            <a:off x="1812897" y="518649"/>
            <a:ext cx="9882278" cy="1067634"/>
          </a:xfrm>
        </p:spPr>
        <p:txBody>
          <a:bodyPr anchor="ctr">
            <a:normAutofit/>
          </a:bodyPr>
          <a:lstStyle/>
          <a:p>
            <a:r>
              <a:rPr lang="es-ES" dirty="0"/>
              <a:t>Historia – Evolución del Lenguaje JS</a:t>
            </a:r>
          </a:p>
        </p:txBody>
      </p:sp>
      <p:grpSp>
        <p:nvGrpSpPr>
          <p:cNvPr id="29" name="Group 11">
            <a:extLst>
              <a:ext uri="{FF2B5EF4-FFF2-40B4-BE49-F238E27FC236}">
                <a16:creationId xmlns:a16="http://schemas.microsoft.com/office/drawing/2014/main" id="{770AE191-D2EA-45C9-A44D-830C188F74C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72021" y="628863"/>
            <a:ext cx="1128382" cy="847206"/>
            <a:chOff x="8183879" y="1000124"/>
            <a:chExt cx="1562267" cy="1172973"/>
          </a:xfrm>
        </p:grpSpPr>
        <p:sp>
          <p:nvSpPr>
            <p:cNvPr id="13" name="Freeform 5">
              <a:extLst>
                <a:ext uri="{FF2B5EF4-FFF2-40B4-BE49-F238E27FC236}">
                  <a16:creationId xmlns:a16="http://schemas.microsoft.com/office/drawing/2014/main" id="{23A0E4C1-B7A6-4637-AC51-4A5AE3841FF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183879" y="1348782"/>
              <a:ext cx="935037" cy="8243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dirty="0"/>
            </a:p>
          </p:txBody>
        </p:sp>
        <p:sp>
          <p:nvSpPr>
            <p:cNvPr id="30" name="Freeform 5">
              <a:extLst>
                <a:ext uri="{FF2B5EF4-FFF2-40B4-BE49-F238E27FC236}">
                  <a16:creationId xmlns:a16="http://schemas.microsoft.com/office/drawing/2014/main" id="{F4E8C039-CC58-44F3-8A7B-E0A934C1D01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983979" y="1000124"/>
              <a:ext cx="762167" cy="6719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dirty="0"/>
            </a:p>
          </p:txBody>
        </p:sp>
      </p:grpSp>
      <p:graphicFrame>
        <p:nvGraphicFramePr>
          <p:cNvPr id="31" name="Marcador de contenido 2">
            <a:extLst>
              <a:ext uri="{FF2B5EF4-FFF2-40B4-BE49-F238E27FC236}">
                <a16:creationId xmlns:a16="http://schemas.microsoft.com/office/drawing/2014/main" id="{4F80BED5-6463-43FB-8B7E-6E6481D2E7D2}"/>
              </a:ext>
            </a:extLst>
          </p:cNvPr>
          <p:cNvGraphicFramePr>
            <a:graphicFrameLocks noGrp="1"/>
          </p:cNvGraphicFramePr>
          <p:nvPr>
            <p:ph idx="1"/>
            <p:extLst>
              <p:ext uri="{D42A27DB-BD31-4B8C-83A1-F6EECF244321}">
                <p14:modId xmlns:p14="http://schemas.microsoft.com/office/powerpoint/2010/main" val="3637155630"/>
              </p:ext>
            </p:extLst>
          </p:nvPr>
        </p:nvGraphicFramePr>
        <p:xfrm>
          <a:off x="787685" y="2436071"/>
          <a:ext cx="10907490" cy="409492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2" name="Picture 2" descr="https://lh3.googleusercontent.com/-84x9Oe58Djs/AAAAAAAAAAI/AAAAAAAA6Nc/iTZrzwsoyzc/photo.jpg">
            <a:extLst>
              <a:ext uri="{FF2B5EF4-FFF2-40B4-BE49-F238E27FC236}">
                <a16:creationId xmlns:a16="http://schemas.microsoft.com/office/drawing/2014/main" id="{4109FBEA-C216-4137-8626-896E60CF5B4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47037" y="1829149"/>
            <a:ext cx="1140354" cy="1140354"/>
          </a:xfrm>
          <a:prstGeom prst="hexagon">
            <a:avLst/>
          </a:prstGeom>
          <a:noFill/>
          <a:extLst>
            <a:ext uri="{909E8E84-426E-40DD-AFC4-6F175D3DCCD1}">
              <a14:hiddenFill xmlns:a14="http://schemas.microsoft.com/office/drawing/2010/main">
                <a:solidFill>
                  <a:srgbClr val="FFFFFF"/>
                </a:solidFill>
              </a14:hiddenFill>
            </a:ext>
          </a:extLst>
        </p:spPr>
      </p:pic>
      <p:pic>
        <p:nvPicPr>
          <p:cNvPr id="2050" name="Picture 2" descr="John Resig (@jeresig) | Twitter">
            <a:extLst>
              <a:ext uri="{FF2B5EF4-FFF2-40B4-BE49-F238E27FC236}">
                <a16:creationId xmlns:a16="http://schemas.microsoft.com/office/drawing/2014/main" id="{09627199-8A56-4082-A462-EB9389390A4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135245" y="1829149"/>
            <a:ext cx="1241172" cy="1241172"/>
          </a:xfrm>
          <a:prstGeom prst="octagon">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176888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8">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448055"/>
            <a:ext cx="3414370" cy="3801257"/>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73B0E13C-CAAB-43B5-97F1-B9727B6DFE53}"/>
              </a:ext>
            </a:extLst>
          </p:cNvPr>
          <p:cNvSpPr>
            <a:spLocks noGrp="1"/>
          </p:cNvSpPr>
          <p:nvPr>
            <p:ph type="title"/>
          </p:nvPr>
        </p:nvSpPr>
        <p:spPr>
          <a:xfrm>
            <a:off x="777240" y="731519"/>
            <a:ext cx="2951585" cy="3237579"/>
          </a:xfrm>
        </p:spPr>
        <p:txBody>
          <a:bodyPr vert="horz" lIns="91440" tIns="45720" rIns="91440" bIns="45720" rtlCol="0" anchor="ctr">
            <a:normAutofit/>
          </a:bodyPr>
          <a:lstStyle/>
          <a:p>
            <a:r>
              <a:rPr lang="es-ES" sz="3800" dirty="0">
                <a:solidFill>
                  <a:srgbClr val="FFFFFF"/>
                </a:solidFill>
              </a:rPr>
              <a:t>Hola personalizado en un servidor Web con Node.js.</a:t>
            </a:r>
          </a:p>
        </p:txBody>
      </p:sp>
      <p:sp>
        <p:nvSpPr>
          <p:cNvPr id="15" name="Rectangle 10">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19227"/>
            <a:ext cx="3414369" cy="1979852"/>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4603" y="448055"/>
            <a:ext cx="7688475" cy="5952745"/>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 name="Marcador de texto 3">
            <a:extLst>
              <a:ext uri="{FF2B5EF4-FFF2-40B4-BE49-F238E27FC236}">
                <a16:creationId xmlns:a16="http://schemas.microsoft.com/office/drawing/2014/main" id="{31FE89B4-71B7-4B9D-A056-930FE853E585}"/>
              </a:ext>
            </a:extLst>
          </p:cNvPr>
          <p:cNvSpPr>
            <a:spLocks noGrp="1"/>
          </p:cNvSpPr>
          <p:nvPr>
            <p:ph type="body" sz="half" idx="2"/>
          </p:nvPr>
        </p:nvSpPr>
        <p:spPr>
          <a:xfrm>
            <a:off x="4379709" y="686863"/>
            <a:ext cx="7037591" cy="4253128"/>
          </a:xfrm>
        </p:spPr>
        <p:txBody>
          <a:bodyPr vert="horz" lIns="91440" tIns="45720" rIns="91440" bIns="45720" rtlCol="0" anchor="ctr">
            <a:normAutofit/>
          </a:bodyPr>
          <a:lstStyle/>
          <a:p>
            <a:r>
              <a:rPr lang="es-ES" sz="2800" dirty="0"/>
              <a:t>Crear un archivo JS que ejecute un servidor Web en Node.js.</a:t>
            </a:r>
          </a:p>
          <a:p>
            <a:r>
              <a:rPr lang="es-ES" sz="2800" dirty="0"/>
              <a:t>Acceder a ´localhost en el puerto adecuado con el parámetro ?</a:t>
            </a:r>
            <a:r>
              <a:rPr lang="en-US" sz="2800" dirty="0"/>
              <a:t>name</a:t>
            </a:r>
            <a:r>
              <a:rPr lang="es-ES" sz="2800" dirty="0"/>
              <a:t>=Pepe  y comprobar que aparece un saludo personalizado  "Hola Pepe"</a:t>
            </a:r>
          </a:p>
          <a:p>
            <a:endParaRPr lang="es-ES" sz="2800" dirty="0"/>
          </a:p>
          <a:p>
            <a:endParaRPr lang="en-US" sz="2600" dirty="0"/>
          </a:p>
          <a:p>
            <a:pPr lvl="1"/>
            <a:endParaRPr lang="es-ES" sz="2400" dirty="0">
              <a:latin typeface="Consolas" panose="020B0609020204030204" pitchFamily="49" charset="0"/>
            </a:endParaRPr>
          </a:p>
        </p:txBody>
      </p:sp>
      <p:pic>
        <p:nvPicPr>
          <p:cNvPr id="10" name="Graphic 5" descr="Documento">
            <a:extLst>
              <a:ext uri="{FF2B5EF4-FFF2-40B4-BE49-F238E27FC236}">
                <a16:creationId xmlns:a16="http://schemas.microsoft.com/office/drawing/2014/main" id="{D085A928-3173-4CEB-9C36-EDC28641CC5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383511" y="4532776"/>
            <a:ext cx="1632648" cy="1632648"/>
          </a:xfrm>
          <a:prstGeom prst="rect">
            <a:avLst/>
          </a:prstGeom>
        </p:spPr>
      </p:pic>
      <p:pic>
        <p:nvPicPr>
          <p:cNvPr id="8" name="Imagen 7">
            <a:extLst>
              <a:ext uri="{FF2B5EF4-FFF2-40B4-BE49-F238E27FC236}">
                <a16:creationId xmlns:a16="http://schemas.microsoft.com/office/drawing/2014/main" id="{96AFF389-9592-4937-B504-6CE32E5DBE86}"/>
              </a:ext>
            </a:extLst>
          </p:cNvPr>
          <p:cNvPicPr>
            <a:picLocks noChangeAspect="1"/>
          </p:cNvPicPr>
          <p:nvPr/>
        </p:nvPicPr>
        <p:blipFill>
          <a:blip r:embed="rId4"/>
          <a:stretch>
            <a:fillRect/>
          </a:stretch>
        </p:blipFill>
        <p:spPr>
          <a:xfrm>
            <a:off x="5529822" y="3836174"/>
            <a:ext cx="5488147" cy="1393204"/>
          </a:xfrm>
          <a:prstGeom prst="rect">
            <a:avLst/>
          </a:prstGeom>
        </p:spPr>
      </p:pic>
      <p:sp>
        <p:nvSpPr>
          <p:cNvPr id="9" name="Rectángulo 8">
            <a:extLst>
              <a:ext uri="{FF2B5EF4-FFF2-40B4-BE49-F238E27FC236}">
                <a16:creationId xmlns:a16="http://schemas.microsoft.com/office/drawing/2014/main" id="{4C7C8361-63E9-4D0D-A35C-D811CA473D05}"/>
              </a:ext>
            </a:extLst>
          </p:cNvPr>
          <p:cNvSpPr/>
          <p:nvPr/>
        </p:nvSpPr>
        <p:spPr>
          <a:xfrm>
            <a:off x="5080956" y="5044712"/>
            <a:ext cx="3645485"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es-ES" dirty="0">
                <a:hlinkClick r:id="rId5"/>
              </a:rPr>
              <a:t>http://localhost:1337/?name=Pepe</a:t>
            </a:r>
            <a:r>
              <a:rPr lang="es-ES" dirty="0"/>
              <a:t> </a:t>
            </a:r>
          </a:p>
        </p:txBody>
      </p:sp>
    </p:spTree>
    <p:extLst>
      <p:ext uri="{BB962C8B-B14F-4D97-AF65-F5344CB8AC3E}">
        <p14:creationId xmlns:p14="http://schemas.microsoft.com/office/powerpoint/2010/main" val="417717716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98C98155-0E33-4081-9991-21A9BC75267B}"/>
              </a:ext>
            </a:extLst>
          </p:cNvPr>
          <p:cNvSpPr>
            <a:spLocks noGrp="1"/>
          </p:cNvSpPr>
          <p:nvPr>
            <p:ph type="title"/>
          </p:nvPr>
        </p:nvSpPr>
        <p:spPr>
          <a:xfrm>
            <a:off x="643468" y="824113"/>
            <a:ext cx="3363974" cy="1607060"/>
          </a:xfrm>
          <a:noFill/>
          <a:ln w="19050">
            <a:solidFill>
              <a:schemeClr val="tx1"/>
            </a:solidFill>
          </a:ln>
        </p:spPr>
        <p:txBody>
          <a:bodyPr vert="horz" wrap="square" lIns="91440" tIns="45720" rIns="91440" bIns="45720" rtlCol="0" anchor="ctr">
            <a:normAutofit/>
          </a:bodyPr>
          <a:lstStyle/>
          <a:p>
            <a:pPr algn="ctr"/>
            <a:r>
              <a:rPr lang="es-ES" sz="2800" dirty="0"/>
              <a:t>Creación de módulos: </a:t>
            </a:r>
            <a:r>
              <a:rPr lang="en-US" sz="2800" dirty="0"/>
              <a:t>exports</a:t>
            </a:r>
            <a:endParaRPr lang="en-US" sz="2800" kern="1200" dirty="0">
              <a:solidFill>
                <a:schemeClr val="tx1"/>
              </a:solidFill>
              <a:latin typeface="+mj-lt"/>
              <a:ea typeface="+mj-ea"/>
              <a:cs typeface="+mj-cs"/>
            </a:endParaRPr>
          </a:p>
        </p:txBody>
      </p:sp>
      <p:sp>
        <p:nvSpPr>
          <p:cNvPr id="9" name="CuadroTexto 8">
            <a:extLst>
              <a:ext uri="{FF2B5EF4-FFF2-40B4-BE49-F238E27FC236}">
                <a16:creationId xmlns:a16="http://schemas.microsoft.com/office/drawing/2014/main" id="{A2600915-E844-4E1D-B291-D70E4227527A}"/>
              </a:ext>
            </a:extLst>
          </p:cNvPr>
          <p:cNvSpPr txBox="1"/>
          <p:nvPr/>
        </p:nvSpPr>
        <p:spPr>
          <a:xfrm>
            <a:off x="643468" y="2961770"/>
            <a:ext cx="3503529" cy="1754326"/>
          </a:xfrm>
          <a:prstGeom prst="rect">
            <a:avLst/>
          </a:prstGeom>
          <a:noFill/>
        </p:spPr>
        <p:txBody>
          <a:bodyPr wrap="square" rtlCol="0">
            <a:spAutoFit/>
          </a:bodyPr>
          <a:lstStyle/>
          <a:p>
            <a:r>
              <a:rPr lang="es-ES" dirty="0"/>
              <a:t>Para poder hacer un </a:t>
            </a:r>
            <a:r>
              <a:rPr lang="en-US" i="1" dirty="0"/>
              <a:t>require</a:t>
            </a:r>
            <a:r>
              <a:rPr lang="es-ES" dirty="0"/>
              <a:t> de un archivo creado por nosotros es necesario que este termine definiendo los elementos que es capaz de exportar. Para ello se utiliza el </a:t>
            </a:r>
            <a:r>
              <a:rPr lang="es-ES" b="1" dirty="0"/>
              <a:t>objeto </a:t>
            </a:r>
            <a:r>
              <a:rPr lang="en-US" b="1" i="1" dirty="0"/>
              <a:t>exports</a:t>
            </a:r>
          </a:p>
        </p:txBody>
      </p:sp>
      <p:sp>
        <p:nvSpPr>
          <p:cNvPr id="29" name="Rectángulo 28">
            <a:extLst>
              <a:ext uri="{FF2B5EF4-FFF2-40B4-BE49-F238E27FC236}">
                <a16:creationId xmlns:a16="http://schemas.microsoft.com/office/drawing/2014/main" id="{6B930886-2741-43A5-8131-48A73EC1E144}"/>
              </a:ext>
            </a:extLst>
          </p:cNvPr>
          <p:cNvSpPr/>
          <p:nvPr/>
        </p:nvSpPr>
        <p:spPr>
          <a:xfrm>
            <a:off x="9379263" y="2479347"/>
            <a:ext cx="2368732" cy="1200329"/>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pPr marL="177800"/>
            <a:r>
              <a:rPr lang="en-US" noProof="1">
                <a:solidFill>
                  <a:schemeClr val="bg1"/>
                </a:solidFill>
              </a:rPr>
              <a:t>module.exports = {</a:t>
            </a:r>
          </a:p>
          <a:p>
            <a:pPr marL="177800"/>
            <a:r>
              <a:rPr lang="en-US" noProof="1">
                <a:solidFill>
                  <a:schemeClr val="bg1"/>
                </a:solidFill>
              </a:rPr>
              <a:t>addition: add,</a:t>
            </a:r>
          </a:p>
          <a:p>
            <a:pPr marL="177800"/>
            <a:r>
              <a:rPr lang="en-US" noProof="1">
                <a:solidFill>
                  <a:schemeClr val="bg1"/>
                </a:solidFill>
              </a:rPr>
              <a:t>subtraction: subtract</a:t>
            </a:r>
          </a:p>
          <a:p>
            <a:pPr marL="177800"/>
            <a:r>
              <a:rPr lang="en-US" noProof="1">
                <a:solidFill>
                  <a:schemeClr val="bg1"/>
                </a:solidFill>
              </a:rPr>
              <a:t>}</a:t>
            </a:r>
          </a:p>
        </p:txBody>
      </p:sp>
      <p:sp>
        <p:nvSpPr>
          <p:cNvPr id="30" name="Rectángulo 29">
            <a:extLst>
              <a:ext uri="{FF2B5EF4-FFF2-40B4-BE49-F238E27FC236}">
                <a16:creationId xmlns:a16="http://schemas.microsoft.com/office/drawing/2014/main" id="{B9B87C43-3CA8-4C42-94CB-B772E2CADB47}"/>
              </a:ext>
            </a:extLst>
          </p:cNvPr>
          <p:cNvSpPr/>
          <p:nvPr/>
        </p:nvSpPr>
        <p:spPr>
          <a:xfrm>
            <a:off x="5042576" y="1336930"/>
            <a:ext cx="3344092" cy="1754326"/>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r>
              <a:rPr lang="es-ES" noProof="1">
                <a:solidFill>
                  <a:schemeClr val="bg1"/>
                </a:solidFill>
              </a:rPr>
              <a:t>var http = require('http');</a:t>
            </a:r>
          </a:p>
          <a:p>
            <a:r>
              <a:rPr lang="es-ES" noProof="1">
                <a:solidFill>
                  <a:schemeClr val="bg1"/>
                </a:solidFill>
              </a:rPr>
              <a:t>var url = require('url');</a:t>
            </a:r>
          </a:p>
          <a:p>
            <a:r>
              <a:rPr lang="es-ES" noProof="1">
                <a:solidFill>
                  <a:schemeClr val="bg1"/>
                </a:solidFill>
              </a:rPr>
              <a:t>function start(){</a:t>
            </a:r>
          </a:p>
          <a:p>
            <a:r>
              <a:rPr lang="es-ES" noProof="1">
                <a:solidFill>
                  <a:schemeClr val="bg1"/>
                </a:solidFill>
              </a:rPr>
              <a:t>	// código de la función </a:t>
            </a:r>
          </a:p>
          <a:p>
            <a:r>
              <a:rPr lang="es-ES" noProof="1">
                <a:solidFill>
                  <a:schemeClr val="bg1"/>
                </a:solidFill>
              </a:rPr>
              <a:t>} </a:t>
            </a:r>
          </a:p>
          <a:p>
            <a:r>
              <a:rPr lang="es-ES" b="1" noProof="1">
                <a:solidFill>
                  <a:schemeClr val="bg1"/>
                </a:solidFill>
              </a:rPr>
              <a:t>exports.start = start; </a:t>
            </a:r>
          </a:p>
        </p:txBody>
      </p:sp>
      <p:sp>
        <p:nvSpPr>
          <p:cNvPr id="31" name="CuadroTexto 30">
            <a:extLst>
              <a:ext uri="{FF2B5EF4-FFF2-40B4-BE49-F238E27FC236}">
                <a16:creationId xmlns:a16="http://schemas.microsoft.com/office/drawing/2014/main" id="{7ECD8053-C7E0-4C02-AB22-E63218C5F96C}"/>
              </a:ext>
            </a:extLst>
          </p:cNvPr>
          <p:cNvSpPr txBox="1"/>
          <p:nvPr/>
        </p:nvSpPr>
        <p:spPr>
          <a:xfrm>
            <a:off x="8896483" y="1277791"/>
            <a:ext cx="2379253" cy="923330"/>
          </a:xfrm>
          <a:prstGeom prst="rect">
            <a:avLst/>
          </a:prstGeom>
          <a:noFill/>
        </p:spPr>
        <p:txBody>
          <a:bodyPr wrap="square" rtlCol="0">
            <a:spAutoFit/>
          </a:bodyPr>
          <a:lstStyle/>
          <a:p>
            <a:r>
              <a:rPr lang="es-ES" dirty="0">
                <a:solidFill>
                  <a:schemeClr val="bg1"/>
                </a:solidFill>
              </a:rPr>
              <a:t>Creamos un fichero (e.g. webServer.js) con una función exportable </a:t>
            </a:r>
          </a:p>
        </p:txBody>
      </p:sp>
      <p:sp>
        <p:nvSpPr>
          <p:cNvPr id="32" name="CuadroTexto 31">
            <a:extLst>
              <a:ext uri="{FF2B5EF4-FFF2-40B4-BE49-F238E27FC236}">
                <a16:creationId xmlns:a16="http://schemas.microsoft.com/office/drawing/2014/main" id="{C74F782D-D3C7-4736-8428-CF5A69EE07A3}"/>
              </a:ext>
            </a:extLst>
          </p:cNvPr>
          <p:cNvSpPr txBox="1"/>
          <p:nvPr/>
        </p:nvSpPr>
        <p:spPr>
          <a:xfrm>
            <a:off x="4773881" y="3825357"/>
            <a:ext cx="2220685" cy="923330"/>
          </a:xfrm>
          <a:prstGeom prst="rect">
            <a:avLst/>
          </a:prstGeom>
          <a:noFill/>
        </p:spPr>
        <p:txBody>
          <a:bodyPr wrap="square" rtlCol="0">
            <a:spAutoFit/>
          </a:bodyPr>
          <a:lstStyle/>
          <a:p>
            <a:r>
              <a:rPr lang="es-ES" dirty="0">
                <a:solidFill>
                  <a:schemeClr val="bg1"/>
                </a:solidFill>
              </a:rPr>
              <a:t>Utilizamos esta función desde cualquier otro fichero</a:t>
            </a:r>
          </a:p>
        </p:txBody>
      </p:sp>
      <p:sp>
        <p:nvSpPr>
          <p:cNvPr id="33" name="Rectángulo 32">
            <a:extLst>
              <a:ext uri="{FF2B5EF4-FFF2-40B4-BE49-F238E27FC236}">
                <a16:creationId xmlns:a16="http://schemas.microsoft.com/office/drawing/2014/main" id="{BB66B313-C050-4F88-BF74-2AD31FBE26C9}"/>
              </a:ext>
            </a:extLst>
          </p:cNvPr>
          <p:cNvSpPr/>
          <p:nvPr/>
        </p:nvSpPr>
        <p:spPr>
          <a:xfrm>
            <a:off x="7737697" y="3963857"/>
            <a:ext cx="4010298" cy="646331"/>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r>
              <a:rPr lang="es-ES" noProof="1">
                <a:solidFill>
                  <a:schemeClr val="bg1"/>
                </a:solidFill>
              </a:rPr>
              <a:t>var ws= require('./ webServer.js ');</a:t>
            </a:r>
          </a:p>
          <a:p>
            <a:r>
              <a:rPr lang="es-ES" noProof="1">
                <a:solidFill>
                  <a:schemeClr val="bg1"/>
                </a:solidFill>
              </a:rPr>
              <a:t>ws.start();</a:t>
            </a:r>
          </a:p>
        </p:txBody>
      </p:sp>
      <p:sp>
        <p:nvSpPr>
          <p:cNvPr id="34" name="CuadroTexto 33">
            <a:extLst>
              <a:ext uri="{FF2B5EF4-FFF2-40B4-BE49-F238E27FC236}">
                <a16:creationId xmlns:a16="http://schemas.microsoft.com/office/drawing/2014/main" id="{08392035-C780-4F88-9CCD-ADC9D5C7AADA}"/>
              </a:ext>
            </a:extLst>
          </p:cNvPr>
          <p:cNvSpPr txBox="1"/>
          <p:nvPr/>
        </p:nvSpPr>
        <p:spPr>
          <a:xfrm>
            <a:off x="7254651" y="4837902"/>
            <a:ext cx="4695581" cy="369332"/>
          </a:xfrm>
          <a:prstGeom prst="rect">
            <a:avLst/>
          </a:prstGeom>
          <a:noFill/>
        </p:spPr>
        <p:txBody>
          <a:bodyPr wrap="none" rtlCol="0">
            <a:spAutoFit/>
          </a:bodyPr>
          <a:lstStyle/>
          <a:p>
            <a:r>
              <a:rPr lang="es-ES" dirty="0">
                <a:solidFill>
                  <a:schemeClr val="bg1"/>
                </a:solidFill>
              </a:rPr>
              <a:t>Utilizamos el </a:t>
            </a:r>
            <a:r>
              <a:rPr lang="en-US" i="1" dirty="0">
                <a:solidFill>
                  <a:schemeClr val="bg1"/>
                </a:solidFill>
              </a:rPr>
              <a:t>path</a:t>
            </a:r>
            <a:r>
              <a:rPr lang="es-ES" dirty="0">
                <a:solidFill>
                  <a:schemeClr val="bg1"/>
                </a:solidFill>
              </a:rPr>
              <a:t> adecuado, relativo o absoluto</a:t>
            </a:r>
          </a:p>
        </p:txBody>
      </p:sp>
      <p:sp>
        <p:nvSpPr>
          <p:cNvPr id="35" name="Rectángulo 34">
            <a:extLst>
              <a:ext uri="{FF2B5EF4-FFF2-40B4-BE49-F238E27FC236}">
                <a16:creationId xmlns:a16="http://schemas.microsoft.com/office/drawing/2014/main" id="{2930A16F-921D-4511-92D7-4ABAEDD9FFCD}"/>
              </a:ext>
            </a:extLst>
          </p:cNvPr>
          <p:cNvSpPr/>
          <p:nvPr/>
        </p:nvSpPr>
        <p:spPr>
          <a:xfrm>
            <a:off x="7745137" y="2637422"/>
            <a:ext cx="1774993" cy="646331"/>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es-ES" dirty="0">
                <a:solidFill>
                  <a:schemeClr val="bg1"/>
                </a:solidFill>
              </a:rPr>
              <a:t>Función u objeto que exportamos </a:t>
            </a:r>
          </a:p>
        </p:txBody>
      </p:sp>
      <p:cxnSp>
        <p:nvCxnSpPr>
          <p:cNvPr id="36" name="Conector recto de flecha 35">
            <a:extLst>
              <a:ext uri="{FF2B5EF4-FFF2-40B4-BE49-F238E27FC236}">
                <a16:creationId xmlns:a16="http://schemas.microsoft.com/office/drawing/2014/main" id="{62ECB597-5E1A-48C4-B954-B8EB6BBAF80B}"/>
              </a:ext>
            </a:extLst>
          </p:cNvPr>
          <p:cNvCxnSpPr>
            <a:stCxn id="35" idx="1"/>
          </p:cNvCxnSpPr>
          <p:nvPr/>
        </p:nvCxnSpPr>
        <p:spPr>
          <a:xfrm flipH="1" flipV="1">
            <a:off x="7219538" y="2914421"/>
            <a:ext cx="525599" cy="461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33163961"/>
      </p:ext>
    </p:extLst>
  </p:cSld>
  <p:clrMapOvr>
    <a:overrideClrMapping bg1="dk1" tx1="lt1" bg2="dk2" tx2="lt2" accent1="accent1" accent2="accent2" accent3="accent3" accent4="accent4" accent5="accent5" accent6="accent6" hlink="hlink" folHlink="folHlink"/>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8">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448055"/>
            <a:ext cx="3414370" cy="3801257"/>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73B0E13C-CAAB-43B5-97F1-B9727B6DFE53}"/>
              </a:ext>
            </a:extLst>
          </p:cNvPr>
          <p:cNvSpPr>
            <a:spLocks noGrp="1"/>
          </p:cNvSpPr>
          <p:nvPr>
            <p:ph type="title"/>
          </p:nvPr>
        </p:nvSpPr>
        <p:spPr>
          <a:xfrm>
            <a:off x="777240" y="731519"/>
            <a:ext cx="2845191" cy="3237579"/>
          </a:xfrm>
        </p:spPr>
        <p:txBody>
          <a:bodyPr vert="horz" lIns="91440" tIns="45720" rIns="91440" bIns="45720" rtlCol="0" anchor="ctr">
            <a:normAutofit/>
          </a:bodyPr>
          <a:lstStyle/>
          <a:p>
            <a:r>
              <a:rPr lang="es-ES" sz="3800" dirty="0">
                <a:solidFill>
                  <a:srgbClr val="FFFFFF"/>
                </a:solidFill>
              </a:rPr>
              <a:t>Servidor Web como módulo de Node.js.</a:t>
            </a:r>
          </a:p>
        </p:txBody>
      </p:sp>
      <p:sp>
        <p:nvSpPr>
          <p:cNvPr id="15" name="Rectangle 10">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19227"/>
            <a:ext cx="3414369" cy="1979852"/>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4603" y="448055"/>
            <a:ext cx="7688475" cy="5952745"/>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 name="Marcador de texto 3">
            <a:extLst>
              <a:ext uri="{FF2B5EF4-FFF2-40B4-BE49-F238E27FC236}">
                <a16:creationId xmlns:a16="http://schemas.microsoft.com/office/drawing/2014/main" id="{31FE89B4-71B7-4B9D-A056-930FE853E585}"/>
              </a:ext>
            </a:extLst>
          </p:cNvPr>
          <p:cNvSpPr>
            <a:spLocks noGrp="1"/>
          </p:cNvSpPr>
          <p:nvPr>
            <p:ph type="body" sz="half" idx="2"/>
          </p:nvPr>
        </p:nvSpPr>
        <p:spPr>
          <a:xfrm>
            <a:off x="4379709" y="686863"/>
            <a:ext cx="7037591" cy="3562449"/>
          </a:xfrm>
        </p:spPr>
        <p:txBody>
          <a:bodyPr vert="horz" lIns="91440" tIns="45720" rIns="91440" bIns="45720" rtlCol="0" anchor="ctr">
            <a:normAutofit/>
          </a:bodyPr>
          <a:lstStyle/>
          <a:p>
            <a:r>
              <a:rPr lang="es-ES" sz="2800" dirty="0"/>
              <a:t>Crear un archivo JS que incluya un servidor Web como un módulo de Node.js. y ejecutarlo desde un segundo fichero node.js</a:t>
            </a:r>
          </a:p>
          <a:p>
            <a:r>
              <a:rPr lang="es-ES" sz="2800" dirty="0"/>
              <a:t>Acceder a ´localhost en el puerto adecuado con el parámetro ?</a:t>
            </a:r>
            <a:r>
              <a:rPr lang="en-US" sz="2800" dirty="0"/>
              <a:t>name</a:t>
            </a:r>
            <a:r>
              <a:rPr lang="es-ES" sz="2800" dirty="0"/>
              <a:t>=Pepe  y comprobar que aparece un saludo personalizado  "Hola Pepe"</a:t>
            </a:r>
          </a:p>
          <a:p>
            <a:endParaRPr lang="en-US" sz="2600" dirty="0"/>
          </a:p>
          <a:p>
            <a:pPr lvl="1"/>
            <a:endParaRPr lang="es-ES" sz="2400" dirty="0">
              <a:latin typeface="Consolas" panose="020B0609020204030204" pitchFamily="49" charset="0"/>
            </a:endParaRPr>
          </a:p>
        </p:txBody>
      </p:sp>
      <p:pic>
        <p:nvPicPr>
          <p:cNvPr id="10" name="Graphic 5" descr="Documento">
            <a:extLst>
              <a:ext uri="{FF2B5EF4-FFF2-40B4-BE49-F238E27FC236}">
                <a16:creationId xmlns:a16="http://schemas.microsoft.com/office/drawing/2014/main" id="{D085A928-3173-4CEB-9C36-EDC28641CC5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383511" y="4532776"/>
            <a:ext cx="1632648" cy="1632648"/>
          </a:xfrm>
          <a:prstGeom prst="rect">
            <a:avLst/>
          </a:prstGeom>
        </p:spPr>
      </p:pic>
      <p:pic>
        <p:nvPicPr>
          <p:cNvPr id="8" name="Imagen 7">
            <a:extLst>
              <a:ext uri="{FF2B5EF4-FFF2-40B4-BE49-F238E27FC236}">
                <a16:creationId xmlns:a16="http://schemas.microsoft.com/office/drawing/2014/main" id="{F375A0AF-BCD6-470D-9307-2E563C357BC7}"/>
              </a:ext>
            </a:extLst>
          </p:cNvPr>
          <p:cNvPicPr>
            <a:picLocks noChangeAspect="1"/>
          </p:cNvPicPr>
          <p:nvPr/>
        </p:nvPicPr>
        <p:blipFill>
          <a:blip r:embed="rId4"/>
          <a:stretch>
            <a:fillRect/>
          </a:stretch>
        </p:blipFill>
        <p:spPr>
          <a:xfrm>
            <a:off x="5483788" y="4050858"/>
            <a:ext cx="5488147" cy="1393204"/>
          </a:xfrm>
          <a:prstGeom prst="rect">
            <a:avLst/>
          </a:prstGeom>
        </p:spPr>
      </p:pic>
      <p:sp>
        <p:nvSpPr>
          <p:cNvPr id="9" name="Rectángulo 8">
            <a:extLst>
              <a:ext uri="{FF2B5EF4-FFF2-40B4-BE49-F238E27FC236}">
                <a16:creationId xmlns:a16="http://schemas.microsoft.com/office/drawing/2014/main" id="{B5A4D3B1-97F4-48EC-B6E0-1C79F2308B80}"/>
              </a:ext>
            </a:extLst>
          </p:cNvPr>
          <p:cNvSpPr/>
          <p:nvPr/>
        </p:nvSpPr>
        <p:spPr>
          <a:xfrm>
            <a:off x="5034922" y="5259396"/>
            <a:ext cx="3645485"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es-ES" dirty="0">
                <a:hlinkClick r:id="rId5"/>
              </a:rPr>
              <a:t>http://localhost:1337/?name=Pepe</a:t>
            </a:r>
            <a:r>
              <a:rPr lang="es-ES" dirty="0"/>
              <a:t> </a:t>
            </a:r>
          </a:p>
        </p:txBody>
      </p:sp>
    </p:spTree>
    <p:extLst>
      <p:ext uri="{BB962C8B-B14F-4D97-AF65-F5344CB8AC3E}">
        <p14:creationId xmlns:p14="http://schemas.microsoft.com/office/powerpoint/2010/main" val="331401194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3C4E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Título 7">
            <a:extLst>
              <a:ext uri="{FF2B5EF4-FFF2-40B4-BE49-F238E27FC236}">
                <a16:creationId xmlns:a16="http://schemas.microsoft.com/office/drawing/2014/main" id="{00DEE77A-2BF5-42FF-A925-24EF8D0C954B}"/>
              </a:ext>
            </a:extLst>
          </p:cNvPr>
          <p:cNvSpPr>
            <a:spLocks noGrp="1"/>
          </p:cNvSpPr>
          <p:nvPr>
            <p:ph type="title"/>
          </p:nvPr>
        </p:nvSpPr>
        <p:spPr>
          <a:xfrm>
            <a:off x="637381" y="1855475"/>
            <a:ext cx="2752354" cy="2709275"/>
          </a:xfrm>
          <a:prstGeom prst="ellipse">
            <a:avLst/>
          </a:prstGeom>
          <a:solidFill>
            <a:srgbClr val="262626"/>
          </a:solidFill>
          <a:ln w="174625" cmpd="thinThick">
            <a:solidFill>
              <a:srgbClr val="262626"/>
            </a:solidFill>
          </a:ln>
        </p:spPr>
        <p:txBody>
          <a:bodyPr anchor="ctr">
            <a:normAutofit/>
          </a:bodyPr>
          <a:lstStyle/>
          <a:p>
            <a:pPr algn="ctr"/>
            <a:r>
              <a:rPr lang="es-ES" sz="2400" dirty="0">
                <a:solidFill>
                  <a:schemeClr val="bg1"/>
                </a:solidFill>
              </a:rPr>
              <a:t>Organización del servidor: </a:t>
            </a:r>
            <a:r>
              <a:rPr lang="es-ES" sz="2400" dirty="0" err="1">
                <a:solidFill>
                  <a:schemeClr val="bg1"/>
                </a:solidFill>
              </a:rPr>
              <a:t>funcuiones</a:t>
            </a:r>
            <a:endParaRPr lang="es-ES" sz="2400" b="1" dirty="0">
              <a:solidFill>
                <a:schemeClr val="bg1"/>
              </a:solidFill>
            </a:endParaRPr>
          </a:p>
        </p:txBody>
      </p:sp>
      <p:sp>
        <p:nvSpPr>
          <p:cNvPr id="17" name="CuadroTexto 16">
            <a:extLst>
              <a:ext uri="{FF2B5EF4-FFF2-40B4-BE49-F238E27FC236}">
                <a16:creationId xmlns:a16="http://schemas.microsoft.com/office/drawing/2014/main" id="{521B6F83-3EE0-458B-BD29-8906EB338CB8}"/>
              </a:ext>
            </a:extLst>
          </p:cNvPr>
          <p:cNvSpPr txBox="1"/>
          <p:nvPr/>
        </p:nvSpPr>
        <p:spPr>
          <a:xfrm>
            <a:off x="3811239" y="1668696"/>
            <a:ext cx="2044700" cy="646331"/>
          </a:xfrm>
          <a:prstGeom prst="rect">
            <a:avLst/>
          </a:prstGeom>
          <a:noFill/>
        </p:spPr>
        <p:txBody>
          <a:bodyPr wrap="square" rtlCol="0">
            <a:spAutoFit/>
          </a:bodyPr>
          <a:lstStyle/>
          <a:p>
            <a:r>
              <a:rPr lang="es-ES" dirty="0"/>
              <a:t>En la organización habitual</a:t>
            </a:r>
          </a:p>
        </p:txBody>
      </p:sp>
      <p:sp>
        <p:nvSpPr>
          <p:cNvPr id="18" name="CuadroTexto 17">
            <a:extLst>
              <a:ext uri="{FF2B5EF4-FFF2-40B4-BE49-F238E27FC236}">
                <a16:creationId xmlns:a16="http://schemas.microsoft.com/office/drawing/2014/main" id="{969BF971-022A-47F4-81B0-411EEB6E7B10}"/>
              </a:ext>
            </a:extLst>
          </p:cNvPr>
          <p:cNvSpPr txBox="1"/>
          <p:nvPr/>
        </p:nvSpPr>
        <p:spPr>
          <a:xfrm>
            <a:off x="7176738" y="1530195"/>
            <a:ext cx="2740494" cy="923330"/>
          </a:xfrm>
          <a:prstGeom prst="rect">
            <a:avLst/>
          </a:prstGeom>
          <a:noFill/>
        </p:spPr>
        <p:txBody>
          <a:bodyPr wrap="none" rtlCol="0">
            <a:spAutoFit/>
          </a:bodyPr>
          <a:lstStyle/>
          <a:p>
            <a:pPr marL="285750" indent="-285750">
              <a:buFont typeface="Arial" panose="020B0604020202020204" pitchFamily="34" charset="0"/>
              <a:buChar char="•"/>
            </a:pPr>
            <a:r>
              <a:rPr lang="es-ES" dirty="0"/>
              <a:t>principios REST</a:t>
            </a:r>
          </a:p>
          <a:p>
            <a:pPr marL="285750" indent="-285750">
              <a:buFont typeface="Arial" panose="020B0604020202020204" pitchFamily="34" charset="0"/>
              <a:buChar char="•"/>
            </a:pPr>
            <a:r>
              <a:rPr lang="es-ES" dirty="0"/>
              <a:t>distribución en módulos</a:t>
            </a:r>
          </a:p>
          <a:p>
            <a:pPr marL="285750" indent="-285750">
              <a:buFont typeface="Arial" panose="020B0604020202020204" pitchFamily="34" charset="0"/>
              <a:buChar char="•"/>
            </a:pPr>
            <a:r>
              <a:rPr lang="es-ES" b="1" dirty="0"/>
              <a:t>enrutamiento de URL</a:t>
            </a:r>
          </a:p>
        </p:txBody>
      </p:sp>
      <p:cxnSp>
        <p:nvCxnSpPr>
          <p:cNvPr id="19" name="Conector recto de flecha 18">
            <a:extLst>
              <a:ext uri="{FF2B5EF4-FFF2-40B4-BE49-F238E27FC236}">
                <a16:creationId xmlns:a16="http://schemas.microsoft.com/office/drawing/2014/main" id="{6E4AF84E-C8C6-4D8F-A2C7-DC629C6AC857}"/>
              </a:ext>
            </a:extLst>
          </p:cNvPr>
          <p:cNvCxnSpPr>
            <a:stCxn id="17" idx="3"/>
            <a:endCxn id="18" idx="1"/>
          </p:cNvCxnSpPr>
          <p:nvPr/>
        </p:nvCxnSpPr>
        <p:spPr>
          <a:xfrm flipV="1">
            <a:off x="5855940" y="1991861"/>
            <a:ext cx="1320799"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CuadroTexto 19">
            <a:extLst>
              <a:ext uri="{FF2B5EF4-FFF2-40B4-BE49-F238E27FC236}">
                <a16:creationId xmlns:a16="http://schemas.microsoft.com/office/drawing/2014/main" id="{900F49F9-3382-46BC-B0E9-7939A1DFD2AB}"/>
              </a:ext>
            </a:extLst>
          </p:cNvPr>
          <p:cNvSpPr txBox="1"/>
          <p:nvPr/>
        </p:nvSpPr>
        <p:spPr>
          <a:xfrm>
            <a:off x="3811240" y="2917454"/>
            <a:ext cx="4292599" cy="646331"/>
          </a:xfrm>
          <a:prstGeom prst="rect">
            <a:avLst/>
          </a:prstGeom>
          <a:noFill/>
        </p:spPr>
        <p:txBody>
          <a:bodyPr wrap="square" rtlCol="0">
            <a:spAutoFit/>
          </a:bodyPr>
          <a:lstStyle/>
          <a:p>
            <a:r>
              <a:rPr lang="es-ES" dirty="0"/>
              <a:t>Utilizo el método </a:t>
            </a:r>
            <a:r>
              <a:rPr lang="es-ES" i="1" noProof="1"/>
              <a:t>url.parse</a:t>
            </a:r>
            <a:r>
              <a:rPr lang="es-ES" dirty="0"/>
              <a:t>(): del objeto que devuelve selecciono la propiedad </a:t>
            </a:r>
            <a:r>
              <a:rPr lang="en-US" i="1" dirty="0"/>
              <a:t>path</a:t>
            </a:r>
          </a:p>
        </p:txBody>
      </p:sp>
      <p:cxnSp>
        <p:nvCxnSpPr>
          <p:cNvPr id="21" name="Conector recto de flecha 20">
            <a:extLst>
              <a:ext uri="{FF2B5EF4-FFF2-40B4-BE49-F238E27FC236}">
                <a16:creationId xmlns:a16="http://schemas.microsoft.com/office/drawing/2014/main" id="{408C9AE3-7AB2-4BC5-9BD1-0C7C0145EB60}"/>
              </a:ext>
            </a:extLst>
          </p:cNvPr>
          <p:cNvCxnSpPr>
            <a:stCxn id="20" idx="3"/>
            <a:endCxn id="22" idx="1"/>
          </p:cNvCxnSpPr>
          <p:nvPr/>
        </p:nvCxnSpPr>
        <p:spPr>
          <a:xfrm flipV="1">
            <a:off x="8103839" y="3240619"/>
            <a:ext cx="1242019"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CuadroTexto 21">
            <a:extLst>
              <a:ext uri="{FF2B5EF4-FFF2-40B4-BE49-F238E27FC236}">
                <a16:creationId xmlns:a16="http://schemas.microsoft.com/office/drawing/2014/main" id="{332F7BC2-B532-4A90-9214-D096B39B31DA}"/>
              </a:ext>
            </a:extLst>
          </p:cNvPr>
          <p:cNvSpPr txBox="1"/>
          <p:nvPr/>
        </p:nvSpPr>
        <p:spPr>
          <a:xfrm>
            <a:off x="9345858" y="3055952"/>
            <a:ext cx="571375" cy="369332"/>
          </a:xfrm>
          <a:prstGeom prst="rect">
            <a:avLst/>
          </a:prstGeom>
          <a:noFill/>
        </p:spPr>
        <p:txBody>
          <a:bodyPr wrap="none" rtlCol="0">
            <a:spAutoFit/>
          </a:bodyPr>
          <a:lstStyle/>
          <a:p>
            <a:r>
              <a:rPr lang="es-ES" dirty="0"/>
              <a:t>ruta</a:t>
            </a:r>
          </a:p>
        </p:txBody>
      </p:sp>
      <p:sp>
        <p:nvSpPr>
          <p:cNvPr id="23" name="CuadroTexto 22">
            <a:extLst>
              <a:ext uri="{FF2B5EF4-FFF2-40B4-BE49-F238E27FC236}">
                <a16:creationId xmlns:a16="http://schemas.microsoft.com/office/drawing/2014/main" id="{554C1E77-3551-4BC0-8C58-EC6C1D5AB0D6}"/>
              </a:ext>
            </a:extLst>
          </p:cNvPr>
          <p:cNvSpPr txBox="1"/>
          <p:nvPr/>
        </p:nvSpPr>
        <p:spPr>
          <a:xfrm>
            <a:off x="3811240" y="3748449"/>
            <a:ext cx="1218603" cy="369332"/>
          </a:xfrm>
          <a:prstGeom prst="rect">
            <a:avLst/>
          </a:prstGeom>
          <a:noFill/>
        </p:spPr>
        <p:txBody>
          <a:bodyPr wrap="none" rtlCol="0">
            <a:spAutoFit/>
          </a:bodyPr>
          <a:lstStyle/>
          <a:p>
            <a:r>
              <a:rPr lang="es-ES" dirty="0"/>
              <a:t>Manejador</a:t>
            </a:r>
          </a:p>
        </p:txBody>
      </p:sp>
      <p:sp>
        <p:nvSpPr>
          <p:cNvPr id="24" name="CuadroTexto 23">
            <a:extLst>
              <a:ext uri="{FF2B5EF4-FFF2-40B4-BE49-F238E27FC236}">
                <a16:creationId xmlns:a16="http://schemas.microsoft.com/office/drawing/2014/main" id="{13E3E87D-82DF-4C03-A3DF-93E1B86FB5CD}"/>
              </a:ext>
            </a:extLst>
          </p:cNvPr>
          <p:cNvSpPr txBox="1"/>
          <p:nvPr/>
        </p:nvSpPr>
        <p:spPr>
          <a:xfrm>
            <a:off x="5563838" y="3748449"/>
            <a:ext cx="5831020" cy="369332"/>
          </a:xfrm>
          <a:prstGeom prst="rect">
            <a:avLst/>
          </a:prstGeom>
          <a:noFill/>
        </p:spPr>
        <p:txBody>
          <a:bodyPr wrap="none" rtlCol="0">
            <a:spAutoFit/>
          </a:bodyPr>
          <a:lstStyle/>
          <a:p>
            <a:r>
              <a:rPr lang="es-ES" dirty="0"/>
              <a:t>objeto que contiene las asociaciones entre rutas y funciones</a:t>
            </a:r>
          </a:p>
        </p:txBody>
      </p:sp>
      <p:sp>
        <p:nvSpPr>
          <p:cNvPr id="25" name="CuadroTexto 24">
            <a:extLst>
              <a:ext uri="{FF2B5EF4-FFF2-40B4-BE49-F238E27FC236}">
                <a16:creationId xmlns:a16="http://schemas.microsoft.com/office/drawing/2014/main" id="{E37F0DFA-FF97-4751-856E-0FEFE8E95F1A}"/>
              </a:ext>
            </a:extLst>
          </p:cNvPr>
          <p:cNvSpPr txBox="1"/>
          <p:nvPr/>
        </p:nvSpPr>
        <p:spPr>
          <a:xfrm>
            <a:off x="3811239" y="4231050"/>
            <a:ext cx="1539874" cy="646331"/>
          </a:xfrm>
          <a:prstGeom prst="rect">
            <a:avLst/>
          </a:prstGeom>
          <a:noFill/>
        </p:spPr>
        <p:txBody>
          <a:bodyPr wrap="square" rtlCol="0">
            <a:spAutoFit/>
          </a:bodyPr>
          <a:lstStyle/>
          <a:p>
            <a:r>
              <a:rPr lang="es-ES" dirty="0"/>
              <a:t>funciones del controlador</a:t>
            </a:r>
          </a:p>
        </p:txBody>
      </p:sp>
      <p:sp>
        <p:nvSpPr>
          <p:cNvPr id="26" name="CuadroTexto 25">
            <a:extLst>
              <a:ext uri="{FF2B5EF4-FFF2-40B4-BE49-F238E27FC236}">
                <a16:creationId xmlns:a16="http://schemas.microsoft.com/office/drawing/2014/main" id="{CEEE9D99-E582-4903-B233-7B3AA6759392}"/>
              </a:ext>
            </a:extLst>
          </p:cNvPr>
          <p:cNvSpPr txBox="1"/>
          <p:nvPr/>
        </p:nvSpPr>
        <p:spPr>
          <a:xfrm>
            <a:off x="5957538" y="4231049"/>
            <a:ext cx="5295900" cy="646331"/>
          </a:xfrm>
          <a:prstGeom prst="rect">
            <a:avLst/>
          </a:prstGeom>
          <a:noFill/>
        </p:spPr>
        <p:txBody>
          <a:bodyPr wrap="square" rtlCol="0">
            <a:spAutoFit/>
          </a:bodyPr>
          <a:lstStyle/>
          <a:p>
            <a:r>
              <a:rPr lang="es-ES" dirty="0"/>
              <a:t>cada función responsable de generar el contenido correspondiente a una determinada ruta</a:t>
            </a:r>
          </a:p>
        </p:txBody>
      </p:sp>
      <p:sp>
        <p:nvSpPr>
          <p:cNvPr id="39" name="CuadroTexto 38">
            <a:extLst>
              <a:ext uri="{FF2B5EF4-FFF2-40B4-BE49-F238E27FC236}">
                <a16:creationId xmlns:a16="http://schemas.microsoft.com/office/drawing/2014/main" id="{86F938B2-9B3D-4579-A634-32BE17D54F38}"/>
              </a:ext>
            </a:extLst>
          </p:cNvPr>
          <p:cNvSpPr txBox="1"/>
          <p:nvPr/>
        </p:nvSpPr>
        <p:spPr>
          <a:xfrm>
            <a:off x="3811239" y="5175313"/>
            <a:ext cx="1129220" cy="369332"/>
          </a:xfrm>
          <a:prstGeom prst="rect">
            <a:avLst/>
          </a:prstGeom>
          <a:noFill/>
        </p:spPr>
        <p:txBody>
          <a:bodyPr wrap="none" rtlCol="0">
            <a:spAutoFit/>
          </a:bodyPr>
          <a:lstStyle/>
          <a:p>
            <a:r>
              <a:rPr lang="es-ES" dirty="0"/>
              <a:t>Enrutador</a:t>
            </a:r>
          </a:p>
        </p:txBody>
      </p:sp>
      <p:sp>
        <p:nvSpPr>
          <p:cNvPr id="40" name="CuadroTexto 39">
            <a:extLst>
              <a:ext uri="{FF2B5EF4-FFF2-40B4-BE49-F238E27FC236}">
                <a16:creationId xmlns:a16="http://schemas.microsoft.com/office/drawing/2014/main" id="{E5FE21EB-173C-4769-9AF9-B5FC2B2944FC}"/>
              </a:ext>
            </a:extLst>
          </p:cNvPr>
          <p:cNvSpPr txBox="1"/>
          <p:nvPr/>
        </p:nvSpPr>
        <p:spPr>
          <a:xfrm>
            <a:off x="5957539" y="5036814"/>
            <a:ext cx="4046877" cy="646331"/>
          </a:xfrm>
          <a:prstGeom prst="rect">
            <a:avLst/>
          </a:prstGeom>
          <a:noFill/>
        </p:spPr>
        <p:txBody>
          <a:bodyPr wrap="none" rtlCol="0">
            <a:spAutoFit/>
          </a:bodyPr>
          <a:lstStyle/>
          <a:p>
            <a:r>
              <a:rPr lang="es-ES" dirty="0"/>
              <a:t>función que recibe la ruta y el manejador</a:t>
            </a:r>
            <a:br>
              <a:rPr lang="es-ES" dirty="0"/>
            </a:br>
            <a:r>
              <a:rPr lang="es-ES" dirty="0"/>
              <a:t>para devolver la función adecuada</a:t>
            </a:r>
          </a:p>
        </p:txBody>
      </p:sp>
      <p:cxnSp>
        <p:nvCxnSpPr>
          <p:cNvPr id="41" name="Conector recto de flecha 40">
            <a:extLst>
              <a:ext uri="{FF2B5EF4-FFF2-40B4-BE49-F238E27FC236}">
                <a16:creationId xmlns:a16="http://schemas.microsoft.com/office/drawing/2014/main" id="{FDF60931-3859-4B2F-9B15-03413D942C47}"/>
              </a:ext>
            </a:extLst>
          </p:cNvPr>
          <p:cNvCxnSpPr>
            <a:stCxn id="23" idx="3"/>
            <a:endCxn id="24" idx="1"/>
          </p:cNvCxnSpPr>
          <p:nvPr/>
        </p:nvCxnSpPr>
        <p:spPr>
          <a:xfrm>
            <a:off x="5029842" y="3933115"/>
            <a:ext cx="53399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Conector recto de flecha 41">
            <a:extLst>
              <a:ext uri="{FF2B5EF4-FFF2-40B4-BE49-F238E27FC236}">
                <a16:creationId xmlns:a16="http://schemas.microsoft.com/office/drawing/2014/main" id="{001339F2-3907-482A-9E41-28D3C6170300}"/>
              </a:ext>
            </a:extLst>
          </p:cNvPr>
          <p:cNvCxnSpPr>
            <a:stCxn id="25" idx="3"/>
            <a:endCxn id="26" idx="1"/>
          </p:cNvCxnSpPr>
          <p:nvPr/>
        </p:nvCxnSpPr>
        <p:spPr>
          <a:xfrm flipV="1">
            <a:off x="5351114" y="4554215"/>
            <a:ext cx="606425"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Conector recto de flecha 42">
            <a:extLst>
              <a:ext uri="{FF2B5EF4-FFF2-40B4-BE49-F238E27FC236}">
                <a16:creationId xmlns:a16="http://schemas.microsoft.com/office/drawing/2014/main" id="{783F15A7-A3B7-4C2A-BC77-9033D1ACD99B}"/>
              </a:ext>
            </a:extLst>
          </p:cNvPr>
          <p:cNvCxnSpPr>
            <a:stCxn id="39" idx="3"/>
            <a:endCxn id="40" idx="1"/>
          </p:cNvCxnSpPr>
          <p:nvPr/>
        </p:nvCxnSpPr>
        <p:spPr>
          <a:xfrm>
            <a:off x="4940460" y="5359979"/>
            <a:ext cx="101707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6797658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3C4E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Título 7">
            <a:extLst>
              <a:ext uri="{FF2B5EF4-FFF2-40B4-BE49-F238E27FC236}">
                <a16:creationId xmlns:a16="http://schemas.microsoft.com/office/drawing/2014/main" id="{00DEE77A-2BF5-42FF-A925-24EF8D0C954B}"/>
              </a:ext>
            </a:extLst>
          </p:cNvPr>
          <p:cNvSpPr>
            <a:spLocks noGrp="1"/>
          </p:cNvSpPr>
          <p:nvPr>
            <p:ph type="title"/>
          </p:nvPr>
        </p:nvSpPr>
        <p:spPr>
          <a:xfrm>
            <a:off x="637381" y="1855475"/>
            <a:ext cx="2752354" cy="2709275"/>
          </a:xfrm>
          <a:prstGeom prst="ellipse">
            <a:avLst/>
          </a:prstGeom>
          <a:solidFill>
            <a:srgbClr val="262626"/>
          </a:solidFill>
          <a:ln w="174625" cmpd="thinThick">
            <a:solidFill>
              <a:srgbClr val="262626"/>
            </a:solidFill>
          </a:ln>
        </p:spPr>
        <p:txBody>
          <a:bodyPr anchor="ctr">
            <a:normAutofit/>
          </a:bodyPr>
          <a:lstStyle/>
          <a:p>
            <a:pPr algn="ctr"/>
            <a:r>
              <a:rPr lang="es-ES" sz="2400" dirty="0">
                <a:solidFill>
                  <a:schemeClr val="bg1"/>
                </a:solidFill>
              </a:rPr>
              <a:t>Ejemplo: Servidor dinámico</a:t>
            </a:r>
            <a:endParaRPr lang="es-ES" sz="2400" b="1" dirty="0">
              <a:solidFill>
                <a:schemeClr val="bg1"/>
              </a:solidFill>
            </a:endParaRPr>
          </a:p>
        </p:txBody>
      </p:sp>
      <p:sp>
        <p:nvSpPr>
          <p:cNvPr id="27" name="Rectángulo 26">
            <a:extLst>
              <a:ext uri="{FF2B5EF4-FFF2-40B4-BE49-F238E27FC236}">
                <a16:creationId xmlns:a16="http://schemas.microsoft.com/office/drawing/2014/main" id="{9965364E-CDF4-4BFD-8FB3-6FEEA3B2020D}"/>
              </a:ext>
            </a:extLst>
          </p:cNvPr>
          <p:cNvSpPr/>
          <p:nvPr/>
        </p:nvSpPr>
        <p:spPr>
          <a:xfrm>
            <a:off x="4505960" y="3812314"/>
            <a:ext cx="6121152" cy="2308324"/>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r>
              <a:rPr lang="bin-NG" dirty="0"/>
              <a:t>function iniciar(enrutar, manejador) { </a:t>
            </a:r>
          </a:p>
          <a:p>
            <a:pPr lvl="1"/>
            <a:r>
              <a:rPr lang="bin-NG" dirty="0"/>
              <a:t>http.createServer(function (req, res) { </a:t>
            </a:r>
          </a:p>
          <a:p>
            <a:pPr lvl="2"/>
            <a:r>
              <a:rPr lang="bin-NG" dirty="0"/>
              <a:t>var ruta = url.parse(req.url).pathname;</a:t>
            </a:r>
          </a:p>
          <a:p>
            <a:pPr lvl="2"/>
            <a:r>
              <a:rPr lang="bin-NG" dirty="0"/>
              <a:t>var contenido = enrutar(manejador, ruta)</a:t>
            </a:r>
          </a:p>
          <a:p>
            <a:pPr lvl="2"/>
            <a:r>
              <a:rPr lang="bin-NG" dirty="0"/>
              <a:t>res.writeHead(200, { 'Content-Type': 'text/html' });</a:t>
            </a:r>
          </a:p>
          <a:p>
            <a:pPr lvl="2"/>
            <a:r>
              <a:rPr lang="bin-NG" dirty="0"/>
              <a:t>res.write(contenido);</a:t>
            </a:r>
          </a:p>
          <a:p>
            <a:pPr lvl="2"/>
            <a:r>
              <a:rPr lang="bin-NG" dirty="0"/>
              <a:t>res.end();</a:t>
            </a:r>
          </a:p>
          <a:p>
            <a:pPr lvl="1"/>
            <a:r>
              <a:rPr lang="bin-NG" dirty="0"/>
              <a:t>}).listen(port);</a:t>
            </a:r>
          </a:p>
        </p:txBody>
      </p:sp>
      <p:sp>
        <p:nvSpPr>
          <p:cNvPr id="28" name="Rectángulo 27">
            <a:extLst>
              <a:ext uri="{FF2B5EF4-FFF2-40B4-BE49-F238E27FC236}">
                <a16:creationId xmlns:a16="http://schemas.microsoft.com/office/drawing/2014/main" id="{67E4AAB9-FA3F-432E-B69A-E4C9289725E3}"/>
              </a:ext>
            </a:extLst>
          </p:cNvPr>
          <p:cNvSpPr/>
          <p:nvPr/>
        </p:nvSpPr>
        <p:spPr>
          <a:xfrm>
            <a:off x="5071853" y="1379750"/>
            <a:ext cx="3576172" cy="2031325"/>
          </a:xfrm>
          <a:prstGeom prst="rect">
            <a:avLst/>
          </a:prstGeom>
        </p:spPr>
        <p:style>
          <a:lnRef idx="1">
            <a:schemeClr val="accent3"/>
          </a:lnRef>
          <a:fillRef idx="2">
            <a:schemeClr val="accent3"/>
          </a:fillRef>
          <a:effectRef idx="1">
            <a:schemeClr val="accent3"/>
          </a:effectRef>
          <a:fontRef idx="minor">
            <a:schemeClr val="dk1"/>
          </a:fontRef>
        </p:style>
        <p:txBody>
          <a:bodyPr wrap="none">
            <a:spAutoFit/>
          </a:bodyPr>
          <a:lstStyle/>
          <a:p>
            <a:r>
              <a:rPr lang="bin-NG" dirty="0"/>
              <a:t>var manejador = {}</a:t>
            </a:r>
          </a:p>
          <a:p>
            <a:r>
              <a:rPr lang="bin-NG" dirty="0"/>
              <a:t>function enrutar(manejador, ruta)</a:t>
            </a:r>
          </a:p>
          <a:p>
            <a:r>
              <a:rPr lang="bin-NG" dirty="0"/>
              <a:t>function inicio()</a:t>
            </a:r>
          </a:p>
          <a:p>
            <a:r>
              <a:rPr lang="bin-NG" dirty="0"/>
              <a:t>function pagina1()</a:t>
            </a:r>
          </a:p>
          <a:p>
            <a:r>
              <a:rPr lang="bin-NG" dirty="0"/>
              <a:t>function pagina2()</a:t>
            </a:r>
          </a:p>
          <a:p>
            <a:endParaRPr lang="bin-NG" dirty="0"/>
          </a:p>
          <a:p>
            <a:r>
              <a:rPr lang="bin-NG" dirty="0"/>
              <a:t>servidor.iniciar(enrutar, manejador);</a:t>
            </a:r>
          </a:p>
        </p:txBody>
      </p:sp>
      <p:sp>
        <p:nvSpPr>
          <p:cNvPr id="29" name="CuadroTexto 28">
            <a:extLst>
              <a:ext uri="{FF2B5EF4-FFF2-40B4-BE49-F238E27FC236}">
                <a16:creationId xmlns:a16="http://schemas.microsoft.com/office/drawing/2014/main" id="{BECE5037-C361-48FF-8525-70D5A7B0CAFA}"/>
              </a:ext>
            </a:extLst>
          </p:cNvPr>
          <p:cNvSpPr txBox="1"/>
          <p:nvPr/>
        </p:nvSpPr>
        <p:spPr>
          <a:xfrm>
            <a:off x="8424157" y="2022508"/>
            <a:ext cx="740908"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es-ES" dirty="0"/>
              <a:t>app.js</a:t>
            </a:r>
          </a:p>
        </p:txBody>
      </p:sp>
      <p:sp>
        <p:nvSpPr>
          <p:cNvPr id="30" name="Rectángulo 29">
            <a:extLst>
              <a:ext uri="{FF2B5EF4-FFF2-40B4-BE49-F238E27FC236}">
                <a16:creationId xmlns:a16="http://schemas.microsoft.com/office/drawing/2014/main" id="{920A30C2-AE14-43C2-9EE1-645C1BFD0F8E}"/>
              </a:ext>
            </a:extLst>
          </p:cNvPr>
          <p:cNvSpPr/>
          <p:nvPr/>
        </p:nvSpPr>
        <p:spPr>
          <a:xfrm>
            <a:off x="5071853" y="3053886"/>
            <a:ext cx="3576173" cy="35718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cxnSp>
        <p:nvCxnSpPr>
          <p:cNvPr id="31" name="Conector angular 12">
            <a:extLst>
              <a:ext uri="{FF2B5EF4-FFF2-40B4-BE49-F238E27FC236}">
                <a16:creationId xmlns:a16="http://schemas.microsoft.com/office/drawing/2014/main" id="{7AC5CEA8-77DC-4E52-A38B-574CB966F970}"/>
              </a:ext>
            </a:extLst>
          </p:cNvPr>
          <p:cNvCxnSpPr>
            <a:stCxn id="30" idx="3"/>
            <a:endCxn id="27" idx="3"/>
          </p:cNvCxnSpPr>
          <p:nvPr/>
        </p:nvCxnSpPr>
        <p:spPr>
          <a:xfrm>
            <a:off x="8648026" y="3232480"/>
            <a:ext cx="1979087" cy="1733996"/>
          </a:xfrm>
          <a:prstGeom prst="bentConnector3">
            <a:avLst>
              <a:gd name="adj1" fmla="val 11155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CuadroTexto 31">
            <a:extLst>
              <a:ext uri="{FF2B5EF4-FFF2-40B4-BE49-F238E27FC236}">
                <a16:creationId xmlns:a16="http://schemas.microsoft.com/office/drawing/2014/main" id="{97161634-B981-4D2C-B59D-1BFE54757BB2}"/>
              </a:ext>
            </a:extLst>
          </p:cNvPr>
          <p:cNvSpPr txBox="1"/>
          <p:nvPr/>
        </p:nvSpPr>
        <p:spPr>
          <a:xfrm>
            <a:off x="10334271" y="5367716"/>
            <a:ext cx="1131785"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es-ES" dirty="0"/>
              <a:t>servidor.js</a:t>
            </a:r>
          </a:p>
        </p:txBody>
      </p:sp>
    </p:spTree>
    <p:extLst>
      <p:ext uri="{BB962C8B-B14F-4D97-AF65-F5344CB8AC3E}">
        <p14:creationId xmlns:p14="http://schemas.microsoft.com/office/powerpoint/2010/main" val="253331776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ángulo 29">
            <a:extLst>
              <a:ext uri="{FF2B5EF4-FFF2-40B4-BE49-F238E27FC236}">
                <a16:creationId xmlns:a16="http://schemas.microsoft.com/office/drawing/2014/main" id="{C28C7E74-C48E-4DEB-9432-E297AC618654}"/>
              </a:ext>
            </a:extLst>
          </p:cNvPr>
          <p:cNvSpPr/>
          <p:nvPr/>
        </p:nvSpPr>
        <p:spPr>
          <a:xfrm>
            <a:off x="0" y="-16026"/>
            <a:ext cx="12192000" cy="791199"/>
          </a:xfrm>
          <a:prstGeom prst="rect">
            <a:avLst/>
          </a:prstGeom>
          <a:solidFill>
            <a:srgbClr val="3C4E5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4" name="Título 7">
            <a:extLst>
              <a:ext uri="{FF2B5EF4-FFF2-40B4-BE49-F238E27FC236}">
                <a16:creationId xmlns:a16="http://schemas.microsoft.com/office/drawing/2014/main" id="{EF2E8E2B-7A7A-4D9F-BEE8-F52C16855C1F}"/>
              </a:ext>
            </a:extLst>
          </p:cNvPr>
          <p:cNvSpPr txBox="1">
            <a:spLocks/>
          </p:cNvSpPr>
          <p:nvPr/>
        </p:nvSpPr>
        <p:spPr>
          <a:xfrm rot="-60000">
            <a:off x="551493" y="235331"/>
            <a:ext cx="2834891" cy="1076427"/>
          </a:xfrm>
          <a:prstGeom prst="ellipse">
            <a:avLst/>
          </a:prstGeom>
          <a:solidFill>
            <a:srgbClr val="262626"/>
          </a:solidFill>
          <a:ln w="174625" cmpd="thinThick">
            <a:solidFill>
              <a:srgbClr val="262626"/>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sz="2400" dirty="0">
                <a:solidFill>
                  <a:srgbClr val="FFFFFF"/>
                </a:solidFill>
              </a:rPr>
              <a:t>Actividad del servidor</a:t>
            </a:r>
          </a:p>
        </p:txBody>
      </p:sp>
      <p:sp>
        <p:nvSpPr>
          <p:cNvPr id="17" name="Rectángulo 16">
            <a:extLst>
              <a:ext uri="{FF2B5EF4-FFF2-40B4-BE49-F238E27FC236}">
                <a16:creationId xmlns:a16="http://schemas.microsoft.com/office/drawing/2014/main" id="{083D1A80-DDC9-4F4E-993D-F6725A82F331}"/>
              </a:ext>
            </a:extLst>
          </p:cNvPr>
          <p:cNvSpPr/>
          <p:nvPr/>
        </p:nvSpPr>
        <p:spPr>
          <a:xfrm>
            <a:off x="2419691" y="1621924"/>
            <a:ext cx="7132046" cy="646331"/>
          </a:xfrm>
          <a:prstGeom prst="rect">
            <a:avLst/>
          </a:prstGeom>
        </p:spPr>
        <p:txBody>
          <a:bodyPr wrap="square">
            <a:spAutoFit/>
          </a:bodyPr>
          <a:lstStyle/>
          <a:p>
            <a:r>
              <a:rPr lang="es-ES" dirty="0"/>
              <a:t>Utilizamos otro de los métodos del módulo </a:t>
            </a:r>
            <a:r>
              <a:rPr lang="ibb-NG" b="1" noProof="1"/>
              <a:t>fs</a:t>
            </a:r>
            <a:r>
              <a:rPr lang="es-ES" dirty="0"/>
              <a:t>, ya mencionado al hablar de  la lectura de ficheros HTML estáticos</a:t>
            </a:r>
          </a:p>
        </p:txBody>
      </p:sp>
      <p:sp>
        <p:nvSpPr>
          <p:cNvPr id="18" name="Rectángulo 17">
            <a:extLst>
              <a:ext uri="{FF2B5EF4-FFF2-40B4-BE49-F238E27FC236}">
                <a16:creationId xmlns:a16="http://schemas.microsoft.com/office/drawing/2014/main" id="{CDE855A7-B8F4-4027-A30B-7BE9489B656F}"/>
              </a:ext>
            </a:extLst>
          </p:cNvPr>
          <p:cNvSpPr/>
          <p:nvPr/>
        </p:nvSpPr>
        <p:spPr>
          <a:xfrm>
            <a:off x="2657642" y="3688809"/>
            <a:ext cx="5967664" cy="369332"/>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r>
              <a:rPr lang="es-ES" noProof="1"/>
              <a:t>var registro = fs.createWriteStream('registro.txt',{'flags':'a'});</a:t>
            </a:r>
          </a:p>
        </p:txBody>
      </p:sp>
      <p:sp>
        <p:nvSpPr>
          <p:cNvPr id="19" name="Rectángulo 18">
            <a:extLst>
              <a:ext uri="{FF2B5EF4-FFF2-40B4-BE49-F238E27FC236}">
                <a16:creationId xmlns:a16="http://schemas.microsoft.com/office/drawing/2014/main" id="{4C9F02F2-E516-49F6-AE80-C57F10B4EBF2}"/>
              </a:ext>
            </a:extLst>
          </p:cNvPr>
          <p:cNvSpPr/>
          <p:nvPr/>
        </p:nvSpPr>
        <p:spPr>
          <a:xfrm>
            <a:off x="4322285" y="2470513"/>
            <a:ext cx="2001445" cy="369332"/>
          </a:xfrm>
          <a:prstGeom prst="rect">
            <a:avLst/>
          </a:prstGeom>
        </p:spPr>
        <p:style>
          <a:lnRef idx="1">
            <a:schemeClr val="accent3"/>
          </a:lnRef>
          <a:fillRef idx="2">
            <a:schemeClr val="accent3"/>
          </a:fillRef>
          <a:effectRef idx="1">
            <a:schemeClr val="accent3"/>
          </a:effectRef>
          <a:fontRef idx="minor">
            <a:schemeClr val="dk1"/>
          </a:fontRef>
        </p:style>
        <p:txBody>
          <a:bodyPr wrap="none">
            <a:spAutoFit/>
          </a:bodyPr>
          <a:lstStyle/>
          <a:p>
            <a:r>
              <a:rPr lang="es-ES" noProof="1"/>
              <a:t>var fs = require('fs);</a:t>
            </a:r>
          </a:p>
        </p:txBody>
      </p:sp>
      <p:sp>
        <p:nvSpPr>
          <p:cNvPr id="20" name="Rectángulo 19">
            <a:extLst>
              <a:ext uri="{FF2B5EF4-FFF2-40B4-BE49-F238E27FC236}">
                <a16:creationId xmlns:a16="http://schemas.microsoft.com/office/drawing/2014/main" id="{CA0E8E6A-C8A3-4E73-9FBE-74ED89A9797B}"/>
              </a:ext>
            </a:extLst>
          </p:cNvPr>
          <p:cNvSpPr/>
          <p:nvPr/>
        </p:nvSpPr>
        <p:spPr>
          <a:xfrm>
            <a:off x="2419692" y="3097146"/>
            <a:ext cx="6612015" cy="369332"/>
          </a:xfrm>
          <a:prstGeom prst="rect">
            <a:avLst/>
          </a:prstGeom>
        </p:spPr>
        <p:txBody>
          <a:bodyPr wrap="square">
            <a:spAutoFit/>
          </a:bodyPr>
          <a:lstStyle/>
          <a:p>
            <a:r>
              <a:rPr lang="es-ES" dirty="0"/>
              <a:t>Registramos en un fichero las operaciones realizadas por el servidor</a:t>
            </a:r>
          </a:p>
        </p:txBody>
      </p:sp>
      <p:sp>
        <p:nvSpPr>
          <p:cNvPr id="21" name="Rectángulo 20">
            <a:extLst>
              <a:ext uri="{FF2B5EF4-FFF2-40B4-BE49-F238E27FC236}">
                <a16:creationId xmlns:a16="http://schemas.microsoft.com/office/drawing/2014/main" id="{87841EFB-5943-4FC4-A986-7EBCC2833FF0}"/>
              </a:ext>
            </a:extLst>
          </p:cNvPr>
          <p:cNvSpPr/>
          <p:nvPr/>
        </p:nvSpPr>
        <p:spPr>
          <a:xfrm>
            <a:off x="2657643" y="5141006"/>
            <a:ext cx="2954655" cy="369332"/>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r>
              <a:rPr lang="es-ES" noProof="1"/>
              <a:t>registro.write(ruta</a:t>
            </a:r>
            <a:r>
              <a:rPr lang="es-ES" dirty="0"/>
              <a:t> + '\n')	</a:t>
            </a:r>
          </a:p>
        </p:txBody>
      </p:sp>
      <p:sp>
        <p:nvSpPr>
          <p:cNvPr id="22" name="CuadroTexto 21">
            <a:extLst>
              <a:ext uri="{FF2B5EF4-FFF2-40B4-BE49-F238E27FC236}">
                <a16:creationId xmlns:a16="http://schemas.microsoft.com/office/drawing/2014/main" id="{B38D7908-2DF6-41E9-A482-C331C97FBF94}"/>
              </a:ext>
            </a:extLst>
          </p:cNvPr>
          <p:cNvSpPr txBox="1"/>
          <p:nvPr/>
        </p:nvSpPr>
        <p:spPr>
          <a:xfrm>
            <a:off x="4157710" y="4113291"/>
            <a:ext cx="4597269" cy="923330"/>
          </a:xfrm>
          <a:prstGeom prst="rect">
            <a:avLst/>
          </a:prstGeom>
          <a:noFill/>
        </p:spPr>
        <p:txBody>
          <a:bodyPr wrap="square" rtlCol="0">
            <a:spAutoFit/>
          </a:bodyPr>
          <a:lstStyle/>
          <a:p>
            <a:r>
              <a:rPr lang="es-ES" dirty="0"/>
              <a:t>Creamos un “</a:t>
            </a:r>
            <a:r>
              <a:rPr lang="en-US" b="1" i="1" dirty="0"/>
              <a:t>stream</a:t>
            </a:r>
            <a:r>
              <a:rPr lang="es-ES" dirty="0"/>
              <a:t>” asociado al fichero que queremos escribir y el </a:t>
            </a:r>
            <a:r>
              <a:rPr lang="en-US" i="1" dirty="0"/>
              <a:t>flag</a:t>
            </a:r>
            <a:r>
              <a:rPr lang="es-ES" dirty="0"/>
              <a:t> correspondiente a añadir (</a:t>
            </a:r>
            <a:r>
              <a:rPr lang="en-US" i="1" dirty="0"/>
              <a:t>append</a:t>
            </a:r>
            <a:r>
              <a:rPr lang="es-ES" dirty="0"/>
              <a:t>)</a:t>
            </a:r>
          </a:p>
        </p:txBody>
      </p:sp>
      <p:sp>
        <p:nvSpPr>
          <p:cNvPr id="23" name="CuadroTexto 22">
            <a:extLst>
              <a:ext uri="{FF2B5EF4-FFF2-40B4-BE49-F238E27FC236}">
                <a16:creationId xmlns:a16="http://schemas.microsoft.com/office/drawing/2014/main" id="{3881F789-FA88-4976-B4A1-BF6237AF941B}"/>
              </a:ext>
            </a:extLst>
          </p:cNvPr>
          <p:cNvSpPr txBox="1"/>
          <p:nvPr/>
        </p:nvSpPr>
        <p:spPr>
          <a:xfrm>
            <a:off x="3978442" y="5687304"/>
            <a:ext cx="5199983" cy="646331"/>
          </a:xfrm>
          <a:prstGeom prst="rect">
            <a:avLst/>
          </a:prstGeom>
          <a:noFill/>
        </p:spPr>
        <p:txBody>
          <a:bodyPr wrap="square" rtlCol="0">
            <a:spAutoFit/>
          </a:bodyPr>
          <a:lstStyle/>
          <a:p>
            <a:r>
              <a:rPr lang="es-ES" dirty="0"/>
              <a:t>Añadimos al “</a:t>
            </a:r>
            <a:r>
              <a:rPr lang="en-US" i="1" dirty="0"/>
              <a:t>stream</a:t>
            </a:r>
            <a:r>
              <a:rPr lang="es-ES" dirty="0"/>
              <a:t>” los datos que nos interesa pasar al fichero</a:t>
            </a:r>
          </a:p>
        </p:txBody>
      </p:sp>
    </p:spTree>
    <p:extLst>
      <p:ext uri="{BB962C8B-B14F-4D97-AF65-F5344CB8AC3E}">
        <p14:creationId xmlns:p14="http://schemas.microsoft.com/office/powerpoint/2010/main" val="206672559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8">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448055"/>
            <a:ext cx="3414370" cy="3801257"/>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73B0E13C-CAAB-43B5-97F1-B9727B6DFE53}"/>
              </a:ext>
            </a:extLst>
          </p:cNvPr>
          <p:cNvSpPr>
            <a:spLocks noGrp="1"/>
          </p:cNvSpPr>
          <p:nvPr>
            <p:ph type="title"/>
          </p:nvPr>
        </p:nvSpPr>
        <p:spPr>
          <a:xfrm>
            <a:off x="777240" y="731519"/>
            <a:ext cx="2845191" cy="3237579"/>
          </a:xfrm>
        </p:spPr>
        <p:txBody>
          <a:bodyPr vert="horz" lIns="91440" tIns="45720" rIns="91440" bIns="45720" rtlCol="0" anchor="ctr">
            <a:normAutofit/>
          </a:bodyPr>
          <a:lstStyle/>
          <a:p>
            <a:r>
              <a:rPr lang="es-ES" sz="3800" dirty="0">
                <a:solidFill>
                  <a:srgbClr val="FFFFFF"/>
                </a:solidFill>
              </a:rPr>
              <a:t>Servidor Web por módulos: estático + dinámico.</a:t>
            </a:r>
          </a:p>
        </p:txBody>
      </p:sp>
      <p:sp>
        <p:nvSpPr>
          <p:cNvPr id="15" name="Rectangle 10">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19227"/>
            <a:ext cx="3414369" cy="1979852"/>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4603" y="448055"/>
            <a:ext cx="7688475" cy="5952745"/>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 name="Marcador de texto 3">
            <a:extLst>
              <a:ext uri="{FF2B5EF4-FFF2-40B4-BE49-F238E27FC236}">
                <a16:creationId xmlns:a16="http://schemas.microsoft.com/office/drawing/2014/main" id="{31FE89B4-71B7-4B9D-A056-930FE853E585}"/>
              </a:ext>
            </a:extLst>
          </p:cNvPr>
          <p:cNvSpPr>
            <a:spLocks noGrp="1"/>
          </p:cNvSpPr>
          <p:nvPr>
            <p:ph type="body" sz="half" idx="2"/>
          </p:nvPr>
        </p:nvSpPr>
        <p:spPr>
          <a:xfrm>
            <a:off x="4379709" y="686863"/>
            <a:ext cx="7037591" cy="5323644"/>
          </a:xfrm>
        </p:spPr>
        <p:txBody>
          <a:bodyPr vert="horz" lIns="91440" tIns="45720" rIns="91440" bIns="45720" rtlCol="0" anchor="ctr">
            <a:normAutofit/>
          </a:bodyPr>
          <a:lstStyle/>
          <a:p>
            <a:endParaRPr lang="es-ES" sz="2800" dirty="0"/>
          </a:p>
          <a:p>
            <a:r>
              <a:rPr lang="es-ES" sz="2600" dirty="0"/>
              <a:t>Combinar </a:t>
            </a:r>
          </a:p>
          <a:p>
            <a:pPr marL="457200" indent="-457200">
              <a:buFont typeface="Arial" panose="020B0604020202020204" pitchFamily="34" charset="0"/>
              <a:buChar char="•"/>
            </a:pPr>
            <a:r>
              <a:rPr lang="es-ES" sz="2600" dirty="0"/>
              <a:t>algunas rutas en las que el contenido sea generado por una función con </a:t>
            </a:r>
          </a:p>
          <a:p>
            <a:pPr marL="457200" indent="-457200">
              <a:buFont typeface="Arial" panose="020B0604020202020204" pitchFamily="34" charset="0"/>
              <a:buChar char="•"/>
            </a:pPr>
            <a:r>
              <a:rPr lang="es-ES" sz="2600" dirty="0"/>
              <a:t>otras en las que corresponda a páginas estáticas, incluso a hiperenlaces incluidos en estas últimas.</a:t>
            </a:r>
          </a:p>
          <a:p>
            <a:endParaRPr lang="es-ES" sz="2600" dirty="0"/>
          </a:p>
          <a:p>
            <a:r>
              <a:rPr lang="es-ES" sz="2600" dirty="0"/>
              <a:t>Estructurarlo en varios módulos</a:t>
            </a:r>
          </a:p>
          <a:p>
            <a:endParaRPr lang="en-US" sz="2600" dirty="0"/>
          </a:p>
          <a:p>
            <a:pPr lvl="1"/>
            <a:endParaRPr lang="es-ES" sz="2400" dirty="0">
              <a:latin typeface="Consolas" panose="020B0609020204030204" pitchFamily="49" charset="0"/>
            </a:endParaRPr>
          </a:p>
        </p:txBody>
      </p:sp>
      <p:pic>
        <p:nvPicPr>
          <p:cNvPr id="10" name="Graphic 5" descr="Documento">
            <a:extLst>
              <a:ext uri="{FF2B5EF4-FFF2-40B4-BE49-F238E27FC236}">
                <a16:creationId xmlns:a16="http://schemas.microsoft.com/office/drawing/2014/main" id="{D085A928-3173-4CEB-9C36-EDC28641CC5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383511" y="4532776"/>
            <a:ext cx="1632648" cy="1632648"/>
          </a:xfrm>
          <a:prstGeom prst="rect">
            <a:avLst/>
          </a:prstGeom>
        </p:spPr>
      </p:pic>
    </p:spTree>
    <p:extLst>
      <p:ext uri="{BB962C8B-B14F-4D97-AF65-F5344CB8AC3E}">
        <p14:creationId xmlns:p14="http://schemas.microsoft.com/office/powerpoint/2010/main" val="143547703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 name="Rectangle 7">
            <a:extLst>
              <a:ext uri="{FF2B5EF4-FFF2-40B4-BE49-F238E27FC236}">
                <a16:creationId xmlns:a16="http://schemas.microsoft.com/office/drawing/2014/main" id="{16F9E488-0718-4E1E-9D12-26779F6062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 name="Freeform: Shape 9">
            <a:extLst>
              <a:ext uri="{FF2B5EF4-FFF2-40B4-BE49-F238E27FC236}">
                <a16:creationId xmlns:a16="http://schemas.microsoft.com/office/drawing/2014/main" id="{D20AEB5B-DFC7-42B4-9FAA-6B95E01D0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15124" y="0"/>
            <a:ext cx="7476877" cy="6858000"/>
          </a:xfrm>
          <a:custGeom>
            <a:avLst/>
            <a:gdLst>
              <a:gd name="connsiteX0" fmla="*/ 637332 w 7476877"/>
              <a:gd name="connsiteY0" fmla="*/ 4332728 h 6858000"/>
              <a:gd name="connsiteX1" fmla="*/ 1576347 w 7476877"/>
              <a:gd name="connsiteY1" fmla="*/ 4332728 h 6858000"/>
              <a:gd name="connsiteX2" fmla="*/ 1720345 w 7476877"/>
              <a:gd name="connsiteY2" fmla="*/ 4419228 h 6858000"/>
              <a:gd name="connsiteX3" fmla="*/ 2190864 w 7476877"/>
              <a:gd name="connsiteY3" fmla="*/ 5245095 h 6858000"/>
              <a:gd name="connsiteX4" fmla="*/ 2190864 w 7476877"/>
              <a:gd name="connsiteY4" fmla="*/ 5413976 h 6858000"/>
              <a:gd name="connsiteX5" fmla="*/ 1720345 w 7476877"/>
              <a:gd name="connsiteY5" fmla="*/ 6239844 h 6858000"/>
              <a:gd name="connsiteX6" fmla="*/ 1576347 w 7476877"/>
              <a:gd name="connsiteY6" fmla="*/ 6326343 h 6858000"/>
              <a:gd name="connsiteX7" fmla="*/ 637332 w 7476877"/>
              <a:gd name="connsiteY7" fmla="*/ 6326343 h 6858000"/>
              <a:gd name="connsiteX8" fmla="*/ 491309 w 7476877"/>
              <a:gd name="connsiteY8" fmla="*/ 6239844 h 6858000"/>
              <a:gd name="connsiteX9" fmla="*/ 22817 w 7476877"/>
              <a:gd name="connsiteY9" fmla="*/ 5413976 h 6858000"/>
              <a:gd name="connsiteX10" fmla="*/ 22817 w 7476877"/>
              <a:gd name="connsiteY10" fmla="*/ 5245095 h 6858000"/>
              <a:gd name="connsiteX11" fmla="*/ 491309 w 7476877"/>
              <a:gd name="connsiteY11" fmla="*/ 4419228 h 6858000"/>
              <a:gd name="connsiteX12" fmla="*/ 637332 w 7476877"/>
              <a:gd name="connsiteY12" fmla="*/ 4332728 h 6858000"/>
              <a:gd name="connsiteX13" fmla="*/ 3853980 w 7476877"/>
              <a:gd name="connsiteY13" fmla="*/ 0 h 6858000"/>
              <a:gd name="connsiteX14" fmla="*/ 5043644 w 7476877"/>
              <a:gd name="connsiteY14" fmla="*/ 0 h 6858000"/>
              <a:gd name="connsiteX15" fmla="*/ 5083740 w 7476877"/>
              <a:gd name="connsiteY15" fmla="*/ 70378 h 6858000"/>
              <a:gd name="connsiteX16" fmla="*/ 5225307 w 7476877"/>
              <a:gd name="connsiteY16" fmla="*/ 318859 h 6858000"/>
              <a:gd name="connsiteX17" fmla="*/ 5225307 w 7476877"/>
              <a:gd name="connsiteY17" fmla="*/ 577503 h 6858000"/>
              <a:gd name="connsiteX18" fmla="*/ 4504695 w 7476877"/>
              <a:gd name="connsiteY18" fmla="*/ 1842337 h 6858000"/>
              <a:gd name="connsiteX19" fmla="*/ 4284162 w 7476877"/>
              <a:gd name="connsiteY19" fmla="*/ 1974811 h 6858000"/>
              <a:gd name="connsiteX20" fmla="*/ 2846045 w 7476877"/>
              <a:gd name="connsiteY20" fmla="*/ 1974811 h 6858000"/>
              <a:gd name="connsiteX21" fmla="*/ 2778342 w 7476877"/>
              <a:gd name="connsiteY21" fmla="*/ 1965645 h 6858000"/>
              <a:gd name="connsiteX22" fmla="*/ 2731777 w 7476877"/>
              <a:gd name="connsiteY22" fmla="*/ 1945746 h 6858000"/>
              <a:gd name="connsiteX23" fmla="*/ 2760233 w 7476877"/>
              <a:gd name="connsiteY23" fmla="*/ 1895581 h 6858000"/>
              <a:gd name="connsiteX24" fmla="*/ 3768459 w 7476877"/>
              <a:gd name="connsiteY24" fmla="*/ 118263 h 6858000"/>
              <a:gd name="connsiteX25" fmla="*/ 3819932 w 7476877"/>
              <a:gd name="connsiteY25" fmla="*/ 39732 h 6858000"/>
              <a:gd name="connsiteX26" fmla="*/ 1880237 w 7476877"/>
              <a:gd name="connsiteY26" fmla="*/ 0 h 6858000"/>
              <a:gd name="connsiteX27" fmla="*/ 2102124 w 7476877"/>
              <a:gd name="connsiteY27" fmla="*/ 0 h 6858000"/>
              <a:gd name="connsiteX28" fmla="*/ 2086946 w 7476877"/>
              <a:gd name="connsiteY28" fmla="*/ 26756 h 6858000"/>
              <a:gd name="connsiteX29" fmla="*/ 1911773 w 7476877"/>
              <a:gd name="connsiteY29" fmla="*/ 335552 h 6858000"/>
              <a:gd name="connsiteX30" fmla="*/ 1911773 w 7476877"/>
              <a:gd name="connsiteY30" fmla="*/ 594199 h 6858000"/>
              <a:gd name="connsiteX31" fmla="*/ 2629280 w 7476877"/>
              <a:gd name="connsiteY31" fmla="*/ 1859030 h 6858000"/>
              <a:gd name="connsiteX32" fmla="*/ 2723627 w 7476877"/>
              <a:gd name="connsiteY32" fmla="*/ 1956020 h 6858000"/>
              <a:gd name="connsiteX33" fmla="*/ 2734544 w 7476877"/>
              <a:gd name="connsiteY33" fmla="*/ 1960685 h 6858000"/>
              <a:gd name="connsiteX34" fmla="*/ 2676021 w 7476877"/>
              <a:gd name="connsiteY34" fmla="*/ 2063851 h 6858000"/>
              <a:gd name="connsiteX35" fmla="*/ 2632495 w 7476877"/>
              <a:gd name="connsiteY35" fmla="*/ 2140578 h 6858000"/>
              <a:gd name="connsiteX36" fmla="*/ 2677641 w 7476877"/>
              <a:gd name="connsiteY36" fmla="*/ 2159871 h 6858000"/>
              <a:gd name="connsiteX37" fmla="*/ 2754009 w 7476877"/>
              <a:gd name="connsiteY37" fmla="*/ 2170210 h 6858000"/>
              <a:gd name="connsiteX38" fmla="*/ 4376198 w 7476877"/>
              <a:gd name="connsiteY38" fmla="*/ 2170210 h 6858000"/>
              <a:gd name="connsiteX39" fmla="*/ 4624956 w 7476877"/>
              <a:gd name="connsiteY39" fmla="*/ 2020780 h 6858000"/>
              <a:gd name="connsiteX40" fmla="*/ 5437803 w 7476877"/>
              <a:gd name="connsiteY40" fmla="*/ 594055 h 6858000"/>
              <a:gd name="connsiteX41" fmla="*/ 5437803 w 7476877"/>
              <a:gd name="connsiteY41" fmla="*/ 302307 h 6858000"/>
              <a:gd name="connsiteX42" fmla="*/ 5294722 w 7476877"/>
              <a:gd name="connsiteY42" fmla="*/ 51168 h 6858000"/>
              <a:gd name="connsiteX43" fmla="*/ 5265570 w 7476877"/>
              <a:gd name="connsiteY43" fmla="*/ 0 h 6858000"/>
              <a:gd name="connsiteX44" fmla="*/ 7476877 w 7476877"/>
              <a:gd name="connsiteY44" fmla="*/ 0 h 6858000"/>
              <a:gd name="connsiteX45" fmla="*/ 7476877 w 7476877"/>
              <a:gd name="connsiteY45" fmla="*/ 6858000 h 6858000"/>
              <a:gd name="connsiteX46" fmla="*/ 3343303 w 7476877"/>
              <a:gd name="connsiteY46" fmla="*/ 6858000 h 6858000"/>
              <a:gd name="connsiteX47" fmla="*/ 3297958 w 7476877"/>
              <a:gd name="connsiteY47" fmla="*/ 6778065 h 6858000"/>
              <a:gd name="connsiteX48" fmla="*/ 1841286 w 7476877"/>
              <a:gd name="connsiteY48" fmla="*/ 4210218 h 6858000"/>
              <a:gd name="connsiteX49" fmla="*/ 1841286 w 7476877"/>
              <a:gd name="connsiteY49" fmla="*/ 3515516 h 6858000"/>
              <a:gd name="connsiteX50" fmla="*/ 2556859 w 7476877"/>
              <a:gd name="connsiteY50" fmla="*/ 2254092 h 6858000"/>
              <a:gd name="connsiteX51" fmla="*/ 2617166 w 7476877"/>
              <a:gd name="connsiteY51" fmla="*/ 2147787 h 6858000"/>
              <a:gd name="connsiteX52" fmla="*/ 2615044 w 7476877"/>
              <a:gd name="connsiteY52" fmla="*/ 2146880 h 6858000"/>
              <a:gd name="connsiteX53" fmla="*/ 2508620 w 7476877"/>
              <a:gd name="connsiteY53" fmla="*/ 2037473 h 6858000"/>
              <a:gd name="connsiteX54" fmla="*/ 1699276 w 7476877"/>
              <a:gd name="connsiteY54" fmla="*/ 610749 h 6858000"/>
              <a:gd name="connsiteX55" fmla="*/ 1699276 w 7476877"/>
              <a:gd name="connsiteY55" fmla="*/ 319000 h 6858000"/>
              <a:gd name="connsiteX56" fmla="*/ 1843322 w 7476877"/>
              <a:gd name="connsiteY56" fmla="*/ 6507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7476877" h="6858000">
                <a:moveTo>
                  <a:pt x="637332" y="4332728"/>
                </a:moveTo>
                <a:cubicBezTo>
                  <a:pt x="637332" y="4332728"/>
                  <a:pt x="637332" y="4332728"/>
                  <a:pt x="1576347" y="4332728"/>
                </a:cubicBezTo>
                <a:cubicBezTo>
                  <a:pt x="1635163" y="4332728"/>
                  <a:pt x="1691949" y="4365681"/>
                  <a:pt x="1720345" y="4419228"/>
                </a:cubicBezTo>
                <a:cubicBezTo>
                  <a:pt x="1720345" y="4419228"/>
                  <a:pt x="1720345" y="4419228"/>
                  <a:pt x="2190864" y="5245095"/>
                </a:cubicBezTo>
                <a:cubicBezTo>
                  <a:pt x="2221287" y="5296583"/>
                  <a:pt x="2221287" y="5362488"/>
                  <a:pt x="2190864" y="5413976"/>
                </a:cubicBezTo>
                <a:cubicBezTo>
                  <a:pt x="2190864" y="5413976"/>
                  <a:pt x="2190864" y="5413976"/>
                  <a:pt x="1720345" y="6239844"/>
                </a:cubicBezTo>
                <a:cubicBezTo>
                  <a:pt x="1691949" y="6293391"/>
                  <a:pt x="1635163" y="6326343"/>
                  <a:pt x="1576347" y="6326343"/>
                </a:cubicBezTo>
                <a:cubicBezTo>
                  <a:pt x="1576347" y="6326343"/>
                  <a:pt x="1576347" y="6326343"/>
                  <a:pt x="637332" y="6326343"/>
                </a:cubicBezTo>
                <a:cubicBezTo>
                  <a:pt x="576490" y="6326343"/>
                  <a:pt x="521732" y="6293391"/>
                  <a:pt x="491309" y="6239844"/>
                </a:cubicBezTo>
                <a:cubicBezTo>
                  <a:pt x="491309" y="6239844"/>
                  <a:pt x="491309" y="6239844"/>
                  <a:pt x="22817" y="5413976"/>
                </a:cubicBezTo>
                <a:cubicBezTo>
                  <a:pt x="-7605" y="5362488"/>
                  <a:pt x="-7605" y="5296583"/>
                  <a:pt x="22817" y="5245095"/>
                </a:cubicBezTo>
                <a:cubicBezTo>
                  <a:pt x="22817" y="5245095"/>
                  <a:pt x="22817" y="5245095"/>
                  <a:pt x="491309" y="4419228"/>
                </a:cubicBezTo>
                <a:cubicBezTo>
                  <a:pt x="521732" y="4365681"/>
                  <a:pt x="576490" y="4332728"/>
                  <a:pt x="637332" y="4332728"/>
                </a:cubicBezTo>
                <a:close/>
                <a:moveTo>
                  <a:pt x="3853980" y="0"/>
                </a:moveTo>
                <a:lnTo>
                  <a:pt x="5043644" y="0"/>
                </a:lnTo>
                <a:lnTo>
                  <a:pt x="5083740" y="70378"/>
                </a:lnTo>
                <a:cubicBezTo>
                  <a:pt x="5127533" y="147245"/>
                  <a:pt x="5174639" y="229925"/>
                  <a:pt x="5225307" y="318859"/>
                </a:cubicBezTo>
                <a:cubicBezTo>
                  <a:pt x="5271897" y="397715"/>
                  <a:pt x="5271897" y="498649"/>
                  <a:pt x="5225307" y="577503"/>
                </a:cubicBezTo>
                <a:cubicBezTo>
                  <a:pt x="5225307" y="577503"/>
                  <a:pt x="5225307" y="577503"/>
                  <a:pt x="4504695" y="1842337"/>
                </a:cubicBezTo>
                <a:cubicBezTo>
                  <a:pt x="4461209" y="1924345"/>
                  <a:pt x="4374239" y="1974811"/>
                  <a:pt x="4284162" y="1974811"/>
                </a:cubicBezTo>
                <a:cubicBezTo>
                  <a:pt x="4284162" y="1974811"/>
                  <a:pt x="4284162" y="1974811"/>
                  <a:pt x="2846045" y="1974811"/>
                </a:cubicBezTo>
                <a:cubicBezTo>
                  <a:pt x="2822750" y="1974811"/>
                  <a:pt x="2800035" y="1971656"/>
                  <a:pt x="2778342" y="1965645"/>
                </a:cubicBezTo>
                <a:lnTo>
                  <a:pt x="2731777" y="1945746"/>
                </a:lnTo>
                <a:lnTo>
                  <a:pt x="2760233" y="1895581"/>
                </a:lnTo>
                <a:cubicBezTo>
                  <a:pt x="3017539" y="1441999"/>
                  <a:pt x="3346890" y="861413"/>
                  <a:pt x="3768459" y="118263"/>
                </a:cubicBezTo>
                <a:cubicBezTo>
                  <a:pt x="3784101" y="90729"/>
                  <a:pt x="3801308" y="64519"/>
                  <a:pt x="3819932" y="39732"/>
                </a:cubicBezTo>
                <a:close/>
                <a:moveTo>
                  <a:pt x="1880237" y="0"/>
                </a:moveTo>
                <a:lnTo>
                  <a:pt x="2102124" y="0"/>
                </a:lnTo>
                <a:lnTo>
                  <a:pt x="2086946" y="26756"/>
                </a:lnTo>
                <a:cubicBezTo>
                  <a:pt x="1911773" y="335552"/>
                  <a:pt x="1911773" y="335552"/>
                  <a:pt x="1911773" y="335552"/>
                </a:cubicBezTo>
                <a:cubicBezTo>
                  <a:pt x="1865182" y="414408"/>
                  <a:pt x="1865182" y="515344"/>
                  <a:pt x="1911773" y="594199"/>
                </a:cubicBezTo>
                <a:cubicBezTo>
                  <a:pt x="2629280" y="1859030"/>
                  <a:pt x="2629280" y="1859030"/>
                  <a:pt x="2629280" y="1859030"/>
                </a:cubicBezTo>
                <a:cubicBezTo>
                  <a:pt x="2652576" y="1900035"/>
                  <a:pt x="2685189" y="1933154"/>
                  <a:pt x="2723627" y="1956020"/>
                </a:cubicBezTo>
                <a:lnTo>
                  <a:pt x="2734544" y="1960685"/>
                </a:lnTo>
                <a:lnTo>
                  <a:pt x="2676021" y="2063851"/>
                </a:lnTo>
                <a:lnTo>
                  <a:pt x="2632495" y="2140578"/>
                </a:lnTo>
                <a:lnTo>
                  <a:pt x="2677641" y="2159871"/>
                </a:lnTo>
                <a:cubicBezTo>
                  <a:pt x="2702113" y="2166652"/>
                  <a:pt x="2727732" y="2170210"/>
                  <a:pt x="2754009" y="2170210"/>
                </a:cubicBezTo>
                <a:cubicBezTo>
                  <a:pt x="4376198" y="2170210"/>
                  <a:pt x="4376198" y="2170210"/>
                  <a:pt x="4376198" y="2170210"/>
                </a:cubicBezTo>
                <a:cubicBezTo>
                  <a:pt x="4477805" y="2170210"/>
                  <a:pt x="4575904" y="2113286"/>
                  <a:pt x="4624956" y="2020780"/>
                </a:cubicBezTo>
                <a:cubicBezTo>
                  <a:pt x="5437803" y="594055"/>
                  <a:pt x="5437803" y="594055"/>
                  <a:pt x="5437803" y="594055"/>
                </a:cubicBezTo>
                <a:cubicBezTo>
                  <a:pt x="5490358" y="505109"/>
                  <a:pt x="5490358" y="391256"/>
                  <a:pt x="5437803" y="302307"/>
                </a:cubicBezTo>
                <a:cubicBezTo>
                  <a:pt x="5387000" y="213137"/>
                  <a:pt x="5339373" y="129540"/>
                  <a:pt x="5294722" y="51168"/>
                </a:cubicBezTo>
                <a:lnTo>
                  <a:pt x="5265570" y="0"/>
                </a:lnTo>
                <a:lnTo>
                  <a:pt x="7476877" y="0"/>
                </a:lnTo>
                <a:lnTo>
                  <a:pt x="7476877" y="6858000"/>
                </a:lnTo>
                <a:lnTo>
                  <a:pt x="3343303" y="6858000"/>
                </a:lnTo>
                <a:lnTo>
                  <a:pt x="3297958" y="6778065"/>
                </a:lnTo>
                <a:cubicBezTo>
                  <a:pt x="3015657" y="6280421"/>
                  <a:pt x="2563976" y="5484189"/>
                  <a:pt x="1841286" y="4210218"/>
                </a:cubicBezTo>
                <a:cubicBezTo>
                  <a:pt x="1716144" y="3998418"/>
                  <a:pt x="1716144" y="3727316"/>
                  <a:pt x="1841286" y="3515516"/>
                </a:cubicBezTo>
                <a:cubicBezTo>
                  <a:pt x="1841286" y="3515516"/>
                  <a:pt x="1841286" y="3515516"/>
                  <a:pt x="2556859" y="2254092"/>
                </a:cubicBezTo>
                <a:lnTo>
                  <a:pt x="2617166" y="2147787"/>
                </a:lnTo>
                <a:lnTo>
                  <a:pt x="2615044" y="2146880"/>
                </a:lnTo>
                <a:cubicBezTo>
                  <a:pt x="2571686" y="2121084"/>
                  <a:pt x="2534897" y="2083728"/>
                  <a:pt x="2508620" y="2037473"/>
                </a:cubicBezTo>
                <a:cubicBezTo>
                  <a:pt x="2508620" y="2037473"/>
                  <a:pt x="2508620" y="2037473"/>
                  <a:pt x="1699276" y="610749"/>
                </a:cubicBezTo>
                <a:cubicBezTo>
                  <a:pt x="1646720" y="521803"/>
                  <a:pt x="1646720" y="407950"/>
                  <a:pt x="1699276" y="319000"/>
                </a:cubicBezTo>
                <a:cubicBezTo>
                  <a:pt x="1699276" y="319000"/>
                  <a:pt x="1699276" y="319000"/>
                  <a:pt x="1843322" y="65075"/>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9E28E3B3-0CB2-4964-B367-9424D008F94B}"/>
              </a:ext>
            </a:extLst>
          </p:cNvPr>
          <p:cNvSpPr>
            <a:spLocks noGrp="1"/>
          </p:cNvSpPr>
          <p:nvPr>
            <p:ph type="title"/>
          </p:nvPr>
        </p:nvSpPr>
        <p:spPr>
          <a:xfrm>
            <a:off x="1356919" y="2945524"/>
            <a:ext cx="6457183" cy="2274388"/>
          </a:xfrm>
        </p:spPr>
        <p:txBody>
          <a:bodyPr vert="horz" lIns="91440" tIns="45720" rIns="91440" bIns="45720" rtlCol="0" anchor="t">
            <a:normAutofit/>
          </a:bodyPr>
          <a:lstStyle/>
          <a:p>
            <a:r>
              <a:rPr lang="es-ES" sz="5000" dirty="0"/>
              <a:t>Tema 5. Servidores Web y API </a:t>
            </a:r>
            <a:r>
              <a:rPr lang="en-US" sz="5000" dirty="0"/>
              <a:t>Rest con Express</a:t>
            </a:r>
          </a:p>
        </p:txBody>
      </p:sp>
      <p:sp>
        <p:nvSpPr>
          <p:cNvPr id="3" name="Marcador de texto 2">
            <a:extLst>
              <a:ext uri="{FF2B5EF4-FFF2-40B4-BE49-F238E27FC236}">
                <a16:creationId xmlns:a16="http://schemas.microsoft.com/office/drawing/2014/main" id="{5C1562D2-87FA-42E8-BA27-BD2DFD1928C2}"/>
              </a:ext>
            </a:extLst>
          </p:cNvPr>
          <p:cNvSpPr>
            <a:spLocks noGrp="1"/>
          </p:cNvSpPr>
          <p:nvPr>
            <p:ph type="body" idx="1"/>
          </p:nvPr>
        </p:nvSpPr>
        <p:spPr>
          <a:xfrm>
            <a:off x="1331480" y="1234285"/>
            <a:ext cx="5013661" cy="1683292"/>
          </a:xfrm>
        </p:spPr>
        <p:txBody>
          <a:bodyPr vert="horz" lIns="91440" tIns="45720" rIns="91440" bIns="45720" rtlCol="0" anchor="b">
            <a:normAutofit/>
          </a:bodyPr>
          <a:lstStyle/>
          <a:p>
            <a:r>
              <a:rPr lang="es-ES" dirty="0">
                <a:solidFill>
                  <a:schemeClr val="tx1"/>
                </a:solidFill>
              </a:rPr>
              <a:t>Tema 5</a:t>
            </a:r>
          </a:p>
        </p:txBody>
      </p:sp>
      <p:grpSp>
        <p:nvGrpSpPr>
          <p:cNvPr id="7" name="Group 11">
            <a:extLst>
              <a:ext uri="{FF2B5EF4-FFF2-40B4-BE49-F238E27FC236}">
                <a16:creationId xmlns:a16="http://schemas.microsoft.com/office/drawing/2014/main" id="{64B93721-934F-4F1E-A868-0B2BA110D3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1960" y="561256"/>
            <a:ext cx="1128382" cy="847206"/>
            <a:chOff x="7393391" y="1075612"/>
            <a:chExt cx="1128382" cy="847206"/>
          </a:xfrm>
        </p:grpSpPr>
        <p:sp>
          <p:nvSpPr>
            <p:cNvPr id="9" name="Freeform 5">
              <a:extLst>
                <a:ext uri="{FF2B5EF4-FFF2-40B4-BE49-F238E27FC236}">
                  <a16:creationId xmlns:a16="http://schemas.microsoft.com/office/drawing/2014/main" id="{99494AF8-52DE-4016-B1B9-5D16974BAE2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393391" y="1327438"/>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 name="Freeform 5">
              <a:extLst>
                <a:ext uri="{FF2B5EF4-FFF2-40B4-BE49-F238E27FC236}">
                  <a16:creationId xmlns:a16="http://schemas.microsoft.com/office/drawing/2014/main" id="{C27115E3-8DBD-460F-8EAD-44E12617413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971281" y="1075612"/>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409480729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0" name="Freeform: Shape 19">
            <a:extLst>
              <a:ext uri="{FF2B5EF4-FFF2-40B4-BE49-F238E27FC236}">
                <a16:creationId xmlns:a16="http://schemas.microsoft.com/office/drawing/2014/main" id="{66B332A4-D438-4773-A77F-5ED49A448D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53768" y="0"/>
            <a:ext cx="8284464" cy="6858000"/>
          </a:xfrm>
          <a:custGeom>
            <a:avLst/>
            <a:gdLst>
              <a:gd name="connsiteX0" fmla="*/ 1818109 w 8284464"/>
              <a:gd name="connsiteY0" fmla="*/ 0 h 6858000"/>
              <a:gd name="connsiteX1" fmla="*/ 6466355 w 8284464"/>
              <a:gd name="connsiteY1" fmla="*/ 0 h 6858000"/>
              <a:gd name="connsiteX2" fmla="*/ 6620596 w 8284464"/>
              <a:gd name="connsiteY2" fmla="*/ 109683 h 6858000"/>
              <a:gd name="connsiteX3" fmla="*/ 8284464 w 8284464"/>
              <a:gd name="connsiteY3" fmla="*/ 3429000 h 6858000"/>
              <a:gd name="connsiteX4" fmla="*/ 6620596 w 8284464"/>
              <a:gd name="connsiteY4" fmla="*/ 6748318 h 6858000"/>
              <a:gd name="connsiteX5" fmla="*/ 6466355 w 8284464"/>
              <a:gd name="connsiteY5" fmla="*/ 6858000 h 6858000"/>
              <a:gd name="connsiteX6" fmla="*/ 1818109 w 8284464"/>
              <a:gd name="connsiteY6" fmla="*/ 6858000 h 6858000"/>
              <a:gd name="connsiteX7" fmla="*/ 1663869 w 8284464"/>
              <a:gd name="connsiteY7" fmla="*/ 6748318 h 6858000"/>
              <a:gd name="connsiteX8" fmla="*/ 0 w 8284464"/>
              <a:gd name="connsiteY8" fmla="*/ 3429000 h 6858000"/>
              <a:gd name="connsiteX9" fmla="*/ 1663869 w 8284464"/>
              <a:gd name="connsiteY9" fmla="*/ 10968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84464" h="6858000">
                <a:moveTo>
                  <a:pt x="1818109" y="0"/>
                </a:moveTo>
                <a:lnTo>
                  <a:pt x="6466355" y="0"/>
                </a:lnTo>
                <a:lnTo>
                  <a:pt x="6620596" y="109683"/>
                </a:lnTo>
                <a:cubicBezTo>
                  <a:pt x="7630666" y="865069"/>
                  <a:pt x="8284464" y="2070683"/>
                  <a:pt x="8284464" y="3429000"/>
                </a:cubicBezTo>
                <a:cubicBezTo>
                  <a:pt x="8284464" y="4787317"/>
                  <a:pt x="7630666" y="5992931"/>
                  <a:pt x="6620596" y="6748318"/>
                </a:cubicBezTo>
                <a:lnTo>
                  <a:pt x="6466355" y="6858000"/>
                </a:lnTo>
                <a:lnTo>
                  <a:pt x="1818109" y="6858000"/>
                </a:lnTo>
                <a:lnTo>
                  <a:pt x="1663869" y="6748318"/>
                </a:lnTo>
                <a:cubicBezTo>
                  <a:pt x="653798" y="5992931"/>
                  <a:pt x="0" y="4787317"/>
                  <a:pt x="0" y="3429000"/>
                </a:cubicBezTo>
                <a:cubicBezTo>
                  <a:pt x="0" y="2070683"/>
                  <a:pt x="653798" y="865069"/>
                  <a:pt x="1663869" y="109683"/>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2" name="Freeform: Shape 21">
            <a:extLst>
              <a:ext uri="{FF2B5EF4-FFF2-40B4-BE49-F238E27FC236}">
                <a16:creationId xmlns:a16="http://schemas.microsoft.com/office/drawing/2014/main" id="{DF9AD32D-FF05-44F4-BD4D-9CEE89B71E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18360" y="0"/>
            <a:ext cx="7955280" cy="6858000"/>
          </a:xfrm>
          <a:custGeom>
            <a:avLst/>
            <a:gdLst>
              <a:gd name="connsiteX0" fmla="*/ 1962423 w 7955280"/>
              <a:gd name="connsiteY0" fmla="*/ 0 h 6858000"/>
              <a:gd name="connsiteX1" fmla="*/ 5992858 w 7955280"/>
              <a:gd name="connsiteY1" fmla="*/ 0 h 6858000"/>
              <a:gd name="connsiteX2" fmla="*/ 6040191 w 7955280"/>
              <a:gd name="connsiteY2" fmla="*/ 27216 h 6858000"/>
              <a:gd name="connsiteX3" fmla="*/ 7955280 w 7955280"/>
              <a:gd name="connsiteY3" fmla="*/ 3429000 h 6858000"/>
              <a:gd name="connsiteX4" fmla="*/ 6040191 w 7955280"/>
              <a:gd name="connsiteY4" fmla="*/ 6830784 h 6858000"/>
              <a:gd name="connsiteX5" fmla="*/ 5992858 w 7955280"/>
              <a:gd name="connsiteY5" fmla="*/ 6858000 h 6858000"/>
              <a:gd name="connsiteX6" fmla="*/ 1962423 w 7955280"/>
              <a:gd name="connsiteY6" fmla="*/ 6858000 h 6858000"/>
              <a:gd name="connsiteX7" fmla="*/ 1915089 w 7955280"/>
              <a:gd name="connsiteY7" fmla="*/ 6830784 h 6858000"/>
              <a:gd name="connsiteX8" fmla="*/ 0 w 7955280"/>
              <a:gd name="connsiteY8" fmla="*/ 3429000 h 6858000"/>
              <a:gd name="connsiteX9" fmla="*/ 1915089 w 7955280"/>
              <a:gd name="connsiteY9" fmla="*/ 2721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55280" h="6858000">
                <a:moveTo>
                  <a:pt x="1962423" y="0"/>
                </a:moveTo>
                <a:lnTo>
                  <a:pt x="5992858" y="0"/>
                </a:lnTo>
                <a:lnTo>
                  <a:pt x="6040191" y="27216"/>
                </a:lnTo>
                <a:cubicBezTo>
                  <a:pt x="7188332" y="724844"/>
                  <a:pt x="7955280" y="1987357"/>
                  <a:pt x="7955280" y="3429000"/>
                </a:cubicBezTo>
                <a:cubicBezTo>
                  <a:pt x="7955280" y="4870644"/>
                  <a:pt x="7188332" y="6133157"/>
                  <a:pt x="6040191" y="6830784"/>
                </a:cubicBezTo>
                <a:lnTo>
                  <a:pt x="5992858" y="6858000"/>
                </a:lnTo>
                <a:lnTo>
                  <a:pt x="1962423" y="6858000"/>
                </a:lnTo>
                <a:lnTo>
                  <a:pt x="1915089" y="6830784"/>
                </a:lnTo>
                <a:cubicBezTo>
                  <a:pt x="766948" y="6133157"/>
                  <a:pt x="0" y="4870644"/>
                  <a:pt x="0" y="3429000"/>
                </a:cubicBezTo>
                <a:cubicBezTo>
                  <a:pt x="0" y="1987357"/>
                  <a:pt x="766948" y="724844"/>
                  <a:pt x="1915089" y="27216"/>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 name="Marcador de contenido 2">
            <a:extLst>
              <a:ext uri="{FF2B5EF4-FFF2-40B4-BE49-F238E27FC236}">
                <a16:creationId xmlns:a16="http://schemas.microsoft.com/office/drawing/2014/main" id="{12211287-B945-4CC2-AF14-D2DA9765B31D}"/>
              </a:ext>
            </a:extLst>
          </p:cNvPr>
          <p:cNvSpPr txBox="1">
            <a:spLocks/>
          </p:cNvSpPr>
          <p:nvPr/>
        </p:nvSpPr>
        <p:spPr>
          <a:xfrm>
            <a:off x="4133942" y="2041203"/>
            <a:ext cx="4831638" cy="277559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dirty="0">
                <a:solidFill>
                  <a:schemeClr val="bg1"/>
                </a:solidFill>
              </a:rPr>
              <a:t>Express VS http</a:t>
            </a:r>
          </a:p>
          <a:p>
            <a:r>
              <a:rPr lang="es-ES" dirty="0">
                <a:solidFill>
                  <a:schemeClr val="bg1"/>
                </a:solidFill>
              </a:rPr>
              <a:t>Middlewares de Express</a:t>
            </a:r>
          </a:p>
          <a:p>
            <a:r>
              <a:rPr lang="es-ES" dirty="0">
                <a:solidFill>
                  <a:schemeClr val="bg1"/>
                </a:solidFill>
              </a:rPr>
              <a:t>CRUD</a:t>
            </a:r>
          </a:p>
          <a:p>
            <a:r>
              <a:rPr lang="en-US" dirty="0">
                <a:solidFill>
                  <a:schemeClr val="bg1"/>
                </a:solidFill>
              </a:rPr>
              <a:t>Swagger</a:t>
            </a:r>
            <a:br>
              <a:rPr lang="en-US" dirty="0">
                <a:solidFill>
                  <a:schemeClr val="bg1"/>
                </a:solidFill>
              </a:rPr>
            </a:br>
            <a:r>
              <a:rPr lang="en-US" dirty="0">
                <a:solidFill>
                  <a:schemeClr val="bg1"/>
                </a:solidFill>
              </a:rPr>
              <a:t>(</a:t>
            </a:r>
            <a:r>
              <a:rPr lang="es-ES" dirty="0">
                <a:hlinkClick r:id="rId2"/>
              </a:rPr>
              <a:t>https://swagger.io/</a:t>
            </a:r>
            <a:r>
              <a:rPr lang="en-US" dirty="0">
                <a:solidFill>
                  <a:schemeClr val="bg1"/>
                </a:solidFill>
              </a:rPr>
              <a:t>)</a:t>
            </a:r>
          </a:p>
        </p:txBody>
      </p:sp>
    </p:spTree>
    <p:extLst>
      <p:ext uri="{BB962C8B-B14F-4D97-AF65-F5344CB8AC3E}">
        <p14:creationId xmlns:p14="http://schemas.microsoft.com/office/powerpoint/2010/main" val="2356472130"/>
      </p:ext>
    </p:extLst>
  </p:cSld>
  <p:clrMapOvr>
    <a:overrideClrMapping bg1="dk1" tx1="lt1" bg2="dk2" tx2="lt2" accent1="accent1" accent2="accent2" accent3="accent3" accent4="accent4" accent5="accent5" accent6="accent6" hlink="hlink" folHlink="folHlink"/>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6C5FA50-8D52-4617-AF91-5C7B1C835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03AC3143-F16E-4C06-9FF8-3EDC9CD4AEA1}"/>
              </a:ext>
            </a:extLst>
          </p:cNvPr>
          <p:cNvSpPr>
            <a:spLocks noGrp="1"/>
          </p:cNvSpPr>
          <p:nvPr>
            <p:ph type="title"/>
          </p:nvPr>
        </p:nvSpPr>
        <p:spPr>
          <a:xfrm>
            <a:off x="9093496" y="618682"/>
            <a:ext cx="2613872" cy="1686368"/>
          </a:xfrm>
        </p:spPr>
        <p:txBody>
          <a:bodyPr vert="horz" lIns="91440" tIns="45720" rIns="91440" bIns="45720" rtlCol="0" anchor="ctr">
            <a:normAutofit/>
          </a:bodyPr>
          <a:lstStyle/>
          <a:p>
            <a:r>
              <a:rPr lang="en-US" sz="3600">
                <a:solidFill>
                  <a:srgbClr val="FFFFFF"/>
                </a:solidFill>
              </a:rPr>
              <a:t>Express</a:t>
            </a:r>
          </a:p>
        </p:txBody>
      </p:sp>
      <p:sp>
        <p:nvSpPr>
          <p:cNvPr id="11" name="Rounded Rectangle 9">
            <a:extLst>
              <a:ext uri="{FF2B5EF4-FFF2-40B4-BE49-F238E27FC236}">
                <a16:creationId xmlns:a16="http://schemas.microsoft.com/office/drawing/2014/main" id="{E223798C-12AD-4B0C-A50C-D676347D67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3354" y="484632"/>
            <a:ext cx="8129016" cy="5724144"/>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Marcador de contenido 3">
            <a:extLst>
              <a:ext uri="{FF2B5EF4-FFF2-40B4-BE49-F238E27FC236}">
                <a16:creationId xmlns:a16="http://schemas.microsoft.com/office/drawing/2014/main" id="{4873FE42-A7F4-45FD-809C-5DA88166A0F6}"/>
              </a:ext>
            </a:extLst>
          </p:cNvPr>
          <p:cNvPicPr>
            <a:picLocks noGrp="1" noChangeAspect="1"/>
          </p:cNvPicPr>
          <p:nvPr>
            <p:ph idx="1"/>
          </p:nvPr>
        </p:nvPicPr>
        <p:blipFill rotWithShape="1">
          <a:blip r:embed="rId2"/>
          <a:srcRect r="2795" b="1"/>
          <a:stretch/>
        </p:blipFill>
        <p:spPr>
          <a:xfrm>
            <a:off x="976251" y="942538"/>
            <a:ext cx="7163222" cy="4808332"/>
          </a:xfrm>
          <a:prstGeom prst="rect">
            <a:avLst/>
          </a:prstGeom>
          <a:effectLst/>
        </p:spPr>
      </p:pic>
      <p:sp>
        <p:nvSpPr>
          <p:cNvPr id="6" name="CuadroTexto 5">
            <a:extLst>
              <a:ext uri="{FF2B5EF4-FFF2-40B4-BE49-F238E27FC236}">
                <a16:creationId xmlns:a16="http://schemas.microsoft.com/office/drawing/2014/main" id="{6E32C284-413E-4C24-BC31-817BDC4A08EB}"/>
              </a:ext>
            </a:extLst>
          </p:cNvPr>
          <p:cNvSpPr txBox="1"/>
          <p:nvPr/>
        </p:nvSpPr>
        <p:spPr>
          <a:xfrm>
            <a:off x="9214512" y="2130242"/>
            <a:ext cx="2225013" cy="2031325"/>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s-ES"/>
              <a:t>Express es un  </a:t>
            </a:r>
            <a:r>
              <a:rPr lang="en-US" i="1"/>
              <a:t>framework</a:t>
            </a:r>
            <a:r>
              <a:rPr lang="es-ES"/>
              <a:t> ligero,</a:t>
            </a:r>
          </a:p>
          <a:p>
            <a:r>
              <a:rPr lang="es-ES"/>
              <a:t>que suele acompañar a Node.js, </a:t>
            </a:r>
          </a:p>
          <a:p>
            <a:r>
              <a:rPr lang="es-ES"/>
              <a:t>orientado a la creación de servicios Web</a:t>
            </a:r>
            <a:endParaRPr lang="es-ES" dirty="0"/>
          </a:p>
        </p:txBody>
      </p:sp>
      <p:sp>
        <p:nvSpPr>
          <p:cNvPr id="7" name="Rectángulo 6">
            <a:extLst>
              <a:ext uri="{FF2B5EF4-FFF2-40B4-BE49-F238E27FC236}">
                <a16:creationId xmlns:a16="http://schemas.microsoft.com/office/drawing/2014/main" id="{D1D75995-418D-42AE-A683-8B7932E09992}"/>
              </a:ext>
            </a:extLst>
          </p:cNvPr>
          <p:cNvSpPr/>
          <p:nvPr/>
        </p:nvSpPr>
        <p:spPr>
          <a:xfrm>
            <a:off x="9273862" y="4783388"/>
            <a:ext cx="2266646"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es-ES" dirty="0">
                <a:hlinkClick r:id="rId3"/>
              </a:rPr>
              <a:t>http://expressjs.com/</a:t>
            </a:r>
            <a:r>
              <a:rPr lang="es-ES" dirty="0"/>
              <a:t> </a:t>
            </a:r>
          </a:p>
        </p:txBody>
      </p:sp>
    </p:spTree>
    <p:extLst>
      <p:ext uri="{BB962C8B-B14F-4D97-AF65-F5344CB8AC3E}">
        <p14:creationId xmlns:p14="http://schemas.microsoft.com/office/powerpoint/2010/main" val="831356129"/>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1677</TotalTime>
  <Words>16203</Words>
  <Application>Microsoft Office PowerPoint</Application>
  <PresentationFormat>Panorámica</PresentationFormat>
  <Paragraphs>1869</Paragraphs>
  <Slides>185</Slides>
  <Notes>15</Notes>
  <HiddenSlides>0</HiddenSlides>
  <MMClips>1</MMClips>
  <ScaleCrop>false</ScaleCrop>
  <HeadingPairs>
    <vt:vector size="6" baseType="variant">
      <vt:variant>
        <vt:lpstr>Fuentes usadas</vt:lpstr>
      </vt:variant>
      <vt:variant>
        <vt:i4>6</vt:i4>
      </vt:variant>
      <vt:variant>
        <vt:lpstr>Tema</vt:lpstr>
      </vt:variant>
      <vt:variant>
        <vt:i4>2</vt:i4>
      </vt:variant>
      <vt:variant>
        <vt:lpstr>Títulos de diapositiva</vt:lpstr>
      </vt:variant>
      <vt:variant>
        <vt:i4>185</vt:i4>
      </vt:variant>
    </vt:vector>
  </HeadingPairs>
  <TitlesOfParts>
    <vt:vector size="193" baseType="lpstr">
      <vt:lpstr>Arial</vt:lpstr>
      <vt:lpstr>Calibri</vt:lpstr>
      <vt:lpstr>Calibri Light</vt:lpstr>
      <vt:lpstr>Consolas</vt:lpstr>
      <vt:lpstr>Rockwell</vt:lpstr>
      <vt:lpstr>Segoe UI</vt:lpstr>
      <vt:lpstr>Tema de Office</vt:lpstr>
      <vt:lpstr>Tema de Office</vt:lpstr>
      <vt:lpstr>NodeJS</vt:lpstr>
      <vt:lpstr>Alejandro Cerezo Lasne</vt:lpstr>
      <vt:lpstr>Contenido</vt:lpstr>
      <vt:lpstr>Fundamentos de Node.JS</vt:lpstr>
      <vt:lpstr>Presentación de PowerPoint</vt:lpstr>
      <vt:lpstr>¿Qué es NodeJS? – Técnicamente</vt:lpstr>
      <vt:lpstr>¿Qué es NodeJS? – En la práctica</vt:lpstr>
      <vt:lpstr>Historia – Origen del lenguaje JS</vt:lpstr>
      <vt:lpstr>Historia – Evolución del Lenguaje JS</vt:lpstr>
      <vt:lpstr>Evolución del estándar</vt:lpstr>
      <vt:lpstr>Creación de NodeJS</vt:lpstr>
      <vt:lpstr>Planteado sin complicaciones innecesarias </vt:lpstr>
      <vt:lpstr>¿Por qué JavaScript?</vt:lpstr>
      <vt:lpstr>Evolución de NodeJS</vt:lpstr>
      <vt:lpstr>Node.js: utilización</vt:lpstr>
      <vt:lpstr>Preparación del Entorno de Desarrollo</vt:lpstr>
      <vt:lpstr>Elementos del entorno</vt:lpstr>
      <vt:lpstr>Git</vt:lpstr>
      <vt:lpstr>GitHub</vt:lpstr>
      <vt:lpstr>Visual Studio Code</vt:lpstr>
      <vt:lpstr>Plugins para Node JS</vt:lpstr>
      <vt:lpstr>Terminal o línea de comandos (Windows)</vt:lpstr>
      <vt:lpstr>Terminales en VSC</vt:lpstr>
      <vt:lpstr>Instalación y configuración Git/GitHub</vt:lpstr>
      <vt:lpstr>Git desde VSC</vt:lpstr>
      <vt:lpstr>NodeJS / npm</vt:lpstr>
      <vt:lpstr>Instalación de NodeJS</vt:lpstr>
      <vt:lpstr>Node REPL</vt:lpstr>
      <vt:lpstr>Nodemon https://nodemon.io/</vt:lpstr>
      <vt:lpstr>ES6: Nuevos elementos de código</vt:lpstr>
      <vt:lpstr>Primeros códigos en NodeJS con ES6</vt:lpstr>
      <vt:lpstr>Arquitectura del core</vt:lpstr>
      <vt:lpstr>Operaciones entrada / salida (I/O)</vt:lpstr>
      <vt:lpstr>El Event Loop</vt:lpstr>
      <vt:lpstr>I/O bloqueante y rendimiento</vt:lpstr>
      <vt:lpstr>Comparativas con Apache</vt:lpstr>
      <vt:lpstr>Entrada / salida (I/O) asíncrona</vt:lpstr>
      <vt:lpstr>Concurrencia vs. paralelismo (asincronía)</vt:lpstr>
      <vt:lpstr>Node.js: modelo de ejecución </vt:lpstr>
      <vt:lpstr>Modelos de asincronía</vt:lpstr>
      <vt:lpstr>Eventos: patrón Reactor</vt:lpstr>
      <vt:lpstr>Arquitectura de Node.js</vt:lpstr>
      <vt:lpstr>Callbacks</vt:lpstr>
      <vt:lpstr>Ejemplo de callback</vt:lpstr>
      <vt:lpstr>Códigos asíncronos - Callbacks</vt:lpstr>
      <vt:lpstr>Bucles asíncronos</vt:lpstr>
      <vt:lpstr>Librería async</vt:lpstr>
      <vt:lpstr>This en las funciones callback</vt:lpstr>
      <vt:lpstr>Ejemplo del significado de this</vt:lpstr>
      <vt:lpstr>Promesas</vt:lpstr>
      <vt:lpstr>Códigos asíncronos - Promesas</vt:lpstr>
      <vt:lpstr>Códigos asíncronos - ES2017: Async/await</vt:lpstr>
      <vt:lpstr>Módulos nativos de Node.JS</vt:lpstr>
      <vt:lpstr>Creando Módulos</vt:lpstr>
      <vt:lpstr>Objetos y prototipos</vt:lpstr>
      <vt:lpstr>Uso de los prototipos</vt:lpstr>
      <vt:lpstr>Closures: Patrón Factory</vt:lpstr>
      <vt:lpstr>Ejemplo de closures</vt:lpstr>
      <vt:lpstr>Módulos en Node.js</vt:lpstr>
      <vt:lpstr>Módulos y  CommonJS</vt:lpstr>
      <vt:lpstr>Creación de Módulos </vt:lpstr>
      <vt:lpstr>Creando módulos en NodeJS (1)</vt:lpstr>
      <vt:lpstr>Creando módulos en NodeJS: clases</vt:lpstr>
      <vt:lpstr>Creando módulos en NodeJS: closures</vt:lpstr>
      <vt:lpstr>Presentación de PowerPoint</vt:lpstr>
      <vt:lpstr>Módulos de NodeJS</vt:lpstr>
      <vt:lpstr>Módulos del core</vt:lpstr>
      <vt:lpstr>Algunos módulos del core</vt:lpstr>
      <vt:lpstr>Entrono de ejecución</vt:lpstr>
      <vt:lpstr>La variable global </vt:lpstr>
      <vt:lpstr>Presentación de PowerPoint</vt:lpstr>
      <vt:lpstr>Eventos en Node.js</vt:lpstr>
      <vt:lpstr>Elementos de un evento</vt:lpstr>
      <vt:lpstr>Ficheros: Lectura</vt:lpstr>
      <vt:lpstr>Ficheros en NodeJS</vt:lpstr>
      <vt:lpstr>Modulo http</vt:lpstr>
      <vt:lpstr>Servidores Web en NodeJS</vt:lpstr>
      <vt:lpstr>Hola Mundo en un servidor Web con NodeJS</vt:lpstr>
      <vt:lpstr>Servidor Web en NodeJS</vt:lpstr>
      <vt:lpstr>Presentación de PowerPoint</vt:lpstr>
      <vt:lpstr>Presentación de PowerPoint</vt:lpstr>
      <vt:lpstr>Servidor de páginas estáticas</vt:lpstr>
      <vt:lpstr>Servidor http que lee un fichero</vt:lpstr>
      <vt:lpstr>Peticiones http</vt:lpstr>
      <vt:lpstr>Enrutamiento sencillo</vt:lpstr>
      <vt:lpstr>Paginas estáticas y rutas</vt:lpstr>
      <vt:lpstr>Servidor Web de "páginas estáticas" con Node.js.</vt:lpstr>
      <vt:lpstr>Modulo url: parse()</vt:lpstr>
      <vt:lpstr>Ejemplo de url.parse()</vt:lpstr>
      <vt:lpstr>Hola personalizado en un servidor Web con Node.js.</vt:lpstr>
      <vt:lpstr>Creación de módulos: exports</vt:lpstr>
      <vt:lpstr>Servidor Web como módulo de Node.js.</vt:lpstr>
      <vt:lpstr>Organización del servidor: funcuiones</vt:lpstr>
      <vt:lpstr>Ejemplo: Servidor dinámico</vt:lpstr>
      <vt:lpstr>Presentación de PowerPoint</vt:lpstr>
      <vt:lpstr>Servidor Web por módulos: estático + dinámico.</vt:lpstr>
      <vt:lpstr>Tema 5. Servidores Web y API Rest con Express</vt:lpstr>
      <vt:lpstr>Presentación de PowerPoint</vt:lpstr>
      <vt:lpstr>Express</vt:lpstr>
      <vt:lpstr>Incorporación de Express</vt:lpstr>
      <vt:lpstr>Uso de Express</vt:lpstr>
      <vt:lpstr>Protocolo HTTP</vt:lpstr>
      <vt:lpstr>Cabeceras en HTTP GET</vt:lpstr>
      <vt:lpstr>Cabeceras en HTTP POST</vt:lpstr>
      <vt:lpstr>El objeto app de express. app.listen</vt:lpstr>
      <vt:lpstr>El objeto app de express. app.use app.get</vt:lpstr>
      <vt:lpstr>Express: app.get()</vt:lpstr>
      <vt:lpstr>Servidor Web con Express (1)</vt:lpstr>
      <vt:lpstr>Middlewares en Express</vt:lpstr>
      <vt:lpstr>Pila de Middlewares</vt:lpstr>
      <vt:lpstr>Middlewares: detalles</vt:lpstr>
      <vt:lpstr>Presentación de PowerPoint</vt:lpstr>
      <vt:lpstr>Express: Web estática</vt:lpstr>
      <vt:lpstr>Express: añadir páginas Web</vt:lpstr>
      <vt:lpstr>MW Static + MW GET</vt:lpstr>
      <vt:lpstr>Servidor Web con Express (2)</vt:lpstr>
      <vt:lpstr>Servidor Web con Express (2)</vt:lpstr>
      <vt:lpstr>Express generator</vt:lpstr>
      <vt:lpstr>Creación de proyectos</vt:lpstr>
      <vt:lpstr>Entorno</vt:lpstr>
      <vt:lpstr>Presentación de PowerPoint</vt:lpstr>
      <vt:lpstr>Usos de NodeJS/Expres</vt:lpstr>
      <vt:lpstr>Patrones arquitectónicos</vt:lpstr>
      <vt:lpstr>Estructura del proyecto</vt:lpstr>
      <vt:lpstr>Servidor Web con Express Generator</vt:lpstr>
      <vt:lpstr>Rutas agrupadas</vt:lpstr>
      <vt:lpstr>Rutas agrupadas modularmente</vt:lpstr>
      <vt:lpstr>Middleware de errores</vt:lpstr>
      <vt:lpstr>Parámetros</vt:lpstr>
      <vt:lpstr>URI: URL &amp; URN</vt:lpstr>
      <vt:lpstr>Presentación de PowerPoint</vt:lpstr>
      <vt:lpstr>Presentación de PowerPoint</vt:lpstr>
      <vt:lpstr>Presentación de PowerPoint</vt:lpstr>
      <vt:lpstr>Postman</vt:lpstr>
      <vt:lpstr>Formularios</vt:lpstr>
      <vt:lpstr>Express: añadir formularios</vt:lpstr>
      <vt:lpstr>Formularios en el Servidor Web (1)</vt:lpstr>
      <vt:lpstr>Formularios en el Servidor Web (1)</vt:lpstr>
      <vt:lpstr>Express: formularios y POST</vt:lpstr>
      <vt:lpstr>Presentación de PowerPoint</vt:lpstr>
      <vt:lpstr>Express: formularios y POST</vt:lpstr>
      <vt:lpstr>POST: paquete formidable</vt:lpstr>
      <vt:lpstr>Sobrescritura de métodos</vt:lpstr>
      <vt:lpstr>Formularios en el Servidor Web (2)</vt:lpstr>
      <vt:lpstr>Métodos de respuesta</vt:lpstr>
      <vt:lpstr>API REST</vt:lpstr>
      <vt:lpstr>REST (REpresentational State Transfer)</vt:lpstr>
      <vt:lpstr>Express: Métodos en un API REST</vt:lpstr>
      <vt:lpstr>Express: parámetros en la ruta</vt:lpstr>
      <vt:lpstr>API REST: Datos</vt:lpstr>
      <vt:lpstr>API REST: GET</vt:lpstr>
      <vt:lpstr>API REST: POST</vt:lpstr>
      <vt:lpstr>API REST: PUT</vt:lpstr>
      <vt:lpstr>API REST: DELETE</vt:lpstr>
      <vt:lpstr>Aplicación Realtime con Socket IO</vt:lpstr>
      <vt:lpstr>Web Sockets</vt:lpstr>
      <vt:lpstr>Socket.IO</vt:lpstr>
      <vt:lpstr>Modelo cliente / servidor</vt:lpstr>
      <vt:lpstr>Socket IO en el servidor</vt:lpstr>
      <vt:lpstr>Socket IO en el cliente</vt:lpstr>
      <vt:lpstr>Servidor de un chat básico.</vt:lpstr>
      <vt:lpstr>Cliente de un chat básico.</vt:lpstr>
      <vt:lpstr>Testing y  despliegue. </vt:lpstr>
      <vt:lpstr>Testing. Ámbito de las pruebas</vt:lpstr>
      <vt:lpstr>Pruebas unitarias en JS</vt:lpstr>
      <vt:lpstr>Jasmine</vt:lpstr>
      <vt:lpstr>Instalación en NodeJS</vt:lpstr>
      <vt:lpstr>Elementos básicos de Jasmine </vt:lpstr>
      <vt:lpstr>Ficheros .spec </vt:lpstr>
      <vt:lpstr>Expectativa</vt:lpstr>
      <vt:lpstr>Otros elementos</vt:lpstr>
      <vt:lpstr>  Cotejos (Matchers)  </vt:lpstr>
      <vt:lpstr>toBe toEqual</vt:lpstr>
      <vt:lpstr>toBeTruthy toBeFalsy</vt:lpstr>
      <vt:lpstr>ToContain</vt:lpstr>
      <vt:lpstr>ToBeDefined ToBeUndefined</vt:lpstr>
      <vt:lpstr>ToNull ToBeNaN</vt:lpstr>
      <vt:lpstr>ToBeLessThan ToBeGreaterThan ToBeCloseTo</vt:lpstr>
      <vt:lpstr>ToMatch</vt:lpstr>
      <vt:lpstr>Cotejo de errores</vt:lpstr>
      <vt:lpstr>Spies</vt:lpstr>
      <vt:lpstr>Creación de spies</vt:lpstr>
      <vt:lpstr>Ejemplo: spies</vt:lpstr>
      <vt:lpstr>Despliegue de servicios</vt:lpstr>
      <vt:lpstr>Subida de la app al servidor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NodeJS</dc:title>
  <dc:creator>Alejandro Cerezo</dc:creator>
  <cp:lastModifiedBy>Alejandro Cerezo</cp:lastModifiedBy>
  <cp:revision>1</cp:revision>
  <dcterms:created xsi:type="dcterms:W3CDTF">2020-04-19T21:09:08Z</dcterms:created>
  <dcterms:modified xsi:type="dcterms:W3CDTF">2020-04-21T17:35:57Z</dcterms:modified>
</cp:coreProperties>
</file>